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159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22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845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595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285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33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409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51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149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806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09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0F33E-D6F3-4FC6-ABD9-1E99DA82B88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510BD-F748-4791-B839-FCE1F910A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85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6JDkI2tBh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I can identify what I would like my life to be like when I am grown up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212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 start with please follow the link to listen to ‘When I grow up’ from Matilda.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https://www.youtube.com/watch?v=96JDkI2tBhI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345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would you like your life to be like when your grown up?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13891"/>
            <a:ext cx="10515600" cy="3563072"/>
          </a:xfrm>
        </p:spPr>
        <p:txBody>
          <a:bodyPr/>
          <a:lstStyle/>
          <a:p>
            <a:r>
              <a:rPr lang="en-GB" dirty="0" smtClean="0"/>
              <a:t>What might you be able to do that you can’t do now?</a:t>
            </a:r>
          </a:p>
          <a:p>
            <a:pPr lvl="1"/>
            <a:r>
              <a:rPr lang="en-GB" dirty="0" smtClean="0"/>
              <a:t>Maybe eat sweets all the time…?</a:t>
            </a:r>
          </a:p>
          <a:p>
            <a:pPr lvl="1"/>
            <a:r>
              <a:rPr lang="en-GB" dirty="0" smtClean="0"/>
              <a:t>Possibly stay up as late as you want…?</a:t>
            </a:r>
          </a:p>
          <a:p>
            <a:r>
              <a:rPr lang="en-GB" dirty="0" smtClean="0"/>
              <a:t>What might you like to be able to?</a:t>
            </a:r>
          </a:p>
          <a:p>
            <a:pPr lvl="1"/>
            <a:r>
              <a:rPr lang="en-GB" dirty="0" smtClean="0"/>
              <a:t>Maybe your excited to get your own car and learn how to drive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205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sort of lifestyle might you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a think about the sort of lifestyle would want.</a:t>
            </a:r>
          </a:p>
          <a:p>
            <a:r>
              <a:rPr lang="en-GB" dirty="0" smtClean="0"/>
              <a:t>Do you want to be outdoorsy and going on adventures?</a:t>
            </a:r>
          </a:p>
          <a:p>
            <a:r>
              <a:rPr lang="en-GB" dirty="0" smtClean="0"/>
              <a:t>Maybe you like to stay in on your Xbox.</a:t>
            </a:r>
          </a:p>
          <a:p>
            <a:r>
              <a:rPr lang="en-GB" dirty="0" smtClean="0"/>
              <a:t>What job might you like? (Mrs Batten and Miss Burnett make teaching look like great fun)</a:t>
            </a:r>
          </a:p>
          <a:p>
            <a:r>
              <a:rPr lang="en-GB" dirty="0" smtClean="0"/>
              <a:t>What hobbies or interests would you like to try out or possibly continue as you get older?</a:t>
            </a:r>
          </a:p>
          <a:p>
            <a:pPr lvl="1"/>
            <a:r>
              <a:rPr lang="en-GB" dirty="0" smtClean="0"/>
              <a:t>You might like to continue football, rugby or horse riding! Perhaps start a new hobby like rock climbing.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041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Dream tree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your </a:t>
            </a:r>
            <a:r>
              <a:rPr lang="en-GB" b="1" u="sng" dirty="0" smtClean="0"/>
              <a:t>independent task </a:t>
            </a:r>
            <a:r>
              <a:rPr lang="en-GB" dirty="0" smtClean="0"/>
              <a:t>could you </a:t>
            </a:r>
            <a:br>
              <a:rPr lang="en-GB" dirty="0" smtClean="0"/>
            </a:br>
            <a:r>
              <a:rPr lang="en-GB" dirty="0" smtClean="0"/>
              <a:t>please create a dream tree where you</a:t>
            </a:r>
            <a:br>
              <a:rPr lang="en-GB" dirty="0" smtClean="0"/>
            </a:br>
            <a:r>
              <a:rPr lang="en-GB" dirty="0" smtClean="0"/>
              <a:t> share your thoughts and dreams on </a:t>
            </a:r>
            <a:br>
              <a:rPr lang="en-GB" dirty="0" smtClean="0"/>
            </a:br>
            <a:r>
              <a:rPr lang="en-GB" dirty="0" smtClean="0"/>
              <a:t>your tree. </a:t>
            </a:r>
          </a:p>
          <a:p>
            <a:r>
              <a:rPr lang="en-GB" dirty="0" smtClean="0"/>
              <a:t>Tell me everything you would like to </a:t>
            </a:r>
            <a:br>
              <a:rPr lang="en-GB" dirty="0" smtClean="0"/>
            </a:br>
            <a:r>
              <a:rPr lang="en-GB" dirty="0" smtClean="0"/>
              <a:t>happen when you grow up.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967" y="1480850"/>
            <a:ext cx="4537051" cy="40116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91927" y="4981068"/>
            <a:ext cx="2346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When I’m older I’d like to…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9337964" y="679459"/>
            <a:ext cx="2346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love horse riding and I’d like to carry that on when I’m older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250546" y="834827"/>
            <a:ext cx="172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My favourite job that I would like to do is…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9464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244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I can identify what I would like my life to be like when I am grown up</vt:lpstr>
      <vt:lpstr> </vt:lpstr>
      <vt:lpstr>What would you like your life to be like when your grown up?</vt:lpstr>
      <vt:lpstr>What sort of lifestyle might you like?</vt:lpstr>
      <vt:lpstr>Dream tree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can identify what I would like my life to be like when I am grown up</dc:title>
  <dc:creator>Matt Skinner</dc:creator>
  <cp:lastModifiedBy>Matt Skinner</cp:lastModifiedBy>
  <cp:revision>4</cp:revision>
  <dcterms:created xsi:type="dcterms:W3CDTF">2021-01-11T17:43:13Z</dcterms:created>
  <dcterms:modified xsi:type="dcterms:W3CDTF">2021-01-11T17:59:58Z</dcterms:modified>
</cp:coreProperties>
</file>