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2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E40F38A-077B-A0E9-E5F3-8F2284E4246E}" v="6" dt="2021-01-24T09:24:55.1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g Batten" userId="S::abatten@brixington.devon.sch.uk::59d8e321-2820-4e9e-ba33-4b0c5b77c093" providerId="AD" clId="Web-{6E40F38A-077B-A0E9-E5F3-8F2284E4246E}"/>
    <pc:docChg chg="modSld">
      <pc:chgData name="Ang Batten" userId="S::abatten@brixington.devon.sch.uk::59d8e321-2820-4e9e-ba33-4b0c5b77c093" providerId="AD" clId="Web-{6E40F38A-077B-A0E9-E5F3-8F2284E4246E}" dt="2021-01-24T09:24:50.769" v="1" actId="20577"/>
      <pc:docMkLst>
        <pc:docMk/>
      </pc:docMkLst>
      <pc:sldChg chg="modSp">
        <pc:chgData name="Ang Batten" userId="S::abatten@brixington.devon.sch.uk::59d8e321-2820-4e9e-ba33-4b0c5b77c093" providerId="AD" clId="Web-{6E40F38A-077B-A0E9-E5F3-8F2284E4246E}" dt="2021-01-24T09:24:50.769" v="1" actId="20577"/>
        <pc:sldMkLst>
          <pc:docMk/>
          <pc:sldMk cId="3789974813" sldId="258"/>
        </pc:sldMkLst>
        <pc:spChg chg="mod">
          <ac:chgData name="Ang Batten" userId="S::abatten@brixington.devon.sch.uk::59d8e321-2820-4e9e-ba33-4b0c5b77c093" providerId="AD" clId="Web-{6E40F38A-077B-A0E9-E5F3-8F2284E4246E}" dt="2021-01-24T09:24:50.769" v="1" actId="20577"/>
          <ac:spMkLst>
            <pc:docMk/>
            <pc:sldMk cId="3789974813" sldId="258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3B442-BF9D-480D-ACB0-50826E866388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489C8-42C8-40E9-873D-916838D97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014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3B442-BF9D-480D-ACB0-50826E866388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489C8-42C8-40E9-873D-916838D97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110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3B442-BF9D-480D-ACB0-50826E866388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489C8-42C8-40E9-873D-916838D97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063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3B442-BF9D-480D-ACB0-50826E866388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489C8-42C8-40E9-873D-916838D97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754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3B442-BF9D-480D-ACB0-50826E866388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489C8-42C8-40E9-873D-916838D97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626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3B442-BF9D-480D-ACB0-50826E866388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489C8-42C8-40E9-873D-916838D97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934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3B442-BF9D-480D-ACB0-50826E866388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489C8-42C8-40E9-873D-916838D97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552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3B442-BF9D-480D-ACB0-50826E866388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489C8-42C8-40E9-873D-916838D97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8247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3B442-BF9D-480D-ACB0-50826E866388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489C8-42C8-40E9-873D-916838D97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759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3B442-BF9D-480D-ACB0-50826E866388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489C8-42C8-40E9-873D-916838D97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831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3B442-BF9D-480D-ACB0-50826E866388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489C8-42C8-40E9-873D-916838D97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224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03B442-BF9D-480D-ACB0-50826E866388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A489C8-42C8-40E9-873D-916838D97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853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qqSrgPuYBQY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LO: to explore the adjectives petit(e) and grand(e)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8318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Success criteria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To explore pronunciations of petit(e) and grand(e) in masculine and feminine form</a:t>
            </a:r>
          </a:p>
          <a:p>
            <a:r>
              <a:rPr lang="en-GB" dirty="0"/>
              <a:t>To understand why pronunciations change in masculine and feminine form</a:t>
            </a:r>
          </a:p>
        </p:txBody>
      </p:sp>
    </p:spTree>
    <p:extLst>
      <p:ext uri="{BB962C8B-B14F-4D97-AF65-F5344CB8AC3E}">
        <p14:creationId xmlns:p14="http://schemas.microsoft.com/office/powerpoint/2010/main" val="3789974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Watch the clip below to begin exploring the adjectives petit(e) and grand(e)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https://www.youtube.com/watch?v=qqSrgPuYBQY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/>
              <a:t>I recommend watching and listening to the clip above 2 or 3 times</a:t>
            </a:r>
          </a:p>
        </p:txBody>
      </p:sp>
    </p:spTree>
    <p:extLst>
      <p:ext uri="{BB962C8B-B14F-4D97-AF65-F5344CB8AC3E}">
        <p14:creationId xmlns:p14="http://schemas.microsoft.com/office/powerpoint/2010/main" val="21552677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do you notice about the pronunciations of the words grand and </a:t>
            </a:r>
            <a:r>
              <a:rPr lang="en-GB" dirty="0" err="1"/>
              <a:t>grande</a:t>
            </a:r>
            <a:r>
              <a:rPr lang="en-GB" dirty="0"/>
              <a:t>?</a:t>
            </a:r>
          </a:p>
          <a:p>
            <a:endParaRPr lang="en-GB" dirty="0"/>
          </a:p>
          <a:p>
            <a:r>
              <a:rPr lang="en-GB" dirty="0"/>
              <a:t>What do you notice about the pronunciations of the words petit and petite?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67105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Oval Callout 4"/>
          <p:cNvSpPr/>
          <p:nvPr/>
        </p:nvSpPr>
        <p:spPr>
          <a:xfrm>
            <a:off x="9180945" y="997527"/>
            <a:ext cx="2172855" cy="1542473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Grand is masculine</a:t>
            </a:r>
          </a:p>
        </p:txBody>
      </p:sp>
      <p:sp>
        <p:nvSpPr>
          <p:cNvPr id="6" name="Oval Callout 5"/>
          <p:cNvSpPr/>
          <p:nvPr/>
        </p:nvSpPr>
        <p:spPr>
          <a:xfrm>
            <a:off x="6262256" y="997527"/>
            <a:ext cx="2355272" cy="1634837"/>
          </a:xfrm>
          <a:prstGeom prst="wedgeEllipseCallout">
            <a:avLst>
              <a:gd name="adj1" fmla="val 33302"/>
              <a:gd name="adj2" fmla="val 57054"/>
            </a:avLst>
          </a:prstGeom>
          <a:solidFill>
            <a:srgbClr val="FF99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Grande is feminine</a:t>
            </a:r>
          </a:p>
        </p:txBody>
      </p:sp>
      <p:sp>
        <p:nvSpPr>
          <p:cNvPr id="7" name="Oval Callout 6"/>
          <p:cNvSpPr/>
          <p:nvPr/>
        </p:nvSpPr>
        <p:spPr>
          <a:xfrm>
            <a:off x="678874" y="4677063"/>
            <a:ext cx="2355272" cy="1634837"/>
          </a:xfrm>
          <a:prstGeom prst="wedgeEllipseCallout">
            <a:avLst>
              <a:gd name="adj1" fmla="val 26635"/>
              <a:gd name="adj2" fmla="val -67240"/>
            </a:avLst>
          </a:prstGeom>
          <a:solidFill>
            <a:srgbClr val="FF99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Petite is feminine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3579091" y="4769427"/>
            <a:ext cx="2172855" cy="1542473"/>
          </a:xfrm>
          <a:prstGeom prst="wedgeEllipseCallout">
            <a:avLst>
              <a:gd name="adj1" fmla="val -42512"/>
              <a:gd name="adj2" fmla="val -6983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Petit is masculine</a:t>
            </a:r>
          </a:p>
        </p:txBody>
      </p:sp>
      <p:sp>
        <p:nvSpPr>
          <p:cNvPr id="9" name="Cloud Callout 8"/>
          <p:cNvSpPr/>
          <p:nvPr/>
        </p:nvSpPr>
        <p:spPr>
          <a:xfrm>
            <a:off x="1164937" y="702397"/>
            <a:ext cx="3500581" cy="1837603"/>
          </a:xfrm>
          <a:prstGeom prst="cloudCallout">
            <a:avLst>
              <a:gd name="adj1" fmla="val 5552"/>
              <a:gd name="adj2" fmla="val 70542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What do I notice about the spellings?</a:t>
            </a:r>
          </a:p>
        </p:txBody>
      </p:sp>
    </p:spTree>
    <p:extLst>
      <p:ext uri="{BB962C8B-B14F-4D97-AF65-F5344CB8AC3E}">
        <p14:creationId xmlns:p14="http://schemas.microsoft.com/office/powerpoint/2010/main" val="10534065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Masculine nouns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Un </a:t>
            </a:r>
            <a:r>
              <a:rPr lang="en-GB" dirty="0" err="1"/>
              <a:t>éléphant</a:t>
            </a:r>
            <a:endParaRPr lang="en-GB" dirty="0"/>
          </a:p>
          <a:p>
            <a:r>
              <a:rPr lang="en-GB" dirty="0"/>
              <a:t>Un lion</a:t>
            </a:r>
          </a:p>
          <a:p>
            <a:r>
              <a:rPr lang="en-GB" dirty="0"/>
              <a:t>Un chat</a:t>
            </a:r>
          </a:p>
          <a:p>
            <a:r>
              <a:rPr lang="en-GB" dirty="0"/>
              <a:t>Un </a:t>
            </a:r>
            <a:r>
              <a:rPr lang="en-GB" dirty="0" err="1"/>
              <a:t>furet</a:t>
            </a:r>
            <a:endParaRPr lang="en-GB" dirty="0"/>
          </a:p>
          <a:p>
            <a:r>
              <a:rPr lang="en-GB" dirty="0"/>
              <a:t>Un </a:t>
            </a:r>
            <a:r>
              <a:rPr lang="en-GB" dirty="0" err="1"/>
              <a:t>chien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149437" y="1690688"/>
            <a:ext cx="5183188" cy="823912"/>
          </a:xfrm>
        </p:spPr>
        <p:txBody>
          <a:bodyPr/>
          <a:lstStyle/>
          <a:p>
            <a:r>
              <a:rPr lang="en-GB" dirty="0"/>
              <a:t>Feminine nouns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4149437" y="2505075"/>
            <a:ext cx="5183188" cy="3684588"/>
          </a:xfrm>
        </p:spPr>
        <p:txBody>
          <a:bodyPr/>
          <a:lstStyle/>
          <a:p>
            <a:r>
              <a:rPr lang="en-GB" dirty="0" err="1"/>
              <a:t>Une</a:t>
            </a:r>
            <a:r>
              <a:rPr lang="en-GB" dirty="0"/>
              <a:t> </a:t>
            </a:r>
            <a:r>
              <a:rPr lang="en-GB" dirty="0" err="1"/>
              <a:t>baleine</a:t>
            </a:r>
            <a:endParaRPr lang="en-GB" dirty="0"/>
          </a:p>
          <a:p>
            <a:r>
              <a:rPr lang="en-GB" dirty="0" err="1"/>
              <a:t>Une</a:t>
            </a:r>
            <a:r>
              <a:rPr lang="en-GB" dirty="0"/>
              <a:t> </a:t>
            </a:r>
            <a:r>
              <a:rPr lang="en-GB" dirty="0" err="1"/>
              <a:t>souris</a:t>
            </a:r>
            <a:endParaRPr lang="en-GB" dirty="0"/>
          </a:p>
          <a:p>
            <a:r>
              <a:rPr lang="en-GB" dirty="0" err="1"/>
              <a:t>Une</a:t>
            </a:r>
            <a:r>
              <a:rPr lang="en-GB" dirty="0"/>
              <a:t> </a:t>
            </a:r>
            <a:r>
              <a:rPr lang="en-GB" dirty="0" err="1"/>
              <a:t>vache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5212" y="2093119"/>
            <a:ext cx="3457575" cy="409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591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Independent task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Using the nouns (animals) on the previous slide and your knowledge of colours, you need to create sentences describing the size and colour of the animals. </a:t>
            </a:r>
          </a:p>
          <a:p>
            <a:r>
              <a:rPr lang="en-GB" dirty="0"/>
              <a:t>Can you create a sentence for each animal</a:t>
            </a:r>
          </a:p>
          <a:p>
            <a:endParaRPr lang="en-GB" dirty="0"/>
          </a:p>
          <a:p>
            <a:r>
              <a:rPr lang="en-GB" dirty="0"/>
              <a:t>Example:</a:t>
            </a:r>
          </a:p>
          <a:p>
            <a:r>
              <a:rPr lang="en-GB" dirty="0"/>
              <a:t>An elephant is small and white</a:t>
            </a:r>
          </a:p>
          <a:p>
            <a:r>
              <a:rPr lang="en-GB" dirty="0"/>
              <a:t>Un </a:t>
            </a:r>
            <a:r>
              <a:rPr lang="en-GB" dirty="0" err="1"/>
              <a:t>éléphant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petit et blanc</a:t>
            </a:r>
          </a:p>
        </p:txBody>
      </p:sp>
      <p:sp>
        <p:nvSpPr>
          <p:cNvPr id="4" name="Cloud Callout 3"/>
          <p:cNvSpPr/>
          <p:nvPr/>
        </p:nvSpPr>
        <p:spPr>
          <a:xfrm>
            <a:off x="6825674" y="3657600"/>
            <a:ext cx="4932218" cy="2189018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Remember to think about whether the noun is masculine of feminine, it might change how you spell your adjectives</a:t>
            </a:r>
          </a:p>
        </p:txBody>
      </p:sp>
    </p:spTree>
    <p:extLst>
      <p:ext uri="{BB962C8B-B14F-4D97-AF65-F5344CB8AC3E}">
        <p14:creationId xmlns:p14="http://schemas.microsoft.com/office/powerpoint/2010/main" val="4569770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209</Words>
  <Application>Microsoft Office PowerPoint</Application>
  <PresentationFormat>Widescreen</PresentationFormat>
  <Paragraphs>36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LO: to explore the adjectives petit(e) and grand(e)</vt:lpstr>
      <vt:lpstr>Success criteria</vt:lpstr>
      <vt:lpstr>PowerPoint Presentation</vt:lpstr>
      <vt:lpstr>PowerPoint Presentation</vt:lpstr>
      <vt:lpstr>PowerPoint Presentation</vt:lpstr>
      <vt:lpstr>PowerPoint Presentation</vt:lpstr>
      <vt:lpstr>Independent task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explore the adjectives petit(e) and grand(e)</dc:title>
  <dc:creator>Matt Skinner</dc:creator>
  <cp:lastModifiedBy>Matt Skinner</cp:lastModifiedBy>
  <cp:revision>9</cp:revision>
  <dcterms:created xsi:type="dcterms:W3CDTF">2021-01-21T09:05:56Z</dcterms:created>
  <dcterms:modified xsi:type="dcterms:W3CDTF">2021-01-24T09:24:58Z</dcterms:modified>
</cp:coreProperties>
</file>