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6" r:id="rId2"/>
    <p:sldId id="264" r:id="rId3"/>
    <p:sldId id="277" r:id="rId4"/>
    <p:sldId id="278" r:id="rId5"/>
    <p:sldId id="279" r:id="rId6"/>
    <p:sldId id="280" r:id="rId7"/>
    <p:sldId id="281" r:id="rId8"/>
    <p:sldId id="275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Sassoon Infant Md" panose="02000603050000020003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00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145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45?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29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1?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670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7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20?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73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17?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362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181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2328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3?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608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2880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8?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304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98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0</a:t>
            </a:r>
            <a:r>
              <a:rPr lang="en-GB" sz="2000" dirty="0" smtClean="0">
                <a:latin typeface="+mj-lt"/>
              </a:rPr>
              <a:t>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005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642 ÷ 3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38865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12?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214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39719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3’s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208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51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512 ÷ 4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815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32?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128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47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4’s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11?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374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5?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47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</TotalTime>
  <Words>308</Words>
  <Application>Microsoft Office PowerPoint</Application>
  <PresentationFormat>On-screen Show (4:3)</PresentationFormat>
  <Paragraphs>98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Sassoon Infant Rg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Nicholas Hubbard</cp:lastModifiedBy>
  <cp:revision>124</cp:revision>
  <dcterms:created xsi:type="dcterms:W3CDTF">2014-10-01T16:09:27Z</dcterms:created>
  <dcterms:modified xsi:type="dcterms:W3CDTF">2020-04-28T09:52:52Z</dcterms:modified>
</cp:coreProperties>
</file>