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622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107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06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211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696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424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65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198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0184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806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5F0F3-A1A6-4F2B-8DF5-6891A4D63476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D6BDF-73CA-403F-87E5-623448A4F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27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55" y="1440528"/>
            <a:ext cx="8119447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5536" y="188640"/>
            <a:ext cx="8551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Create a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continuous line drawing of this branch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8148" y="6021288"/>
            <a:ext cx="822826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Aim higher- </a:t>
            </a:r>
            <a:r>
              <a:rPr lang="en-GB" dirty="0" smtClean="0">
                <a:latin typeface="Comic Sans MS" panose="030F0702030302020204" pitchFamily="66" charset="0"/>
              </a:rPr>
              <a:t>include the texture of the bark and draw the leaves with your continuous line as well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555" y="773415"/>
            <a:ext cx="8119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Continuous line- a line that has no breaks  in, so the </a:t>
            </a:r>
            <a:r>
              <a:rPr lang="en-GB" dirty="0" smtClean="0">
                <a:latin typeface="Comic Sans MS" panose="030F0702030302020204" pitchFamily="66" charset="0"/>
              </a:rPr>
              <a:t>pencil </a:t>
            </a:r>
            <a:r>
              <a:rPr lang="en-GB" dirty="0" smtClean="0">
                <a:latin typeface="Comic Sans MS" panose="030F0702030302020204" pitchFamily="66" charset="0"/>
              </a:rPr>
              <a:t>doesn’t come off the page until you finish. This means there is only one start and finish.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46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11" t="2963" b="2222"/>
          <a:stretch/>
        </p:blipFill>
        <p:spPr>
          <a:xfrm>
            <a:off x="573945" y="1135134"/>
            <a:ext cx="5391528" cy="39246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3945" y="332656"/>
            <a:ext cx="8030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Continuous line of a tree</a:t>
            </a:r>
            <a:endParaRPr lang="en-GB" sz="24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88305" y="332656"/>
            <a:ext cx="223224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Start with simple shapes and lines</a:t>
            </a:r>
            <a:r>
              <a:rPr lang="en-GB" dirty="0" smtClean="0"/>
              <a:t>.</a:t>
            </a:r>
            <a:endParaRPr lang="en-GB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932040" y="982469"/>
            <a:ext cx="576064" cy="646331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5345630" y="989074"/>
            <a:ext cx="576064" cy="222390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113382" y="4880192"/>
            <a:ext cx="2232248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Later add texture and detail using different </a:t>
            </a:r>
            <a:r>
              <a:rPr lang="en-GB" dirty="0" smtClean="0">
                <a:latin typeface="Comic Sans MS" panose="030F0702030302020204" pitchFamily="66" charset="0"/>
              </a:rPr>
              <a:t>shading techniques.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483770" y="3933056"/>
            <a:ext cx="785939" cy="94713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0"/>
          </p:cNvCxnSpPr>
          <p:nvPr/>
        </p:nvCxnSpPr>
        <p:spPr>
          <a:xfrm flipH="1" flipV="1">
            <a:off x="3377028" y="4075370"/>
            <a:ext cx="852478" cy="80482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76188" y="6111471"/>
            <a:ext cx="822826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Aim higher- </a:t>
            </a:r>
            <a:r>
              <a:rPr lang="en-GB" dirty="0" smtClean="0">
                <a:latin typeface="Comic Sans MS" panose="030F0702030302020204" pitchFamily="66" charset="0"/>
              </a:rPr>
              <a:t>use </a:t>
            </a:r>
            <a:r>
              <a:rPr lang="en-GB" dirty="0" smtClean="0">
                <a:latin typeface="Comic Sans MS" panose="030F0702030302020204" pitchFamily="66" charset="0"/>
              </a:rPr>
              <a:t>shading techniques </a:t>
            </a:r>
            <a:r>
              <a:rPr lang="en-GB" dirty="0" smtClean="0">
                <a:latin typeface="Comic Sans MS" panose="030F0702030302020204" pitchFamily="66" charset="0"/>
              </a:rPr>
              <a:t>to add accurate detail and texture to the bark and </a:t>
            </a:r>
            <a:r>
              <a:rPr lang="en-GB" dirty="0" smtClean="0">
                <a:latin typeface="Comic Sans MS" panose="030F0702030302020204" pitchFamily="66" charset="0"/>
              </a:rPr>
              <a:t>leaves.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56176" y="2774304"/>
            <a:ext cx="2448272" cy="6463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Always keep your </a:t>
            </a:r>
            <a:r>
              <a:rPr lang="en-GB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pencil </a:t>
            </a:r>
            <a:r>
              <a:rPr lang="en-GB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on the page</a:t>
            </a:r>
            <a:endParaRPr lang="en-GB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72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104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Company>George Spencer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Alison Walker</cp:lastModifiedBy>
  <cp:revision>9</cp:revision>
  <dcterms:created xsi:type="dcterms:W3CDTF">2013-11-13T12:56:57Z</dcterms:created>
  <dcterms:modified xsi:type="dcterms:W3CDTF">2020-04-17T13:15:10Z</dcterms:modified>
</cp:coreProperties>
</file>