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3" r:id="rId5"/>
    <p:sldId id="384" r:id="rId6"/>
    <p:sldId id="382" r:id="rId7"/>
    <p:sldId id="381" r:id="rId8"/>
    <p:sldId id="367" r:id="rId9"/>
    <p:sldId id="373" r:id="rId10"/>
    <p:sldId id="372" r:id="rId11"/>
    <p:sldId id="374" r:id="rId12"/>
    <p:sldId id="368" r:id="rId13"/>
    <p:sldId id="375" r:id="rId14"/>
    <p:sldId id="369" r:id="rId15"/>
    <p:sldId id="376" r:id="rId16"/>
    <p:sldId id="355" r:id="rId17"/>
    <p:sldId id="377" r:id="rId18"/>
    <p:sldId id="370" r:id="rId19"/>
    <p:sldId id="378" r:id="rId20"/>
    <p:sldId id="385" r:id="rId21"/>
    <p:sldId id="386" r:id="rId22"/>
    <p:sldId id="387"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9B7490-0532-4EAD-AF82-5024E391DE41}" v="21" dt="2019-01-23T13:03:31.8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72" d="100"/>
          <a:sy n="72" d="100"/>
        </p:scale>
        <p:origin x="13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BA9B7490-0532-4EAD-AF82-5024E391DE41}"/>
    <pc:docChg chg="undo custSel addSld delSld modSld sldOrd">
      <pc:chgData name="Victoria Worthington" userId="3602fdab-493b-4fe0-87da-353562330a36" providerId="ADAL" clId="{BA9B7490-0532-4EAD-AF82-5024E391DE41}" dt="2019-01-23T13:03:33.222" v="148" actId="2696"/>
      <pc:docMkLst>
        <pc:docMk/>
      </pc:docMkLst>
      <pc:sldChg chg="delSp modSp del">
        <pc:chgData name="Victoria Worthington" userId="3602fdab-493b-4fe0-87da-353562330a36" providerId="ADAL" clId="{BA9B7490-0532-4EAD-AF82-5024E391DE41}" dt="2019-01-23T13:03:09.149" v="138" actId="2696"/>
        <pc:sldMkLst>
          <pc:docMk/>
          <pc:sldMk cId="636014570" sldId="314"/>
        </pc:sldMkLst>
        <pc:spChg chg="mod">
          <ac:chgData name="Victoria Worthington" userId="3602fdab-493b-4fe0-87da-353562330a36" providerId="ADAL" clId="{BA9B7490-0532-4EAD-AF82-5024E391DE41}" dt="2019-01-23T13:03:03.633" v="136" actId="2085"/>
          <ac:spMkLst>
            <pc:docMk/>
            <pc:sldMk cId="636014570" sldId="314"/>
            <ac:spMk id="19" creationId="{5252A847-DE45-4FA3-A1F8-EEBEB845FF8E}"/>
          </ac:spMkLst>
        </pc:spChg>
        <pc:picChg chg="del">
          <ac:chgData name="Victoria Worthington" userId="3602fdab-493b-4fe0-87da-353562330a36" providerId="ADAL" clId="{BA9B7490-0532-4EAD-AF82-5024E391DE41}" dt="2019-01-23T13:02:42.466" v="118" actId="478"/>
          <ac:picMkLst>
            <pc:docMk/>
            <pc:sldMk cId="636014570" sldId="314"/>
            <ac:picMk id="6" creationId="{A203BEE4-E15B-43C0-BE93-640D6820142F}"/>
          </ac:picMkLst>
        </pc:picChg>
        <pc:picChg chg="del">
          <ac:chgData name="Victoria Worthington" userId="3602fdab-493b-4fe0-87da-353562330a36" providerId="ADAL" clId="{BA9B7490-0532-4EAD-AF82-5024E391DE41}" dt="2019-01-23T13:02:43.028" v="119" actId="478"/>
          <ac:picMkLst>
            <pc:docMk/>
            <pc:sldMk cId="636014570" sldId="314"/>
            <ac:picMk id="9" creationId="{961F096B-05F3-4EB5-9F76-E8715A7E8756}"/>
          </ac:picMkLst>
        </pc:picChg>
      </pc:sldChg>
      <pc:sldChg chg="modSp">
        <pc:chgData name="Victoria Worthington" userId="3602fdab-493b-4fe0-87da-353562330a36" providerId="ADAL" clId="{BA9B7490-0532-4EAD-AF82-5024E391DE41}" dt="2019-01-21T12:03:32.149" v="58" actId="20577"/>
        <pc:sldMkLst>
          <pc:docMk/>
          <pc:sldMk cId="1914322714" sldId="377"/>
        </pc:sldMkLst>
        <pc:spChg chg="mod">
          <ac:chgData name="Victoria Worthington" userId="3602fdab-493b-4fe0-87da-353562330a36" providerId="ADAL" clId="{BA9B7490-0532-4EAD-AF82-5024E391DE41}" dt="2019-01-21T12:03:32.149" v="58" actId="20577"/>
          <ac:spMkLst>
            <pc:docMk/>
            <pc:sldMk cId="1914322714" sldId="377"/>
            <ac:spMk id="19" creationId="{5252A847-DE45-4FA3-A1F8-EEBEB845FF8E}"/>
          </ac:spMkLst>
        </pc:spChg>
      </pc:sldChg>
      <pc:sldChg chg="modSp del">
        <pc:chgData name="Victoria Worthington" userId="3602fdab-493b-4fe0-87da-353562330a36" providerId="ADAL" clId="{BA9B7490-0532-4EAD-AF82-5024E391DE41}" dt="2019-01-23T13:03:27.139" v="146" actId="2696"/>
        <pc:sldMkLst>
          <pc:docMk/>
          <pc:sldMk cId="2498324348" sldId="379"/>
        </pc:sldMkLst>
        <pc:spChg chg="mod">
          <ac:chgData name="Victoria Worthington" userId="3602fdab-493b-4fe0-87da-353562330a36" providerId="ADAL" clId="{BA9B7490-0532-4EAD-AF82-5024E391DE41}" dt="2019-01-21T12:04:25.154" v="60" actId="20577"/>
          <ac:spMkLst>
            <pc:docMk/>
            <pc:sldMk cId="2498324348" sldId="379"/>
            <ac:spMk id="19" creationId="{5252A847-DE45-4FA3-A1F8-EEBEB845FF8E}"/>
          </ac:spMkLst>
        </pc:spChg>
      </pc:sldChg>
      <pc:sldChg chg="modSp del">
        <pc:chgData name="Victoria Worthington" userId="3602fdab-493b-4fe0-87da-353562330a36" providerId="ADAL" clId="{BA9B7490-0532-4EAD-AF82-5024E391DE41}" dt="2019-01-23T13:03:33.222" v="148" actId="2696"/>
        <pc:sldMkLst>
          <pc:docMk/>
          <pc:sldMk cId="2469124805" sldId="380"/>
        </pc:sldMkLst>
        <pc:spChg chg="mod">
          <ac:chgData name="Victoria Worthington" userId="3602fdab-493b-4fe0-87da-353562330a36" providerId="ADAL" clId="{BA9B7490-0532-4EAD-AF82-5024E391DE41}" dt="2019-01-21T12:05:11.762" v="80" actId="20577"/>
          <ac:spMkLst>
            <pc:docMk/>
            <pc:sldMk cId="2469124805" sldId="380"/>
            <ac:spMk id="19" creationId="{5252A847-DE45-4FA3-A1F8-EEBEB845FF8E}"/>
          </ac:spMkLst>
        </pc:spChg>
      </pc:sldChg>
      <pc:sldChg chg="modSp">
        <pc:chgData name="Victoria Worthington" userId="3602fdab-493b-4fe0-87da-353562330a36" providerId="ADAL" clId="{BA9B7490-0532-4EAD-AF82-5024E391DE41}" dt="2019-01-21T12:00:26.693" v="49" actId="20577"/>
        <pc:sldMkLst>
          <pc:docMk/>
          <pc:sldMk cId="1495646549" sldId="381"/>
        </pc:sldMkLst>
        <pc:spChg chg="mod">
          <ac:chgData name="Victoria Worthington" userId="3602fdab-493b-4fe0-87da-353562330a36" providerId="ADAL" clId="{BA9B7490-0532-4EAD-AF82-5024E391DE41}" dt="2019-01-21T12:00:26.693" v="49" actId="20577"/>
          <ac:spMkLst>
            <pc:docMk/>
            <pc:sldMk cId="1495646549" sldId="381"/>
            <ac:spMk id="19" creationId="{5252A847-DE45-4FA3-A1F8-EEBEB845FF8E}"/>
          </ac:spMkLst>
        </pc:spChg>
      </pc:sldChg>
      <pc:sldChg chg="modSp add ord">
        <pc:chgData name="Victoria Worthington" userId="3602fdab-493b-4fe0-87da-353562330a36" providerId="ADAL" clId="{BA9B7490-0532-4EAD-AF82-5024E391DE41}" dt="2019-01-21T12:00:45.635" v="53" actId="20577"/>
        <pc:sldMkLst>
          <pc:docMk/>
          <pc:sldMk cId="4147871289" sldId="382"/>
        </pc:sldMkLst>
        <pc:spChg chg="mod">
          <ac:chgData name="Victoria Worthington" userId="3602fdab-493b-4fe0-87da-353562330a36" providerId="ADAL" clId="{BA9B7490-0532-4EAD-AF82-5024E391DE41}" dt="2019-01-21T12:00:45.635" v="53" actId="20577"/>
          <ac:spMkLst>
            <pc:docMk/>
            <pc:sldMk cId="4147871289" sldId="382"/>
            <ac:spMk id="19" creationId="{5252A847-DE45-4FA3-A1F8-EEBEB845FF8E}"/>
          </ac:spMkLst>
        </pc:spChg>
      </pc:sldChg>
      <pc:sldChg chg="modSp add">
        <pc:chgData name="Victoria Worthington" userId="3602fdab-493b-4fe0-87da-353562330a36" providerId="ADAL" clId="{BA9B7490-0532-4EAD-AF82-5024E391DE41}" dt="2019-01-23T13:01:34.226" v="110"/>
        <pc:sldMkLst>
          <pc:docMk/>
          <pc:sldMk cId="3376466742" sldId="383"/>
        </pc:sldMkLst>
        <pc:spChg chg="mod">
          <ac:chgData name="Victoria Worthington" userId="3602fdab-493b-4fe0-87da-353562330a36" providerId="ADAL" clId="{BA9B7490-0532-4EAD-AF82-5024E391DE41}" dt="2019-01-23T13:01:34.226" v="110"/>
          <ac:spMkLst>
            <pc:docMk/>
            <pc:sldMk cId="3376466742" sldId="383"/>
            <ac:spMk id="19" creationId="{5252A847-DE45-4FA3-A1F8-EEBEB845FF8E}"/>
          </ac:spMkLst>
        </pc:spChg>
      </pc:sldChg>
      <pc:sldChg chg="modSp add">
        <pc:chgData name="Victoria Worthington" userId="3602fdab-493b-4fe0-87da-353562330a36" providerId="ADAL" clId="{BA9B7490-0532-4EAD-AF82-5024E391DE41}" dt="2019-01-21T12:06:38.476" v="108"/>
        <pc:sldMkLst>
          <pc:docMk/>
          <pc:sldMk cId="2079097101" sldId="384"/>
        </pc:sldMkLst>
        <pc:spChg chg="mod">
          <ac:chgData name="Victoria Worthington" userId="3602fdab-493b-4fe0-87da-353562330a36" providerId="ADAL" clId="{BA9B7490-0532-4EAD-AF82-5024E391DE41}" dt="2019-01-21T12:06:38.476" v="108"/>
          <ac:spMkLst>
            <pc:docMk/>
            <pc:sldMk cId="2079097101" sldId="384"/>
            <ac:spMk id="19" creationId="{5252A847-DE45-4FA3-A1F8-EEBEB845FF8E}"/>
          </ac:spMkLst>
        </pc:spChg>
      </pc:sldChg>
      <pc:sldChg chg="addSp delSp modSp add">
        <pc:chgData name="Victoria Worthington" userId="3602fdab-493b-4fe0-87da-353562330a36" providerId="ADAL" clId="{BA9B7490-0532-4EAD-AF82-5024E391DE41}" dt="2019-01-23T13:03:07.395" v="137"/>
        <pc:sldMkLst>
          <pc:docMk/>
          <pc:sldMk cId="3249561653" sldId="385"/>
        </pc:sldMkLst>
        <pc:spChg chg="del">
          <ac:chgData name="Victoria Worthington" userId="3602fdab-493b-4fe0-87da-353562330a36" providerId="ADAL" clId="{BA9B7490-0532-4EAD-AF82-5024E391DE41}" dt="2019-01-23T13:02:38.511" v="115" actId="478"/>
          <ac:spMkLst>
            <pc:docMk/>
            <pc:sldMk cId="3249561653" sldId="385"/>
            <ac:spMk id="12" creationId="{37DB1F76-1E12-4EE4-90F3-4292EDA59183}"/>
          </ac:spMkLst>
        </pc:spChg>
        <pc:spChg chg="del">
          <ac:chgData name="Victoria Worthington" userId="3602fdab-493b-4fe0-87da-353562330a36" providerId="ADAL" clId="{BA9B7490-0532-4EAD-AF82-5024E391DE41}" dt="2019-01-23T13:02:39.197" v="116" actId="478"/>
          <ac:spMkLst>
            <pc:docMk/>
            <pc:sldMk cId="3249561653" sldId="385"/>
            <ac:spMk id="13" creationId="{7F470948-F2B0-4B29-B351-461B6AFF06E8}"/>
          </ac:spMkLst>
        </pc:spChg>
        <pc:spChg chg="add">
          <ac:chgData name="Victoria Worthington" userId="3602fdab-493b-4fe0-87da-353562330a36" providerId="ADAL" clId="{BA9B7490-0532-4EAD-AF82-5024E391DE41}" dt="2019-01-23T13:03:07.395" v="137"/>
          <ac:spMkLst>
            <pc:docMk/>
            <pc:sldMk cId="3249561653" sldId="385"/>
            <ac:spMk id="15" creationId="{62119FD5-9966-4529-B9E4-300E3DB0FFB1}"/>
          </ac:spMkLst>
        </pc:spChg>
        <pc:spChg chg="del mod">
          <ac:chgData name="Victoria Worthington" userId="3602fdab-493b-4fe0-87da-353562330a36" providerId="ADAL" clId="{BA9B7490-0532-4EAD-AF82-5024E391DE41}" dt="2019-01-23T13:02:55.275" v="133" actId="478"/>
          <ac:spMkLst>
            <pc:docMk/>
            <pc:sldMk cId="3249561653" sldId="385"/>
            <ac:spMk id="19" creationId="{5252A847-DE45-4FA3-A1F8-EEBEB845FF8E}"/>
          </ac:spMkLst>
        </pc:spChg>
        <pc:spChg chg="add">
          <ac:chgData name="Victoria Worthington" userId="3602fdab-493b-4fe0-87da-353562330a36" providerId="ADAL" clId="{BA9B7490-0532-4EAD-AF82-5024E391DE41}" dt="2019-01-23T13:03:07.395" v="137"/>
          <ac:spMkLst>
            <pc:docMk/>
            <pc:sldMk cId="3249561653" sldId="385"/>
            <ac:spMk id="20" creationId="{0D7DF70E-7DF9-4774-9172-FD3F9606C67B}"/>
          </ac:spMkLst>
        </pc:spChg>
        <pc:spChg chg="add">
          <ac:chgData name="Victoria Worthington" userId="3602fdab-493b-4fe0-87da-353562330a36" providerId="ADAL" clId="{BA9B7490-0532-4EAD-AF82-5024E391DE41}" dt="2019-01-23T13:03:07.395" v="137"/>
          <ac:spMkLst>
            <pc:docMk/>
            <pc:sldMk cId="3249561653" sldId="385"/>
            <ac:spMk id="21" creationId="{1AD48060-39B8-48D2-9F07-6F6CCD74C955}"/>
          </ac:spMkLst>
        </pc:spChg>
        <pc:graphicFrameChg chg="del modGraphic">
          <ac:chgData name="Victoria Worthington" userId="3602fdab-493b-4fe0-87da-353562330a36" providerId="ADAL" clId="{BA9B7490-0532-4EAD-AF82-5024E391DE41}" dt="2019-01-23T13:02:37.638" v="114" actId="478"/>
          <ac:graphicFrameMkLst>
            <pc:docMk/>
            <pc:sldMk cId="3249561653" sldId="385"/>
            <ac:graphicFrameMk id="10" creationId="{EB0E7E0E-1C0C-4092-BD86-B0791F5BAC2D}"/>
          </ac:graphicFrameMkLst>
        </pc:graphicFrameChg>
        <pc:graphicFrameChg chg="del">
          <ac:chgData name="Victoria Worthington" userId="3602fdab-493b-4fe0-87da-353562330a36" providerId="ADAL" clId="{BA9B7490-0532-4EAD-AF82-5024E391DE41}" dt="2019-01-23T13:02:40.377" v="117" actId="478"/>
          <ac:graphicFrameMkLst>
            <pc:docMk/>
            <pc:sldMk cId="3249561653" sldId="385"/>
            <ac:graphicFrameMk id="11" creationId="{A33EB24B-C3A5-4871-9EAD-6561A1EE8C0C}"/>
          </ac:graphicFrameMkLst>
        </pc:graphicFrameChg>
        <pc:graphicFrameChg chg="add">
          <ac:chgData name="Victoria Worthington" userId="3602fdab-493b-4fe0-87da-353562330a36" providerId="ADAL" clId="{BA9B7490-0532-4EAD-AF82-5024E391DE41}" dt="2019-01-23T13:03:07.395" v="137"/>
          <ac:graphicFrameMkLst>
            <pc:docMk/>
            <pc:sldMk cId="3249561653" sldId="385"/>
            <ac:graphicFrameMk id="16" creationId="{5826579A-1691-4A6B-B2D8-AC1B76CC90BB}"/>
          </ac:graphicFrameMkLst>
        </pc:graphicFrameChg>
        <pc:graphicFrameChg chg="add">
          <ac:chgData name="Victoria Worthington" userId="3602fdab-493b-4fe0-87da-353562330a36" providerId="ADAL" clId="{BA9B7490-0532-4EAD-AF82-5024E391DE41}" dt="2019-01-23T13:03:07.395" v="137"/>
          <ac:graphicFrameMkLst>
            <pc:docMk/>
            <pc:sldMk cId="3249561653" sldId="385"/>
            <ac:graphicFrameMk id="17" creationId="{5310F599-EEF1-4F6A-92C9-8FD140E31662}"/>
          </ac:graphicFrameMkLst>
        </pc:graphicFrameChg>
        <pc:picChg chg="add del mod">
          <ac:chgData name="Victoria Worthington" userId="3602fdab-493b-4fe0-87da-353562330a36" providerId="ADAL" clId="{BA9B7490-0532-4EAD-AF82-5024E391DE41}" dt="2019-01-23T13:02:53.148" v="130"/>
          <ac:picMkLst>
            <pc:docMk/>
            <pc:sldMk cId="3249561653" sldId="385"/>
            <ac:picMk id="2" creationId="{ABE6EF94-E18C-442C-912D-83F1D50C438F}"/>
          </ac:picMkLst>
        </pc:picChg>
        <pc:picChg chg="del">
          <ac:chgData name="Victoria Worthington" userId="3602fdab-493b-4fe0-87da-353562330a36" providerId="ADAL" clId="{BA9B7490-0532-4EAD-AF82-5024E391DE41}" dt="2019-01-23T13:02:54.304" v="131" actId="478"/>
          <ac:picMkLst>
            <pc:docMk/>
            <pc:sldMk cId="3249561653" sldId="385"/>
            <ac:picMk id="6" creationId="{A203BEE4-E15B-43C0-BE93-640D6820142F}"/>
          </ac:picMkLst>
        </pc:picChg>
        <pc:picChg chg="del">
          <ac:chgData name="Victoria Worthington" userId="3602fdab-493b-4fe0-87da-353562330a36" providerId="ADAL" clId="{BA9B7490-0532-4EAD-AF82-5024E391DE41}" dt="2019-01-23T13:02:54.920" v="132" actId="478"/>
          <ac:picMkLst>
            <pc:docMk/>
            <pc:sldMk cId="3249561653" sldId="385"/>
            <ac:picMk id="9" creationId="{961F096B-05F3-4EB5-9F76-E8715A7E8756}"/>
          </ac:picMkLst>
        </pc:picChg>
        <pc:picChg chg="add">
          <ac:chgData name="Victoria Worthington" userId="3602fdab-493b-4fe0-87da-353562330a36" providerId="ADAL" clId="{BA9B7490-0532-4EAD-AF82-5024E391DE41}" dt="2019-01-23T13:02:56.177" v="134"/>
          <ac:picMkLst>
            <pc:docMk/>
            <pc:sldMk cId="3249561653" sldId="385"/>
            <ac:picMk id="14" creationId="{25F5B7F9-8F71-47E6-819E-9228E72003C3}"/>
          </ac:picMkLst>
        </pc:picChg>
      </pc:sldChg>
      <pc:sldChg chg="modSp add">
        <pc:chgData name="Victoria Worthington" userId="3602fdab-493b-4fe0-87da-353562330a36" providerId="ADAL" clId="{BA9B7490-0532-4EAD-AF82-5024E391DE41}" dt="2019-01-23T13:03:23.196" v="144" actId="20577"/>
        <pc:sldMkLst>
          <pc:docMk/>
          <pc:sldMk cId="3663858405" sldId="386"/>
        </pc:sldMkLst>
        <pc:spChg chg="mod">
          <ac:chgData name="Victoria Worthington" userId="3602fdab-493b-4fe0-87da-353562330a36" providerId="ADAL" clId="{BA9B7490-0532-4EAD-AF82-5024E391DE41}" dt="2019-01-23T13:03:23.196" v="144" actId="20577"/>
          <ac:spMkLst>
            <pc:docMk/>
            <pc:sldMk cId="3663858405" sldId="386"/>
            <ac:spMk id="15" creationId="{62119FD5-9966-4529-B9E4-300E3DB0FFB1}"/>
          </ac:spMkLst>
        </pc:spChg>
      </pc:sldChg>
      <pc:sldChg chg="modSp add">
        <pc:chgData name="Victoria Worthington" userId="3602fdab-493b-4fe0-87da-353562330a36" providerId="ADAL" clId="{BA9B7490-0532-4EAD-AF82-5024E391DE41}" dt="2019-01-23T13:03:31.866" v="147"/>
        <pc:sldMkLst>
          <pc:docMk/>
          <pc:sldMk cId="3093094938" sldId="387"/>
        </pc:sldMkLst>
        <pc:spChg chg="mod">
          <ac:chgData name="Victoria Worthington" userId="3602fdab-493b-4fe0-87da-353562330a36" providerId="ADAL" clId="{BA9B7490-0532-4EAD-AF82-5024E391DE41}" dt="2019-01-23T13:03:31.866" v="147"/>
          <ac:spMkLst>
            <pc:docMk/>
            <pc:sldMk cId="3093094938" sldId="387"/>
            <ac:spMk id="15" creationId="{62119FD5-9966-4529-B9E4-300E3DB0FFB1}"/>
          </ac:spMkLst>
        </pc:spChg>
      </pc:sldChg>
    </pc:docChg>
  </pc:docChgLst>
  <pc:docChgLst>
    <pc:chgData name="Louise Pezzaioli" userId="360b41a0-b242-48d2-b707-f5fa57585d53" providerId="ADAL" clId="{788CEDD7-550C-44A9-A26A-8D48DC205D1B}"/>
    <pc:docChg chg="undo custSel addSld delSld modSld">
      <pc:chgData name="Louise Pezzaioli" userId="360b41a0-b242-48d2-b707-f5fa57585d53" providerId="ADAL" clId="{788CEDD7-550C-44A9-A26A-8D48DC205D1B}" dt="2019-01-18T13:22:49.518" v="1567" actId="20577"/>
      <pc:docMkLst>
        <pc:docMk/>
      </pc:docMkLst>
      <pc:sldChg chg="addSp modSp">
        <pc:chgData name="Louise Pezzaioli" userId="360b41a0-b242-48d2-b707-f5fa57585d53" providerId="ADAL" clId="{788CEDD7-550C-44A9-A26A-8D48DC205D1B}" dt="2019-01-18T13:17:54.825" v="1489" actId="114"/>
        <pc:sldMkLst>
          <pc:docMk/>
          <pc:sldMk cId="636014570" sldId="314"/>
        </pc:sldMkLst>
        <pc:spChg chg="add mod">
          <ac:chgData name="Louise Pezzaioli" userId="360b41a0-b242-48d2-b707-f5fa57585d53" providerId="ADAL" clId="{788CEDD7-550C-44A9-A26A-8D48DC205D1B}" dt="2019-01-18T11:48:06.629" v="1119" actId="1036"/>
          <ac:spMkLst>
            <pc:docMk/>
            <pc:sldMk cId="636014570" sldId="314"/>
            <ac:spMk id="12" creationId="{37DB1F76-1E12-4EE4-90F3-4292EDA59183}"/>
          </ac:spMkLst>
        </pc:spChg>
        <pc:spChg chg="add mod">
          <ac:chgData name="Louise Pezzaioli" userId="360b41a0-b242-48d2-b707-f5fa57585d53" providerId="ADAL" clId="{788CEDD7-550C-44A9-A26A-8D48DC205D1B}" dt="2019-01-18T13:17:52.383" v="1488" actId="114"/>
          <ac:spMkLst>
            <pc:docMk/>
            <pc:sldMk cId="636014570" sldId="314"/>
            <ac:spMk id="13" creationId="{7F470948-F2B0-4B29-B351-461B6AFF06E8}"/>
          </ac:spMkLst>
        </pc:spChg>
        <pc:spChg chg="mod">
          <ac:chgData name="Louise Pezzaioli" userId="360b41a0-b242-48d2-b707-f5fa57585d53" providerId="ADAL" clId="{788CEDD7-550C-44A9-A26A-8D48DC205D1B}" dt="2019-01-18T13:17:54.825" v="1489" actId="114"/>
          <ac:spMkLst>
            <pc:docMk/>
            <pc:sldMk cId="636014570" sldId="314"/>
            <ac:spMk id="19" creationId="{5252A847-DE45-4FA3-A1F8-EEBEB845FF8E}"/>
          </ac:spMkLst>
        </pc:spChg>
        <pc:graphicFrameChg chg="add mod modGraphic">
          <ac:chgData name="Louise Pezzaioli" userId="360b41a0-b242-48d2-b707-f5fa57585d53" providerId="ADAL" clId="{788CEDD7-550C-44A9-A26A-8D48DC205D1B}" dt="2019-01-18T11:48:09.289" v="1120" actId="1036"/>
          <ac:graphicFrameMkLst>
            <pc:docMk/>
            <pc:sldMk cId="636014570" sldId="314"/>
            <ac:graphicFrameMk id="10" creationId="{EB0E7E0E-1C0C-4092-BD86-B0791F5BAC2D}"/>
          </ac:graphicFrameMkLst>
        </pc:graphicFrameChg>
        <pc:graphicFrameChg chg="add mod modGraphic">
          <ac:chgData name="Louise Pezzaioli" userId="360b41a0-b242-48d2-b707-f5fa57585d53" providerId="ADAL" clId="{788CEDD7-550C-44A9-A26A-8D48DC205D1B}" dt="2019-01-18T11:48:03.601" v="1118" actId="1036"/>
          <ac:graphicFrameMkLst>
            <pc:docMk/>
            <pc:sldMk cId="636014570" sldId="314"/>
            <ac:graphicFrameMk id="11" creationId="{A33EB24B-C3A5-4871-9EAD-6561A1EE8C0C}"/>
          </ac:graphicFrameMkLst>
        </pc:graphicFrameChg>
        <pc:picChg chg="add mod">
          <ac:chgData name="Louise Pezzaioli" userId="360b41a0-b242-48d2-b707-f5fa57585d53" providerId="ADAL" clId="{788CEDD7-550C-44A9-A26A-8D48DC205D1B}" dt="2019-01-18T11:48:06.629" v="1119" actId="1036"/>
          <ac:picMkLst>
            <pc:docMk/>
            <pc:sldMk cId="636014570" sldId="314"/>
            <ac:picMk id="6" creationId="{A203BEE4-E15B-43C0-BE93-640D6820142F}"/>
          </ac:picMkLst>
        </pc:picChg>
        <pc:picChg chg="mod">
          <ac:chgData name="Louise Pezzaioli" userId="360b41a0-b242-48d2-b707-f5fa57585d53" providerId="ADAL" clId="{788CEDD7-550C-44A9-A26A-8D48DC205D1B}" dt="2019-01-18T11:46:19.410" v="1049" actId="1076"/>
          <ac:picMkLst>
            <pc:docMk/>
            <pc:sldMk cId="636014570" sldId="314"/>
            <ac:picMk id="8" creationId="{D9426B6B-94AA-4D9B-BC63-8F0BC9ED5115}"/>
          </ac:picMkLst>
        </pc:picChg>
        <pc:picChg chg="add mod">
          <ac:chgData name="Louise Pezzaioli" userId="360b41a0-b242-48d2-b707-f5fa57585d53" providerId="ADAL" clId="{788CEDD7-550C-44A9-A26A-8D48DC205D1B}" dt="2019-01-18T11:48:03.601" v="1118" actId="1036"/>
          <ac:picMkLst>
            <pc:docMk/>
            <pc:sldMk cId="636014570" sldId="314"/>
            <ac:picMk id="9" creationId="{961F096B-05F3-4EB5-9F76-E8715A7E8756}"/>
          </ac:picMkLst>
        </pc:picChg>
      </pc:sldChg>
      <pc:sldChg chg="addSp modSp">
        <pc:chgData name="Louise Pezzaioli" userId="360b41a0-b242-48d2-b707-f5fa57585d53" providerId="ADAL" clId="{788CEDD7-550C-44A9-A26A-8D48DC205D1B}" dt="2019-01-18T13:19:00.263" v="1506" actId="114"/>
        <pc:sldMkLst>
          <pc:docMk/>
          <pc:sldMk cId="1071900124" sldId="355"/>
        </pc:sldMkLst>
        <pc:spChg chg="mod">
          <ac:chgData name="Louise Pezzaioli" userId="360b41a0-b242-48d2-b707-f5fa57585d53" providerId="ADAL" clId="{788CEDD7-550C-44A9-A26A-8D48DC205D1B}" dt="2019-01-18T13:18:58.008" v="1505" actId="114"/>
          <ac:spMkLst>
            <pc:docMk/>
            <pc:sldMk cId="1071900124" sldId="355"/>
            <ac:spMk id="12" creationId="{2852694A-ED06-4C12-8987-96DECAE9398F}"/>
          </ac:spMkLst>
        </pc:spChg>
        <pc:spChg chg="mod">
          <ac:chgData name="Louise Pezzaioli" userId="360b41a0-b242-48d2-b707-f5fa57585d53" providerId="ADAL" clId="{788CEDD7-550C-44A9-A26A-8D48DC205D1B}" dt="2019-01-18T11:39:20.189" v="722" actId="553"/>
          <ac:spMkLst>
            <pc:docMk/>
            <pc:sldMk cId="1071900124" sldId="355"/>
            <ac:spMk id="13" creationId="{F468B701-1B6E-49C9-9FFE-4CFBC964BDAE}"/>
          </ac:spMkLst>
        </pc:spChg>
        <pc:spChg chg="mod">
          <ac:chgData name="Louise Pezzaioli" userId="360b41a0-b242-48d2-b707-f5fa57585d53" providerId="ADAL" clId="{788CEDD7-550C-44A9-A26A-8D48DC205D1B}" dt="2019-01-18T11:39:08.520" v="720" actId="408"/>
          <ac:spMkLst>
            <pc:docMk/>
            <pc:sldMk cId="1071900124" sldId="355"/>
            <ac:spMk id="14" creationId="{F49F17D8-ABF5-4343-B539-6907B61DB5F0}"/>
          </ac:spMkLst>
        </pc:spChg>
        <pc:spChg chg="mod">
          <ac:chgData name="Louise Pezzaioli" userId="360b41a0-b242-48d2-b707-f5fa57585d53" providerId="ADAL" clId="{788CEDD7-550C-44A9-A26A-8D48DC205D1B}" dt="2019-01-18T13:19:00.263" v="1506" actId="114"/>
          <ac:spMkLst>
            <pc:docMk/>
            <pc:sldMk cId="1071900124" sldId="355"/>
            <ac:spMk id="15" creationId="{489FE898-581C-430A-A705-562B7A658520}"/>
          </ac:spMkLst>
        </pc:spChg>
        <pc:spChg chg="mod">
          <ac:chgData name="Louise Pezzaioli" userId="360b41a0-b242-48d2-b707-f5fa57585d53" providerId="ADAL" clId="{788CEDD7-550C-44A9-A26A-8D48DC205D1B}" dt="2019-01-18T11:39:15.531" v="721" actId="552"/>
          <ac:spMkLst>
            <pc:docMk/>
            <pc:sldMk cId="1071900124" sldId="355"/>
            <ac:spMk id="16" creationId="{3F17B671-B931-40F4-85CB-EF052DF2E340}"/>
          </ac:spMkLst>
        </pc:spChg>
        <pc:spChg chg="mod">
          <ac:chgData name="Louise Pezzaioli" userId="360b41a0-b242-48d2-b707-f5fa57585d53" providerId="ADAL" clId="{788CEDD7-550C-44A9-A26A-8D48DC205D1B}" dt="2019-01-18T11:39:15.531" v="721" actId="552"/>
          <ac:spMkLst>
            <pc:docMk/>
            <pc:sldMk cId="1071900124" sldId="355"/>
            <ac:spMk id="17" creationId="{F98459FB-A532-481B-B014-1B770D5895A5}"/>
          </ac:spMkLst>
        </pc:spChg>
        <pc:spChg chg="mod">
          <ac:chgData name="Louise Pezzaioli" userId="360b41a0-b242-48d2-b707-f5fa57585d53" providerId="ADAL" clId="{788CEDD7-550C-44A9-A26A-8D48DC205D1B}" dt="2019-01-18T13:18:53.532" v="1504" actId="114"/>
          <ac:spMkLst>
            <pc:docMk/>
            <pc:sldMk cId="1071900124" sldId="355"/>
            <ac:spMk id="19" creationId="{5252A847-DE45-4FA3-A1F8-EEBEB845FF8E}"/>
          </ac:spMkLst>
        </pc:spChg>
        <pc:grpChg chg="add mod">
          <ac:chgData name="Louise Pezzaioli" userId="360b41a0-b242-48d2-b707-f5fa57585d53" providerId="ADAL" clId="{788CEDD7-550C-44A9-A26A-8D48DC205D1B}" dt="2019-01-18T11:39:31.980" v="725" actId="1076"/>
          <ac:grpSpMkLst>
            <pc:docMk/>
            <pc:sldMk cId="1071900124" sldId="355"/>
            <ac:grpSpMk id="6" creationId="{DD89987D-D30B-476C-9C4C-2FBFEBF24F99}"/>
          </ac:grpSpMkLst>
        </pc:grpChg>
        <pc:grpChg chg="mod">
          <ac:chgData name="Louise Pezzaioli" userId="360b41a0-b242-48d2-b707-f5fa57585d53" providerId="ADAL" clId="{788CEDD7-550C-44A9-A26A-8D48DC205D1B}" dt="2019-01-18T11:39:15.531" v="721" actId="552"/>
          <ac:grpSpMkLst>
            <pc:docMk/>
            <pc:sldMk cId="1071900124" sldId="355"/>
            <ac:grpSpMk id="9" creationId="{7A89A625-2C0D-4208-8E26-C92EBDD2C7A5}"/>
          </ac:grpSpMkLst>
        </pc:grpChg>
        <pc:grpChg chg="mod">
          <ac:chgData name="Louise Pezzaioli" userId="360b41a0-b242-48d2-b707-f5fa57585d53" providerId="ADAL" clId="{788CEDD7-550C-44A9-A26A-8D48DC205D1B}" dt="2019-01-18T11:39:08.520" v="720" actId="408"/>
          <ac:grpSpMkLst>
            <pc:docMk/>
            <pc:sldMk cId="1071900124" sldId="355"/>
            <ac:grpSpMk id="10" creationId="{A5AFE5FB-D502-4F57-BF9E-D1225994CF7E}"/>
          </ac:grpSpMkLst>
        </pc:grpChg>
        <pc:grpChg chg="mod">
          <ac:chgData name="Louise Pezzaioli" userId="360b41a0-b242-48d2-b707-f5fa57585d53" providerId="ADAL" clId="{788CEDD7-550C-44A9-A26A-8D48DC205D1B}" dt="2019-01-18T11:39:20.189" v="722" actId="553"/>
          <ac:grpSpMkLst>
            <pc:docMk/>
            <pc:sldMk cId="1071900124" sldId="355"/>
            <ac:grpSpMk id="11" creationId="{336C52E7-1259-47E4-B04F-0A583EFED037}"/>
          </ac:grpSpMkLst>
        </pc:grpChg>
      </pc:sldChg>
      <pc:sldChg chg="modSp add">
        <pc:chgData name="Louise Pezzaioli" userId="360b41a0-b242-48d2-b707-f5fa57585d53" providerId="ADAL" clId="{788CEDD7-550C-44A9-A26A-8D48DC205D1B}" dt="2019-01-18T13:21:00.185" v="1548" actId="114"/>
        <pc:sldMkLst>
          <pc:docMk/>
          <pc:sldMk cId="1250914642" sldId="367"/>
        </pc:sldMkLst>
        <pc:spChg chg="mod">
          <ac:chgData name="Louise Pezzaioli" userId="360b41a0-b242-48d2-b707-f5fa57585d53" providerId="ADAL" clId="{788CEDD7-550C-44A9-A26A-8D48DC205D1B}" dt="2019-01-18T13:21:00.185" v="1548" actId="114"/>
          <ac:spMkLst>
            <pc:docMk/>
            <pc:sldMk cId="1250914642" sldId="367"/>
            <ac:spMk id="19" creationId="{5252A847-DE45-4FA3-A1F8-EEBEB845FF8E}"/>
          </ac:spMkLst>
        </pc:spChg>
      </pc:sldChg>
      <pc:sldChg chg="addSp modSp add">
        <pc:chgData name="Louise Pezzaioli" userId="360b41a0-b242-48d2-b707-f5fa57585d53" providerId="ADAL" clId="{788CEDD7-550C-44A9-A26A-8D48DC205D1B}" dt="2019-01-18T13:22:44.383" v="1563" actId="20577"/>
        <pc:sldMkLst>
          <pc:docMk/>
          <pc:sldMk cId="1636510542" sldId="368"/>
        </pc:sldMkLst>
        <pc:spChg chg="mod">
          <ac:chgData name="Louise Pezzaioli" userId="360b41a0-b242-48d2-b707-f5fa57585d53" providerId="ADAL" clId="{788CEDD7-550C-44A9-A26A-8D48DC205D1B}" dt="2019-01-18T13:19:52.823" v="1523" actId="114"/>
          <ac:spMkLst>
            <pc:docMk/>
            <pc:sldMk cId="1636510542" sldId="368"/>
            <ac:spMk id="19" creationId="{5252A847-DE45-4FA3-A1F8-EEBEB845FF8E}"/>
          </ac:spMkLst>
        </pc:spChg>
        <pc:graphicFrameChg chg="add mod modGraphic">
          <ac:chgData name="Louise Pezzaioli" userId="360b41a0-b242-48d2-b707-f5fa57585d53" providerId="ADAL" clId="{788CEDD7-550C-44A9-A26A-8D48DC205D1B}" dt="2019-01-18T13:22:44.383" v="1563" actId="20577"/>
          <ac:graphicFrameMkLst>
            <pc:docMk/>
            <pc:sldMk cId="1636510542" sldId="368"/>
            <ac:graphicFrameMk id="6" creationId="{4AF76BED-E43C-4333-A798-126E9F74E28D}"/>
          </ac:graphicFrameMkLst>
        </pc:graphicFrameChg>
        <pc:graphicFrameChg chg="add mod modGraphic">
          <ac:chgData name="Louise Pezzaioli" userId="360b41a0-b242-48d2-b707-f5fa57585d53" providerId="ADAL" clId="{788CEDD7-550C-44A9-A26A-8D48DC205D1B}" dt="2019-01-18T11:30:13.743" v="450" actId="1037"/>
          <ac:graphicFrameMkLst>
            <pc:docMk/>
            <pc:sldMk cId="1636510542" sldId="368"/>
            <ac:graphicFrameMk id="9" creationId="{21AD9A2F-642B-49CE-9D39-8CA0AA75FC24}"/>
          </ac:graphicFrameMkLst>
        </pc:graphicFrameChg>
      </pc:sldChg>
      <pc:sldChg chg="addSp delSp modSp add">
        <pc:chgData name="Louise Pezzaioli" userId="360b41a0-b242-48d2-b707-f5fa57585d53" providerId="ADAL" clId="{788CEDD7-550C-44A9-A26A-8D48DC205D1B}" dt="2019-01-18T13:19:18.941" v="1512" actId="114"/>
        <pc:sldMkLst>
          <pc:docMk/>
          <pc:sldMk cId="254077643" sldId="369"/>
        </pc:sldMkLst>
        <pc:spChg chg="mod">
          <ac:chgData name="Louise Pezzaioli" userId="360b41a0-b242-48d2-b707-f5fa57585d53" providerId="ADAL" clId="{788CEDD7-550C-44A9-A26A-8D48DC205D1B}" dt="2019-01-18T11:35:38.991" v="607" actId="1582"/>
          <ac:spMkLst>
            <pc:docMk/>
            <pc:sldMk cId="254077643" sldId="369"/>
            <ac:spMk id="17" creationId="{EBDF39E8-13E5-4EC7-8FCF-915E5140CA08}"/>
          </ac:spMkLst>
        </pc:spChg>
        <pc:spChg chg="mod">
          <ac:chgData name="Louise Pezzaioli" userId="360b41a0-b242-48d2-b707-f5fa57585d53" providerId="ADAL" clId="{788CEDD7-550C-44A9-A26A-8D48DC205D1B}" dt="2019-01-18T11:34:04.775" v="489" actId="207"/>
          <ac:spMkLst>
            <pc:docMk/>
            <pc:sldMk cId="254077643" sldId="369"/>
            <ac:spMk id="19" creationId="{5252A847-DE45-4FA3-A1F8-EEBEB845FF8E}"/>
          </ac:spMkLst>
        </pc:spChg>
        <pc:spChg chg="mod">
          <ac:chgData name="Louise Pezzaioli" userId="360b41a0-b242-48d2-b707-f5fa57585d53" providerId="ADAL" clId="{788CEDD7-550C-44A9-A26A-8D48DC205D1B}" dt="2019-01-18T11:35:43.969" v="608" actId="1582"/>
          <ac:spMkLst>
            <pc:docMk/>
            <pc:sldMk cId="254077643" sldId="369"/>
            <ac:spMk id="22" creationId="{C1F2F180-77AE-4EFE-BC85-0A2CADFA1C64}"/>
          </ac:spMkLst>
        </pc:spChg>
        <pc:grpChg chg="add del mod">
          <ac:chgData name="Louise Pezzaioli" userId="360b41a0-b242-48d2-b707-f5fa57585d53" providerId="ADAL" clId="{788CEDD7-550C-44A9-A26A-8D48DC205D1B}" dt="2019-01-18T11:34:28.276" v="503"/>
          <ac:grpSpMkLst>
            <pc:docMk/>
            <pc:sldMk cId="254077643" sldId="369"/>
            <ac:grpSpMk id="9" creationId="{AC811F19-9052-4C44-9993-DD2E8347DBD8}"/>
          </ac:grpSpMkLst>
        </pc:grpChg>
        <pc:grpChg chg="add del mod">
          <ac:chgData name="Louise Pezzaioli" userId="360b41a0-b242-48d2-b707-f5fa57585d53" providerId="ADAL" clId="{788CEDD7-550C-44A9-A26A-8D48DC205D1B}" dt="2019-01-18T11:34:28.276" v="503"/>
          <ac:grpSpMkLst>
            <pc:docMk/>
            <pc:sldMk cId="254077643" sldId="369"/>
            <ac:grpSpMk id="12" creationId="{D18D76E5-A42D-490E-91B6-B7CBE76D87FC}"/>
          </ac:grpSpMkLst>
        </pc:grpChg>
        <pc:grpChg chg="add mod">
          <ac:chgData name="Louise Pezzaioli" userId="360b41a0-b242-48d2-b707-f5fa57585d53" providerId="ADAL" clId="{788CEDD7-550C-44A9-A26A-8D48DC205D1B}" dt="2019-01-18T11:36:36.647" v="616" actId="1035"/>
          <ac:grpSpMkLst>
            <pc:docMk/>
            <pc:sldMk cId="254077643" sldId="369"/>
            <ac:grpSpMk id="16" creationId="{60345C23-8876-4F04-8523-3B3FAAF3738F}"/>
          </ac:grpSpMkLst>
        </pc:grpChg>
        <pc:grpChg chg="add mod">
          <ac:chgData name="Louise Pezzaioli" userId="360b41a0-b242-48d2-b707-f5fa57585d53" providerId="ADAL" clId="{788CEDD7-550C-44A9-A26A-8D48DC205D1B}" dt="2019-01-18T11:36:30.944" v="615" actId="1035"/>
          <ac:grpSpMkLst>
            <pc:docMk/>
            <pc:sldMk cId="254077643" sldId="369"/>
            <ac:grpSpMk id="21" creationId="{34A368EA-CA35-4503-947D-D3A5CC225EBF}"/>
          </ac:grpSpMkLst>
        </pc:grpChg>
        <pc:graphicFrameChg chg="add del mod">
          <ac:chgData name="Louise Pezzaioli" userId="360b41a0-b242-48d2-b707-f5fa57585d53" providerId="ADAL" clId="{788CEDD7-550C-44A9-A26A-8D48DC205D1B}" dt="2019-01-18T11:34:28.276" v="503"/>
          <ac:graphicFrameMkLst>
            <pc:docMk/>
            <pc:sldMk cId="254077643" sldId="369"/>
            <ac:graphicFrameMk id="6" creationId="{A0940E4F-C732-4FB8-89A8-0339B4D8EDF4}"/>
          </ac:graphicFrameMkLst>
        </pc:graphicFrameChg>
        <pc:graphicFrameChg chg="add mod modGraphic">
          <ac:chgData name="Louise Pezzaioli" userId="360b41a0-b242-48d2-b707-f5fa57585d53" providerId="ADAL" clId="{788CEDD7-550C-44A9-A26A-8D48DC205D1B}" dt="2019-01-18T13:19:18.941" v="1512" actId="114"/>
          <ac:graphicFrameMkLst>
            <pc:docMk/>
            <pc:sldMk cId="254077643" sldId="369"/>
            <ac:graphicFrameMk id="15" creationId="{7B45374F-3D7D-4D73-8AF3-55722FC52913}"/>
          </ac:graphicFrameMkLst>
        </pc:graphicFrameChg>
        <pc:picChg chg="mod">
          <ac:chgData name="Louise Pezzaioli" userId="360b41a0-b242-48d2-b707-f5fa57585d53" providerId="ADAL" clId="{788CEDD7-550C-44A9-A26A-8D48DC205D1B}" dt="2019-01-18T11:34:26.590" v="500" actId="1076"/>
          <ac:picMkLst>
            <pc:docMk/>
            <pc:sldMk cId="254077643" sldId="369"/>
            <ac:picMk id="8" creationId="{D9426B6B-94AA-4D9B-BC63-8F0BC9ED5115}"/>
          </ac:picMkLst>
        </pc:picChg>
      </pc:sldChg>
      <pc:sldChg chg="addSp modSp add">
        <pc:chgData name="Louise Pezzaioli" userId="360b41a0-b242-48d2-b707-f5fa57585d53" providerId="ADAL" clId="{788CEDD7-550C-44A9-A26A-8D48DC205D1B}" dt="2019-01-18T13:18:18.208" v="1497" actId="114"/>
        <pc:sldMkLst>
          <pc:docMk/>
          <pc:sldMk cId="3440028074" sldId="370"/>
        </pc:sldMkLst>
        <pc:spChg chg="mod">
          <ac:chgData name="Louise Pezzaioli" userId="360b41a0-b242-48d2-b707-f5fa57585d53" providerId="ADAL" clId="{788CEDD7-550C-44A9-A26A-8D48DC205D1B}" dt="2019-01-18T13:18:18.208" v="1497" actId="114"/>
          <ac:spMkLst>
            <pc:docMk/>
            <pc:sldMk cId="3440028074" sldId="370"/>
            <ac:spMk id="19" creationId="{5252A847-DE45-4FA3-A1F8-EEBEB845FF8E}"/>
          </ac:spMkLst>
        </pc:spChg>
        <pc:graphicFrameChg chg="add mod modGraphic">
          <ac:chgData name="Louise Pezzaioli" userId="360b41a0-b242-48d2-b707-f5fa57585d53" providerId="ADAL" clId="{788CEDD7-550C-44A9-A26A-8D48DC205D1B}" dt="2019-01-18T13:18:15.698" v="1496" actId="114"/>
          <ac:graphicFrameMkLst>
            <pc:docMk/>
            <pc:sldMk cId="3440028074" sldId="370"/>
            <ac:graphicFrameMk id="6" creationId="{3359D758-6E53-4772-BEC7-162CC60F3CC9}"/>
          </ac:graphicFrameMkLst>
        </pc:graphicFrameChg>
      </pc:sldChg>
      <pc:sldChg chg="addSp modSp add">
        <pc:chgData name="Louise Pezzaioli" userId="360b41a0-b242-48d2-b707-f5fa57585d53" providerId="ADAL" clId="{788CEDD7-550C-44A9-A26A-8D48DC205D1B}" dt="2019-01-18T13:20:22.184" v="1533" actId="114"/>
        <pc:sldMkLst>
          <pc:docMk/>
          <pc:sldMk cId="3426645388" sldId="372"/>
        </pc:sldMkLst>
        <pc:spChg chg="mod">
          <ac:chgData name="Louise Pezzaioli" userId="360b41a0-b242-48d2-b707-f5fa57585d53" providerId="ADAL" clId="{788CEDD7-550C-44A9-A26A-8D48DC205D1B}" dt="2019-01-18T11:27:21.620" v="300" actId="1582"/>
          <ac:spMkLst>
            <pc:docMk/>
            <pc:sldMk cId="3426645388" sldId="372"/>
            <ac:spMk id="9" creationId="{E5CC28C8-1A6F-482F-BBA9-465622BEBF7A}"/>
          </ac:spMkLst>
        </pc:spChg>
        <pc:spChg chg="mod">
          <ac:chgData name="Louise Pezzaioli" userId="360b41a0-b242-48d2-b707-f5fa57585d53" providerId="ADAL" clId="{788CEDD7-550C-44A9-A26A-8D48DC205D1B}" dt="2019-01-18T11:27:21.620" v="300" actId="1582"/>
          <ac:spMkLst>
            <pc:docMk/>
            <pc:sldMk cId="3426645388" sldId="372"/>
            <ac:spMk id="10" creationId="{24645FEB-227C-499D-A049-C7511F4F105B}"/>
          </ac:spMkLst>
        </pc:spChg>
        <pc:spChg chg="mod">
          <ac:chgData name="Louise Pezzaioli" userId="360b41a0-b242-48d2-b707-f5fa57585d53" providerId="ADAL" clId="{788CEDD7-550C-44A9-A26A-8D48DC205D1B}" dt="2019-01-18T11:27:21.620" v="300" actId="1582"/>
          <ac:spMkLst>
            <pc:docMk/>
            <pc:sldMk cId="3426645388" sldId="372"/>
            <ac:spMk id="11" creationId="{39D07265-FDA6-43B0-B2BC-3DC283AAFD5C}"/>
          </ac:spMkLst>
        </pc:spChg>
        <pc:spChg chg="mod">
          <ac:chgData name="Louise Pezzaioli" userId="360b41a0-b242-48d2-b707-f5fa57585d53" providerId="ADAL" clId="{788CEDD7-550C-44A9-A26A-8D48DC205D1B}" dt="2019-01-18T13:20:22.184" v="1533" actId="114"/>
          <ac:spMkLst>
            <pc:docMk/>
            <pc:sldMk cId="3426645388" sldId="372"/>
            <ac:spMk id="19" creationId="{5252A847-DE45-4FA3-A1F8-EEBEB845FF8E}"/>
          </ac:spMkLst>
        </pc:spChg>
        <pc:grpChg chg="add mod">
          <ac:chgData name="Louise Pezzaioli" userId="360b41a0-b242-48d2-b707-f5fa57585d53" providerId="ADAL" clId="{788CEDD7-550C-44A9-A26A-8D48DC205D1B}" dt="2019-01-18T11:27:11.221" v="298" actId="408"/>
          <ac:grpSpMkLst>
            <pc:docMk/>
            <pc:sldMk cId="3426645388" sldId="372"/>
            <ac:grpSpMk id="6" creationId="{ECA7357A-DE0E-4127-A6D1-D33DB9F2AEF8}"/>
          </ac:grpSpMkLst>
        </pc:grpChg>
      </pc:sldChg>
      <pc:sldChg chg="modSp add">
        <pc:chgData name="Louise Pezzaioli" userId="360b41a0-b242-48d2-b707-f5fa57585d53" providerId="ADAL" clId="{788CEDD7-550C-44A9-A26A-8D48DC205D1B}" dt="2019-01-18T13:20:42.885" v="1541" actId="114"/>
        <pc:sldMkLst>
          <pc:docMk/>
          <pc:sldMk cId="967134144" sldId="373"/>
        </pc:sldMkLst>
        <pc:spChg chg="mod">
          <ac:chgData name="Louise Pezzaioli" userId="360b41a0-b242-48d2-b707-f5fa57585d53" providerId="ADAL" clId="{788CEDD7-550C-44A9-A26A-8D48DC205D1B}" dt="2019-01-18T13:20:42.885" v="1541" actId="114"/>
          <ac:spMkLst>
            <pc:docMk/>
            <pc:sldMk cId="967134144" sldId="373"/>
            <ac:spMk id="19" creationId="{5252A847-DE45-4FA3-A1F8-EEBEB845FF8E}"/>
          </ac:spMkLst>
        </pc:spChg>
      </pc:sldChg>
      <pc:sldChg chg="modSp add">
        <pc:chgData name="Louise Pezzaioli" userId="360b41a0-b242-48d2-b707-f5fa57585d53" providerId="ADAL" clId="{788CEDD7-550C-44A9-A26A-8D48DC205D1B}" dt="2019-01-18T13:20:15.863" v="1531" actId="114"/>
        <pc:sldMkLst>
          <pc:docMk/>
          <pc:sldMk cId="1637231440" sldId="374"/>
        </pc:sldMkLst>
        <pc:spChg chg="mod">
          <ac:chgData name="Louise Pezzaioli" userId="360b41a0-b242-48d2-b707-f5fa57585d53" providerId="ADAL" clId="{788CEDD7-550C-44A9-A26A-8D48DC205D1B}" dt="2019-01-18T11:28:02.028" v="308" actId="208"/>
          <ac:spMkLst>
            <pc:docMk/>
            <pc:sldMk cId="1637231440" sldId="374"/>
            <ac:spMk id="9" creationId="{E5CC28C8-1A6F-482F-BBA9-465622BEBF7A}"/>
          </ac:spMkLst>
        </pc:spChg>
        <pc:spChg chg="mod">
          <ac:chgData name="Louise Pezzaioli" userId="360b41a0-b242-48d2-b707-f5fa57585d53" providerId="ADAL" clId="{788CEDD7-550C-44A9-A26A-8D48DC205D1B}" dt="2019-01-18T11:27:58.219" v="306" actId="207"/>
          <ac:spMkLst>
            <pc:docMk/>
            <pc:sldMk cId="1637231440" sldId="374"/>
            <ac:spMk id="10" creationId="{24645FEB-227C-499D-A049-C7511F4F105B}"/>
          </ac:spMkLst>
        </pc:spChg>
        <pc:spChg chg="mod">
          <ac:chgData name="Louise Pezzaioli" userId="360b41a0-b242-48d2-b707-f5fa57585d53" providerId="ADAL" clId="{788CEDD7-550C-44A9-A26A-8D48DC205D1B}" dt="2019-01-18T11:27:50.124" v="304" actId="208"/>
          <ac:spMkLst>
            <pc:docMk/>
            <pc:sldMk cId="1637231440" sldId="374"/>
            <ac:spMk id="11" creationId="{39D07265-FDA6-43B0-B2BC-3DC283AAFD5C}"/>
          </ac:spMkLst>
        </pc:spChg>
        <pc:spChg chg="mod">
          <ac:chgData name="Louise Pezzaioli" userId="360b41a0-b242-48d2-b707-f5fa57585d53" providerId="ADAL" clId="{788CEDD7-550C-44A9-A26A-8D48DC205D1B}" dt="2019-01-18T13:20:15.863" v="1531" actId="114"/>
          <ac:spMkLst>
            <pc:docMk/>
            <pc:sldMk cId="1637231440" sldId="374"/>
            <ac:spMk id="19" creationId="{5252A847-DE45-4FA3-A1F8-EEBEB845FF8E}"/>
          </ac:spMkLst>
        </pc:spChg>
      </pc:sldChg>
      <pc:sldChg chg="addSp modSp add">
        <pc:chgData name="Louise Pezzaioli" userId="360b41a0-b242-48d2-b707-f5fa57585d53" providerId="ADAL" clId="{788CEDD7-550C-44A9-A26A-8D48DC205D1B}" dt="2019-01-18T13:22:49.518" v="1567" actId="20577"/>
        <pc:sldMkLst>
          <pc:docMk/>
          <pc:sldMk cId="2835098173" sldId="375"/>
        </pc:sldMkLst>
        <pc:spChg chg="mod">
          <ac:chgData name="Louise Pezzaioli" userId="360b41a0-b242-48d2-b707-f5fa57585d53" providerId="ADAL" clId="{788CEDD7-550C-44A9-A26A-8D48DC205D1B}" dt="2019-01-18T13:19:25.266" v="1514" actId="114"/>
          <ac:spMkLst>
            <pc:docMk/>
            <pc:sldMk cId="2835098173" sldId="375"/>
            <ac:spMk id="19" creationId="{5252A847-DE45-4FA3-A1F8-EEBEB845FF8E}"/>
          </ac:spMkLst>
        </pc:spChg>
        <pc:graphicFrameChg chg="modGraphic">
          <ac:chgData name="Louise Pezzaioli" userId="360b41a0-b242-48d2-b707-f5fa57585d53" providerId="ADAL" clId="{788CEDD7-550C-44A9-A26A-8D48DC205D1B}" dt="2019-01-18T13:22:49.518" v="1567" actId="20577"/>
          <ac:graphicFrameMkLst>
            <pc:docMk/>
            <pc:sldMk cId="2835098173" sldId="375"/>
            <ac:graphicFrameMk id="6" creationId="{4AF76BED-E43C-4333-A798-126E9F74E28D}"/>
          </ac:graphicFrameMkLst>
        </pc:graphicFrameChg>
        <pc:cxnChg chg="add mod">
          <ac:chgData name="Louise Pezzaioli" userId="360b41a0-b242-48d2-b707-f5fa57585d53" providerId="ADAL" clId="{788CEDD7-550C-44A9-A26A-8D48DC205D1B}" dt="2019-01-18T11:33:24.792" v="484" actId="14100"/>
          <ac:cxnSpMkLst>
            <pc:docMk/>
            <pc:sldMk cId="2835098173" sldId="375"/>
            <ac:cxnSpMk id="10" creationId="{22DDCB00-7282-4B44-A3C6-522DE1B04EFB}"/>
          </ac:cxnSpMkLst>
        </pc:cxnChg>
        <pc:cxnChg chg="add mod">
          <ac:chgData name="Louise Pezzaioli" userId="360b41a0-b242-48d2-b707-f5fa57585d53" providerId="ADAL" clId="{788CEDD7-550C-44A9-A26A-8D48DC205D1B}" dt="2019-01-18T11:33:35.729" v="485" actId="14100"/>
          <ac:cxnSpMkLst>
            <pc:docMk/>
            <pc:sldMk cId="2835098173" sldId="375"/>
            <ac:cxnSpMk id="12" creationId="{0BCE29C4-0B3B-4435-BD11-F665FCA7D4C7}"/>
          </ac:cxnSpMkLst>
        </pc:cxnChg>
        <pc:cxnChg chg="add mod">
          <ac:chgData name="Louise Pezzaioli" userId="360b41a0-b242-48d2-b707-f5fa57585d53" providerId="ADAL" clId="{788CEDD7-550C-44A9-A26A-8D48DC205D1B}" dt="2019-01-18T11:32:49.129" v="476" actId="14100"/>
          <ac:cxnSpMkLst>
            <pc:docMk/>
            <pc:sldMk cId="2835098173" sldId="375"/>
            <ac:cxnSpMk id="16" creationId="{CB1A1395-E2BC-41AD-93E5-B76CF87C411E}"/>
          </ac:cxnSpMkLst>
        </pc:cxnChg>
      </pc:sldChg>
      <pc:sldChg chg="modSp add">
        <pc:chgData name="Louise Pezzaioli" userId="360b41a0-b242-48d2-b707-f5fa57585d53" providerId="ADAL" clId="{788CEDD7-550C-44A9-A26A-8D48DC205D1B}" dt="2019-01-18T13:19:09.745" v="1509" actId="114"/>
        <pc:sldMkLst>
          <pc:docMk/>
          <pc:sldMk cId="2342834005" sldId="376"/>
        </pc:sldMkLst>
        <pc:spChg chg="mod">
          <ac:chgData name="Louise Pezzaioli" userId="360b41a0-b242-48d2-b707-f5fa57585d53" providerId="ADAL" clId="{788CEDD7-550C-44A9-A26A-8D48DC205D1B}" dt="2019-01-18T11:37:20.786" v="629" actId="404"/>
          <ac:spMkLst>
            <pc:docMk/>
            <pc:sldMk cId="2342834005" sldId="376"/>
            <ac:spMk id="17" creationId="{EBDF39E8-13E5-4EC7-8FCF-915E5140CA08}"/>
          </ac:spMkLst>
        </pc:spChg>
        <pc:spChg chg="mod">
          <ac:chgData name="Louise Pezzaioli" userId="360b41a0-b242-48d2-b707-f5fa57585d53" providerId="ADAL" clId="{788CEDD7-550C-44A9-A26A-8D48DC205D1B}" dt="2019-01-18T11:36:50.099" v="621" actId="1076"/>
          <ac:spMkLst>
            <pc:docMk/>
            <pc:sldMk cId="2342834005" sldId="376"/>
            <ac:spMk id="19" creationId="{5252A847-DE45-4FA3-A1F8-EEBEB845FF8E}"/>
          </ac:spMkLst>
        </pc:spChg>
        <pc:spChg chg="mod">
          <ac:chgData name="Louise Pezzaioli" userId="360b41a0-b242-48d2-b707-f5fa57585d53" providerId="ADAL" clId="{788CEDD7-550C-44A9-A26A-8D48DC205D1B}" dt="2019-01-18T11:37:37.329" v="633" actId="403"/>
          <ac:spMkLst>
            <pc:docMk/>
            <pc:sldMk cId="2342834005" sldId="376"/>
            <ac:spMk id="22" creationId="{C1F2F180-77AE-4EFE-BC85-0A2CADFA1C64}"/>
          </ac:spMkLst>
        </pc:spChg>
        <pc:grpChg chg="mod">
          <ac:chgData name="Louise Pezzaioli" userId="360b41a0-b242-48d2-b707-f5fa57585d53" providerId="ADAL" clId="{788CEDD7-550C-44A9-A26A-8D48DC205D1B}" dt="2019-01-18T11:36:49.501" v="620" actId="1076"/>
          <ac:grpSpMkLst>
            <pc:docMk/>
            <pc:sldMk cId="2342834005" sldId="376"/>
            <ac:grpSpMk id="16" creationId="{60345C23-8876-4F04-8523-3B3FAAF3738F}"/>
          </ac:grpSpMkLst>
        </pc:grpChg>
        <pc:graphicFrameChg chg="modGraphic">
          <ac:chgData name="Louise Pezzaioli" userId="360b41a0-b242-48d2-b707-f5fa57585d53" providerId="ADAL" clId="{788CEDD7-550C-44A9-A26A-8D48DC205D1B}" dt="2019-01-18T13:19:09.745" v="1509" actId="114"/>
          <ac:graphicFrameMkLst>
            <pc:docMk/>
            <pc:sldMk cId="2342834005" sldId="376"/>
            <ac:graphicFrameMk id="15" creationId="{7B45374F-3D7D-4D73-8AF3-55722FC52913}"/>
          </ac:graphicFrameMkLst>
        </pc:graphicFrameChg>
      </pc:sldChg>
      <pc:sldChg chg="modSp add">
        <pc:chgData name="Louise Pezzaioli" userId="360b41a0-b242-48d2-b707-f5fa57585d53" providerId="ADAL" clId="{788CEDD7-550C-44A9-A26A-8D48DC205D1B}" dt="2019-01-18T13:18:43.010" v="1503" actId="114"/>
        <pc:sldMkLst>
          <pc:docMk/>
          <pc:sldMk cId="1914322714" sldId="377"/>
        </pc:sldMkLst>
        <pc:spChg chg="mod">
          <ac:chgData name="Louise Pezzaioli" userId="360b41a0-b242-48d2-b707-f5fa57585d53" providerId="ADAL" clId="{788CEDD7-550C-44A9-A26A-8D48DC205D1B}" dt="2019-01-18T13:18:29.225" v="1499" actId="114"/>
          <ac:spMkLst>
            <pc:docMk/>
            <pc:sldMk cId="1914322714" sldId="377"/>
            <ac:spMk id="12" creationId="{2852694A-ED06-4C12-8987-96DECAE9398F}"/>
          </ac:spMkLst>
        </pc:spChg>
        <pc:spChg chg="mod">
          <ac:chgData name="Louise Pezzaioli" userId="360b41a0-b242-48d2-b707-f5fa57585d53" providerId="ADAL" clId="{788CEDD7-550C-44A9-A26A-8D48DC205D1B}" dt="2019-01-18T13:18:34.302" v="1500" actId="114"/>
          <ac:spMkLst>
            <pc:docMk/>
            <pc:sldMk cId="1914322714" sldId="377"/>
            <ac:spMk id="15" creationId="{489FE898-581C-430A-A705-562B7A658520}"/>
          </ac:spMkLst>
        </pc:spChg>
        <pc:spChg chg="mod">
          <ac:chgData name="Louise Pezzaioli" userId="360b41a0-b242-48d2-b707-f5fa57585d53" providerId="ADAL" clId="{788CEDD7-550C-44A9-A26A-8D48DC205D1B}" dt="2019-01-18T13:18:43.010" v="1503" actId="114"/>
          <ac:spMkLst>
            <pc:docMk/>
            <pc:sldMk cId="1914322714" sldId="377"/>
            <ac:spMk id="19" creationId="{5252A847-DE45-4FA3-A1F8-EEBEB845FF8E}"/>
          </ac:spMkLst>
        </pc:spChg>
      </pc:sldChg>
      <pc:sldChg chg="modSp add">
        <pc:chgData name="Louise Pezzaioli" userId="360b41a0-b242-48d2-b707-f5fa57585d53" providerId="ADAL" clId="{788CEDD7-550C-44A9-A26A-8D48DC205D1B}" dt="2019-01-18T13:18:11.629" v="1495" actId="114"/>
        <pc:sldMkLst>
          <pc:docMk/>
          <pc:sldMk cId="3681733180" sldId="378"/>
        </pc:sldMkLst>
        <pc:spChg chg="mod">
          <ac:chgData name="Louise Pezzaioli" userId="360b41a0-b242-48d2-b707-f5fa57585d53" providerId="ADAL" clId="{788CEDD7-550C-44A9-A26A-8D48DC205D1B}" dt="2019-01-18T13:18:11.629" v="1495" actId="114"/>
          <ac:spMkLst>
            <pc:docMk/>
            <pc:sldMk cId="3681733180" sldId="378"/>
            <ac:spMk id="19" creationId="{5252A847-DE45-4FA3-A1F8-EEBEB845FF8E}"/>
          </ac:spMkLst>
        </pc:spChg>
        <pc:graphicFrameChg chg="modGraphic">
          <ac:chgData name="Louise Pezzaioli" userId="360b41a0-b242-48d2-b707-f5fa57585d53" providerId="ADAL" clId="{788CEDD7-550C-44A9-A26A-8D48DC205D1B}" dt="2019-01-18T13:17:59.247" v="1490" actId="114"/>
          <ac:graphicFrameMkLst>
            <pc:docMk/>
            <pc:sldMk cId="3681733180" sldId="378"/>
            <ac:graphicFrameMk id="6" creationId="{3359D758-6E53-4772-BEC7-162CC60F3CC9}"/>
          </ac:graphicFrameMkLst>
        </pc:graphicFrameChg>
      </pc:sldChg>
      <pc:sldChg chg="modSp add">
        <pc:chgData name="Louise Pezzaioli" userId="360b41a0-b242-48d2-b707-f5fa57585d53" providerId="ADAL" clId="{788CEDD7-550C-44A9-A26A-8D48DC205D1B}" dt="2019-01-18T13:17:49.133" v="1487" actId="114"/>
        <pc:sldMkLst>
          <pc:docMk/>
          <pc:sldMk cId="2498324348" sldId="379"/>
        </pc:sldMkLst>
        <pc:spChg chg="mod">
          <ac:chgData name="Louise Pezzaioli" userId="360b41a0-b242-48d2-b707-f5fa57585d53" providerId="ADAL" clId="{788CEDD7-550C-44A9-A26A-8D48DC205D1B}" dt="2019-01-18T13:17:49.133" v="1487" actId="114"/>
          <ac:spMkLst>
            <pc:docMk/>
            <pc:sldMk cId="2498324348" sldId="379"/>
            <ac:spMk id="13" creationId="{7F470948-F2B0-4B29-B351-461B6AFF06E8}"/>
          </ac:spMkLst>
        </pc:spChg>
        <pc:spChg chg="mod">
          <ac:chgData name="Louise Pezzaioli" userId="360b41a0-b242-48d2-b707-f5fa57585d53" providerId="ADAL" clId="{788CEDD7-550C-44A9-A26A-8D48DC205D1B}" dt="2019-01-18T13:17:46.820" v="1486" actId="114"/>
          <ac:spMkLst>
            <pc:docMk/>
            <pc:sldMk cId="2498324348" sldId="379"/>
            <ac:spMk id="19" creationId="{5252A847-DE45-4FA3-A1F8-EEBEB845FF8E}"/>
          </ac:spMkLst>
        </pc:spChg>
      </pc:sldChg>
      <pc:sldChg chg="modSp add">
        <pc:chgData name="Louise Pezzaioli" userId="360b41a0-b242-48d2-b707-f5fa57585d53" providerId="ADAL" clId="{788CEDD7-550C-44A9-A26A-8D48DC205D1B}" dt="2019-01-18T13:17:40.382" v="1485" actId="114"/>
        <pc:sldMkLst>
          <pc:docMk/>
          <pc:sldMk cId="2469124805" sldId="380"/>
        </pc:sldMkLst>
        <pc:spChg chg="mod">
          <ac:chgData name="Louise Pezzaioli" userId="360b41a0-b242-48d2-b707-f5fa57585d53" providerId="ADAL" clId="{788CEDD7-550C-44A9-A26A-8D48DC205D1B}" dt="2019-01-18T13:17:40.382" v="1485" actId="114"/>
          <ac:spMkLst>
            <pc:docMk/>
            <pc:sldMk cId="2469124805" sldId="380"/>
            <ac:spMk id="13" creationId="{7F470948-F2B0-4B29-B351-461B6AFF06E8}"/>
          </ac:spMkLst>
        </pc:spChg>
        <pc:spChg chg="mod">
          <ac:chgData name="Louise Pezzaioli" userId="360b41a0-b242-48d2-b707-f5fa57585d53" providerId="ADAL" clId="{788CEDD7-550C-44A9-A26A-8D48DC205D1B}" dt="2019-01-18T13:17:36.673" v="1484" actId="114"/>
          <ac:spMkLst>
            <pc:docMk/>
            <pc:sldMk cId="2469124805" sldId="380"/>
            <ac:spMk id="19" creationId="{5252A847-DE45-4FA3-A1F8-EEBEB845FF8E}"/>
          </ac:spMkLst>
        </pc:spChg>
      </pc:sldChg>
      <pc:sldChg chg="modSp add">
        <pc:chgData name="Louise Pezzaioli" userId="360b41a0-b242-48d2-b707-f5fa57585d53" providerId="ADAL" clId="{788CEDD7-550C-44A9-A26A-8D48DC205D1B}" dt="2019-01-18T13:21:10.576" v="1554" actId="114"/>
        <pc:sldMkLst>
          <pc:docMk/>
          <pc:sldMk cId="1495646549" sldId="381"/>
        </pc:sldMkLst>
        <pc:spChg chg="mod">
          <ac:chgData name="Louise Pezzaioli" userId="360b41a0-b242-48d2-b707-f5fa57585d53" providerId="ADAL" clId="{788CEDD7-550C-44A9-A26A-8D48DC205D1B}" dt="2019-01-18T13:21:10.576" v="1554" actId="114"/>
          <ac:spMkLst>
            <pc:docMk/>
            <pc:sldMk cId="1495646549" sldId="381"/>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23/01/2019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23/01/2019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23/01/2019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23/01/2019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two-step-equations-year-6-algebra-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6/spring-block-3-algebra/" TargetMode="External"/><Relationship Id="rId5" Type="http://schemas.openxmlformats.org/officeDocument/2006/relationships/hyperlink" Target="https://classroomsecrets.co.uk/content-domain-filter/?fwp_contentdomain=6a2" TargetMode="External"/><Relationship Id="rId4" Type="http://schemas.openxmlformats.org/officeDocument/2006/relationships/hyperlink" Target="https://classroomsecrets.co.uk/content-domain-filter/?fwp_contentdomain=6a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3 – Algebra – Two Step Equations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a:defRPr/>
            </a:pPr>
            <a:r>
              <a:rPr lang="en-GB" sz="2000" b="1" dirty="0">
                <a:solidFill>
                  <a:prstClr val="black"/>
                </a:solidFill>
                <a:latin typeface="Century Gothic" panose="020B0502020202020204" pitchFamily="34" charset="0"/>
              </a:rPr>
              <a:t>National Curriculum Objectives:</a:t>
            </a:r>
            <a:endParaRPr lang="en-GB" sz="1600" b="1" dirty="0">
              <a:solidFill>
                <a:prstClr val="black"/>
              </a:solidFill>
              <a:latin typeface="Century Gothic" panose="020B0502020202020204" pitchFamily="34" charset="0"/>
            </a:endParaRPr>
          </a:p>
          <a:p>
            <a:pPr fontAlgn="base">
              <a:lnSpc>
                <a:spcPct val="100000"/>
              </a:lnSpc>
              <a:spcAft>
                <a:spcPts val="0"/>
              </a:spcAft>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 </a:t>
            </a:r>
            <a:r>
              <a:rPr lang="en-GB" sz="1200" b="1" dirty="0">
                <a:solidFill>
                  <a:schemeClr val="tx1"/>
                </a:solidFill>
                <a:latin typeface="Century Gothic" panose="020B0502020202020204" pitchFamily="34" charset="0"/>
              </a:rPr>
              <a:t>(6A1) </a:t>
            </a:r>
            <a:r>
              <a:rPr lang="en-GB" sz="1200" b="1" dirty="0">
                <a:latin typeface="Century Gothic" panose="020B0502020202020204" pitchFamily="34" charset="0"/>
                <a:hlinkClick r:id="rId4"/>
              </a:rPr>
              <a:t>Express missing number problems algebraically</a:t>
            </a:r>
            <a:br>
              <a:rPr lang="en-GB" sz="1200" b="1" dirty="0">
                <a:latin typeface="Century Gothic" panose="020B0502020202020204" pitchFamily="34" charset="0"/>
              </a:rPr>
            </a:br>
            <a:r>
              <a:rPr lang="en-GB" sz="1200" b="1" dirty="0">
                <a:solidFill>
                  <a:prstClr val="black"/>
                </a:solidFill>
                <a:latin typeface="Century Gothic" panose="020B0502020202020204" pitchFamily="34" charset="0"/>
              </a:rPr>
              <a:t>Mathematics Year 6: (</a:t>
            </a:r>
            <a:r>
              <a:rPr lang="en-GB" sz="1200" b="1" dirty="0">
                <a:solidFill>
                  <a:schemeClr val="tx1"/>
                </a:solidFill>
                <a:latin typeface="Century Gothic" panose="020B0502020202020204" pitchFamily="34" charset="0"/>
              </a:rPr>
              <a:t>6A2)</a:t>
            </a:r>
            <a:r>
              <a:rPr lang="en-GB" sz="1200" b="1" dirty="0">
                <a:latin typeface="Century Gothic" panose="020B0502020202020204" pitchFamily="34" charset="0"/>
              </a:rPr>
              <a:t> </a:t>
            </a:r>
            <a:r>
              <a:rPr lang="en-GB" sz="1200" b="1" dirty="0">
                <a:latin typeface="Century Gothic" panose="020B0502020202020204" pitchFamily="34" charset="0"/>
                <a:hlinkClick r:id="rId5"/>
              </a:rPr>
              <a:t>Use simple formulae</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6 Algebra</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76466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3 – Algebra</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8: Two Step Equations</a:t>
            </a: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079097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the value of x using the equations below.  </a:t>
            </a:r>
          </a:p>
          <a:p>
            <a:pPr lvl="0"/>
            <a:endParaRPr lang="en-GB" sz="2000" b="1" dirty="0">
              <a:solidFill>
                <a:schemeClr val="tx1"/>
              </a:solidFill>
              <a:latin typeface="Century Gothic" panose="020B0502020202020204" pitchFamily="34" charset="0"/>
            </a:endParaRPr>
          </a:p>
          <a:p>
            <a:pPr lvl="0" algn="ctr"/>
            <a:r>
              <a:rPr lang="en-GB" sz="4400" b="1" dirty="0">
                <a:solidFill>
                  <a:schemeClr val="tx1"/>
                </a:solidFill>
                <a:latin typeface="Century Gothic" panose="020B0502020202020204" pitchFamily="34" charset="0"/>
              </a:rPr>
              <a:t>4</a:t>
            </a:r>
            <a:r>
              <a:rPr lang="en-GB" sz="4400" b="1" i="1" dirty="0">
                <a:solidFill>
                  <a:schemeClr val="tx1"/>
                </a:solidFill>
                <a:latin typeface="Century Gothic" panose="020B0502020202020204" pitchFamily="34" charset="0"/>
              </a:rPr>
              <a:t>x</a:t>
            </a:r>
            <a:r>
              <a:rPr lang="en-GB" sz="4400" b="1" dirty="0">
                <a:solidFill>
                  <a:schemeClr val="tx1"/>
                </a:solidFill>
                <a:latin typeface="Century Gothic" panose="020B0502020202020204" pitchFamily="34" charset="0"/>
              </a:rPr>
              <a:t> = 48</a:t>
            </a:r>
          </a:p>
          <a:p>
            <a:pPr lvl="0" algn="ctr"/>
            <a:endParaRPr lang="en-GB" sz="4400" b="1" dirty="0">
              <a:solidFill>
                <a:schemeClr val="tx1"/>
              </a:solidFill>
              <a:latin typeface="Century Gothic" panose="020B0502020202020204" pitchFamily="34" charset="0"/>
            </a:endParaRPr>
          </a:p>
          <a:p>
            <a:pPr lvl="0" algn="ctr"/>
            <a:r>
              <a:rPr lang="en-GB" sz="4400" b="1" i="1" dirty="0">
                <a:solidFill>
                  <a:schemeClr val="tx1"/>
                </a:solidFill>
                <a:latin typeface="Century Gothic" panose="020B0502020202020204" pitchFamily="34" charset="0"/>
              </a:rPr>
              <a:t>x</a:t>
            </a:r>
            <a:r>
              <a:rPr lang="en-GB" sz="4400" b="1" dirty="0">
                <a:solidFill>
                  <a:schemeClr val="tx1"/>
                </a:solidFill>
                <a:latin typeface="Century Gothic" panose="020B0502020202020204" pitchFamily="34" charset="0"/>
              </a:rPr>
              <a:t> – 8 = 4</a:t>
            </a:r>
          </a:p>
          <a:p>
            <a:pPr lvl="0" algn="ctr"/>
            <a:endParaRPr lang="en-GB" sz="4400" b="1" dirty="0">
              <a:solidFill>
                <a:schemeClr val="tx1"/>
              </a:solidFill>
              <a:latin typeface="Century Gothic" panose="020B0502020202020204" pitchFamily="34" charset="0"/>
            </a:endParaRPr>
          </a:p>
          <a:p>
            <a:pPr lvl="0" algn="ctr"/>
            <a:r>
              <a:rPr lang="en-GB" sz="4400" b="1" i="1" dirty="0">
                <a:solidFill>
                  <a:schemeClr val="tx1"/>
                </a:solidFill>
                <a:latin typeface="Century Gothic" panose="020B0502020202020204" pitchFamily="34" charset="0"/>
              </a:rPr>
              <a:t>x</a:t>
            </a:r>
            <a:r>
              <a:rPr lang="en-GB" sz="4400" b="1" dirty="0">
                <a:solidFill>
                  <a:schemeClr val="tx1"/>
                </a:solidFill>
                <a:latin typeface="Century Gothic" panose="020B0502020202020204" pitchFamily="34" charset="0"/>
              </a:rPr>
              <a:t> + 3 = 15</a:t>
            </a: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4147871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the value of x using the equations below.  </a:t>
            </a:r>
          </a:p>
          <a:p>
            <a:pPr lvl="0"/>
            <a:endParaRPr lang="en-GB" sz="2000" b="1" dirty="0">
              <a:solidFill>
                <a:schemeClr val="tx1"/>
              </a:solidFill>
              <a:latin typeface="Century Gothic" panose="020B0502020202020204" pitchFamily="34" charset="0"/>
            </a:endParaRPr>
          </a:p>
          <a:p>
            <a:pPr lvl="0" algn="ctr"/>
            <a:r>
              <a:rPr lang="en-GB" sz="4400" b="1" dirty="0">
                <a:solidFill>
                  <a:schemeClr val="tx1"/>
                </a:solidFill>
                <a:latin typeface="Century Gothic" panose="020B0502020202020204" pitchFamily="34" charset="0"/>
              </a:rPr>
              <a:t>4</a:t>
            </a:r>
            <a:r>
              <a:rPr lang="en-GB" sz="4400" b="1" i="1" dirty="0">
                <a:solidFill>
                  <a:schemeClr val="tx1"/>
                </a:solidFill>
                <a:latin typeface="Century Gothic" panose="020B0502020202020204" pitchFamily="34" charset="0"/>
              </a:rPr>
              <a:t>x</a:t>
            </a:r>
            <a:r>
              <a:rPr lang="en-GB" sz="4400" b="1" dirty="0">
                <a:solidFill>
                  <a:schemeClr val="tx1"/>
                </a:solidFill>
                <a:latin typeface="Century Gothic" panose="020B0502020202020204" pitchFamily="34" charset="0"/>
              </a:rPr>
              <a:t> = 48</a:t>
            </a:r>
          </a:p>
          <a:p>
            <a:pPr lvl="0" algn="ctr"/>
            <a:endParaRPr lang="en-GB" sz="4400" b="1" dirty="0">
              <a:solidFill>
                <a:schemeClr val="tx1"/>
              </a:solidFill>
              <a:latin typeface="Century Gothic" panose="020B0502020202020204" pitchFamily="34" charset="0"/>
            </a:endParaRPr>
          </a:p>
          <a:p>
            <a:pPr lvl="0" algn="ctr"/>
            <a:r>
              <a:rPr lang="en-GB" sz="4400" b="1" i="1" dirty="0">
                <a:solidFill>
                  <a:schemeClr val="tx1"/>
                </a:solidFill>
                <a:latin typeface="Century Gothic" panose="020B0502020202020204" pitchFamily="34" charset="0"/>
              </a:rPr>
              <a:t>x</a:t>
            </a:r>
            <a:r>
              <a:rPr lang="en-GB" sz="4400" b="1" dirty="0">
                <a:solidFill>
                  <a:schemeClr val="tx1"/>
                </a:solidFill>
                <a:latin typeface="Century Gothic" panose="020B0502020202020204" pitchFamily="34" charset="0"/>
              </a:rPr>
              <a:t> – 8 = 4</a:t>
            </a:r>
          </a:p>
          <a:p>
            <a:pPr lvl="0" algn="ctr"/>
            <a:endParaRPr lang="en-GB" sz="4400" b="1" dirty="0">
              <a:solidFill>
                <a:schemeClr val="tx1"/>
              </a:solidFill>
              <a:latin typeface="Century Gothic" panose="020B0502020202020204" pitchFamily="34" charset="0"/>
            </a:endParaRPr>
          </a:p>
          <a:p>
            <a:pPr lvl="0" algn="ctr"/>
            <a:r>
              <a:rPr lang="en-GB" sz="4400" b="1" i="1" dirty="0">
                <a:solidFill>
                  <a:schemeClr val="tx1"/>
                </a:solidFill>
                <a:latin typeface="Century Gothic" panose="020B0502020202020204" pitchFamily="34" charset="0"/>
              </a:rPr>
              <a:t>x</a:t>
            </a:r>
            <a:r>
              <a:rPr lang="en-GB" sz="4400" b="1" dirty="0">
                <a:solidFill>
                  <a:schemeClr val="tx1"/>
                </a:solidFill>
                <a:latin typeface="Century Gothic" panose="020B0502020202020204" pitchFamily="34" charset="0"/>
              </a:rPr>
              <a:t> + 3 = 15</a:t>
            </a: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r>
              <a:rPr lang="en-GB" sz="3200" b="1" i="1" dirty="0">
                <a:solidFill>
                  <a:srgbClr val="FF0000"/>
                </a:solidFill>
                <a:latin typeface="Century Gothic" panose="020B0502020202020204" pitchFamily="34" charset="0"/>
              </a:rPr>
              <a:t>x</a:t>
            </a:r>
            <a:r>
              <a:rPr lang="en-GB" sz="3200" b="1" dirty="0">
                <a:solidFill>
                  <a:srgbClr val="FF0000"/>
                </a:solidFill>
                <a:latin typeface="Century Gothic" panose="020B0502020202020204" pitchFamily="34" charset="0"/>
              </a:rPr>
              <a:t> = 12</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495646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r>
              <a:rPr lang="en-GB" sz="2000" b="1" dirty="0">
                <a:solidFill>
                  <a:prstClr val="black"/>
                </a:solidFill>
                <a:latin typeface="Century Gothic" panose="020B0502020202020204" pitchFamily="34" charset="0"/>
              </a:rPr>
              <a:t>Are the following statements true or false?</a:t>
            </a:r>
          </a:p>
          <a:p>
            <a:pPr lvl="0"/>
            <a:endParaRPr lang="en-GB" sz="2000" b="1" dirty="0">
              <a:solidFill>
                <a:prstClr val="black"/>
              </a:solidFill>
              <a:latin typeface="Century Gothic" panose="020B0502020202020204" pitchFamily="34" charset="0"/>
            </a:endParaRPr>
          </a:p>
          <a:p>
            <a:pPr lvl="0"/>
            <a:endParaRPr lang="en-GB" sz="2000" b="1" dirty="0">
              <a:solidFill>
                <a:prstClr val="black"/>
              </a:solidFill>
              <a:latin typeface="Century Gothic" panose="020B0502020202020204" pitchFamily="34" charset="0"/>
            </a:endParaRPr>
          </a:p>
          <a:p>
            <a:pPr marL="285750" lvl="0" indent="-285750">
              <a:buFontTx/>
              <a:buAutoNum type="romanLcPeriod"/>
            </a:pPr>
            <a:r>
              <a:rPr lang="en-GB" sz="3200" b="1" dirty="0">
                <a:solidFill>
                  <a:prstClr val="black"/>
                </a:solidFill>
                <a:latin typeface="Century Gothic" panose="020B0502020202020204" pitchFamily="34" charset="0"/>
              </a:rPr>
              <a:t>If </a:t>
            </a:r>
            <a:r>
              <a:rPr lang="en-GB" sz="3200" b="1" i="1" dirty="0">
                <a:solidFill>
                  <a:prstClr val="black"/>
                </a:solidFill>
                <a:latin typeface="Century Gothic" panose="020B0502020202020204" pitchFamily="34" charset="0"/>
              </a:rPr>
              <a:t>x</a:t>
            </a:r>
            <a:r>
              <a:rPr lang="en-GB" sz="3200" b="1" dirty="0">
                <a:solidFill>
                  <a:prstClr val="black"/>
                </a:solidFill>
                <a:latin typeface="Century Gothic" panose="020B0502020202020204" pitchFamily="34" charset="0"/>
              </a:rPr>
              <a:t> = 4, then 5</a:t>
            </a:r>
            <a:r>
              <a:rPr lang="en-GB" sz="3200" b="1" i="1" dirty="0">
                <a:solidFill>
                  <a:prstClr val="black"/>
                </a:solidFill>
                <a:latin typeface="Century Gothic" panose="020B0502020202020204" pitchFamily="34" charset="0"/>
              </a:rPr>
              <a:t>x</a:t>
            </a:r>
            <a:r>
              <a:rPr lang="en-GB" sz="3200" b="1" dirty="0">
                <a:solidFill>
                  <a:prstClr val="black"/>
                </a:solidFill>
                <a:latin typeface="Century Gothic" panose="020B0502020202020204" pitchFamily="34" charset="0"/>
              </a:rPr>
              <a:t> = 25</a:t>
            </a:r>
          </a:p>
          <a:p>
            <a:pPr marL="285750" lvl="0" indent="-285750">
              <a:buFontTx/>
              <a:buAutoNum type="romanLcPeriod"/>
            </a:pPr>
            <a:endParaRPr lang="en-GB" sz="3200" b="1" dirty="0">
              <a:solidFill>
                <a:prstClr val="black"/>
              </a:solidFill>
              <a:latin typeface="Century Gothic" panose="020B0502020202020204" pitchFamily="34" charset="0"/>
            </a:endParaRPr>
          </a:p>
          <a:p>
            <a:pPr marL="285750" lvl="0" indent="-285750">
              <a:buFontTx/>
              <a:buAutoNum type="romanLcPeriod"/>
            </a:pPr>
            <a:endParaRPr lang="en-GB" sz="3200" b="1" dirty="0">
              <a:solidFill>
                <a:prstClr val="black"/>
              </a:solidFill>
              <a:latin typeface="Century Gothic" panose="020B0502020202020204" pitchFamily="34" charset="0"/>
            </a:endParaRPr>
          </a:p>
          <a:p>
            <a:pPr marL="285750" lvl="0" indent="-285750">
              <a:buFontTx/>
              <a:buAutoNum type="romanLcPeriod"/>
            </a:pPr>
            <a:r>
              <a:rPr lang="en-GB" sz="3200" b="1" dirty="0">
                <a:solidFill>
                  <a:prstClr val="black"/>
                </a:solidFill>
                <a:latin typeface="Century Gothic" panose="020B0502020202020204" pitchFamily="34" charset="0"/>
              </a:rPr>
              <a:t>If </a:t>
            </a:r>
            <a:r>
              <a:rPr lang="en-GB" sz="3200" b="1" i="1" dirty="0">
                <a:solidFill>
                  <a:prstClr val="black"/>
                </a:solidFill>
                <a:latin typeface="Century Gothic" panose="020B0502020202020204" pitchFamily="34" charset="0"/>
              </a:rPr>
              <a:t>y</a:t>
            </a:r>
            <a:r>
              <a:rPr lang="en-GB" sz="3200" b="1" dirty="0">
                <a:solidFill>
                  <a:prstClr val="black"/>
                </a:solidFill>
                <a:latin typeface="Century Gothic" panose="020B0502020202020204" pitchFamily="34" charset="0"/>
              </a:rPr>
              <a:t> = 3, then 3</a:t>
            </a:r>
            <a:r>
              <a:rPr lang="en-GB" sz="3200" b="1" i="1" dirty="0">
                <a:solidFill>
                  <a:prstClr val="black"/>
                </a:solidFill>
                <a:latin typeface="Century Gothic" panose="020B0502020202020204" pitchFamily="34" charset="0"/>
              </a:rPr>
              <a:t>y</a:t>
            </a:r>
            <a:r>
              <a:rPr lang="en-GB" sz="3200" b="1" dirty="0">
                <a:solidFill>
                  <a:prstClr val="black"/>
                </a:solidFill>
                <a:latin typeface="Century Gothic" panose="020B0502020202020204" pitchFamily="34" charset="0"/>
              </a:rPr>
              <a:t> – </a:t>
            </a:r>
            <a:r>
              <a:rPr lang="en-GB" sz="3200" b="1" i="1" dirty="0">
                <a:solidFill>
                  <a:prstClr val="black"/>
                </a:solidFill>
                <a:latin typeface="Century Gothic" panose="020B0502020202020204" pitchFamily="34" charset="0"/>
              </a:rPr>
              <a:t>y</a:t>
            </a:r>
            <a:r>
              <a:rPr lang="en-GB" sz="3200" b="1" dirty="0">
                <a:solidFill>
                  <a:prstClr val="black"/>
                </a:solidFill>
                <a:latin typeface="Century Gothic" panose="020B0502020202020204" pitchFamily="34" charset="0"/>
              </a:rPr>
              <a:t> = 6</a:t>
            </a:r>
          </a:p>
          <a:p>
            <a:pPr marL="285750" lvl="0" indent="-285750">
              <a:buFontTx/>
              <a:buAutoNum type="romanLcPeriod"/>
            </a:pPr>
            <a:endParaRPr lang="en-GB" sz="3200" b="1" dirty="0">
              <a:solidFill>
                <a:prstClr val="black"/>
              </a:solidFill>
              <a:latin typeface="Century Gothic" panose="020B0502020202020204" pitchFamily="34" charset="0"/>
            </a:endParaRPr>
          </a:p>
          <a:p>
            <a:pPr marL="285750" lvl="0" indent="-285750">
              <a:buFontTx/>
              <a:buAutoNum type="romanLcPeriod"/>
            </a:pPr>
            <a:endParaRPr lang="en-GB" sz="3200" b="1" dirty="0">
              <a:solidFill>
                <a:prstClr val="black"/>
              </a:solidFill>
              <a:latin typeface="Century Gothic" panose="020B0502020202020204" pitchFamily="34" charset="0"/>
            </a:endParaRPr>
          </a:p>
          <a:p>
            <a:pPr marL="285750" lvl="0" indent="-285750">
              <a:buFontTx/>
              <a:buAutoNum type="romanLcPeriod"/>
            </a:pPr>
            <a:r>
              <a:rPr lang="en-GB" sz="3200" b="1" dirty="0">
                <a:solidFill>
                  <a:prstClr val="black"/>
                </a:solidFill>
                <a:latin typeface="Century Gothic" panose="020B0502020202020204" pitchFamily="34" charset="0"/>
              </a:rPr>
              <a:t>If </a:t>
            </a:r>
            <a:r>
              <a:rPr lang="en-GB" sz="3200" b="1" i="1" dirty="0">
                <a:solidFill>
                  <a:prstClr val="black"/>
                </a:solidFill>
                <a:latin typeface="Century Gothic" panose="020B0502020202020204" pitchFamily="34" charset="0"/>
              </a:rPr>
              <a:t>z</a:t>
            </a:r>
            <a:r>
              <a:rPr lang="en-GB" sz="3200" b="1" dirty="0">
                <a:solidFill>
                  <a:prstClr val="black"/>
                </a:solidFill>
                <a:latin typeface="Century Gothic" panose="020B0502020202020204" pitchFamily="34" charset="0"/>
              </a:rPr>
              <a:t> = 10, then 0.5</a:t>
            </a:r>
            <a:r>
              <a:rPr lang="en-GB" sz="3200" b="1" i="1" dirty="0">
                <a:solidFill>
                  <a:prstClr val="black"/>
                </a:solidFill>
                <a:latin typeface="Century Gothic" panose="020B0502020202020204" pitchFamily="34" charset="0"/>
              </a:rPr>
              <a:t>z</a:t>
            </a:r>
            <a:r>
              <a:rPr lang="en-GB" sz="3200" b="1" dirty="0">
                <a:solidFill>
                  <a:prstClr val="black"/>
                </a:solidFill>
                <a:latin typeface="Century Gothic" panose="020B0502020202020204" pitchFamily="34" charset="0"/>
              </a:rPr>
              <a:t> = 5</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250914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r>
              <a:rPr lang="en-GB" sz="2000" b="1" dirty="0">
                <a:solidFill>
                  <a:prstClr val="black"/>
                </a:solidFill>
                <a:latin typeface="Century Gothic" panose="020B0502020202020204" pitchFamily="34" charset="0"/>
              </a:rPr>
              <a:t>Are the following statements true or false?</a:t>
            </a:r>
          </a:p>
          <a:p>
            <a:pPr lvl="0"/>
            <a:endParaRPr lang="en-GB" sz="2000" b="1" dirty="0">
              <a:solidFill>
                <a:prstClr val="black"/>
              </a:solidFill>
              <a:latin typeface="Century Gothic" panose="020B0502020202020204" pitchFamily="34" charset="0"/>
            </a:endParaRPr>
          </a:p>
          <a:p>
            <a:pPr lvl="0"/>
            <a:endParaRPr lang="en-GB" sz="2000" b="1" dirty="0">
              <a:solidFill>
                <a:prstClr val="black"/>
              </a:solidFill>
              <a:latin typeface="Century Gothic" panose="020B0502020202020204" pitchFamily="34" charset="0"/>
            </a:endParaRPr>
          </a:p>
          <a:p>
            <a:pPr marL="285750" lvl="0" indent="-285750">
              <a:buFontTx/>
              <a:buAutoNum type="romanLcPeriod"/>
            </a:pPr>
            <a:r>
              <a:rPr lang="en-GB" sz="3200" b="1" dirty="0">
                <a:solidFill>
                  <a:prstClr val="black"/>
                </a:solidFill>
                <a:latin typeface="Century Gothic" panose="020B0502020202020204" pitchFamily="34" charset="0"/>
              </a:rPr>
              <a:t>If </a:t>
            </a:r>
            <a:r>
              <a:rPr lang="en-GB" sz="3200" b="1" i="1" dirty="0">
                <a:solidFill>
                  <a:prstClr val="black"/>
                </a:solidFill>
                <a:latin typeface="Century Gothic" panose="020B0502020202020204" pitchFamily="34" charset="0"/>
              </a:rPr>
              <a:t>x</a:t>
            </a:r>
            <a:r>
              <a:rPr lang="en-GB" sz="3200" b="1" dirty="0">
                <a:solidFill>
                  <a:prstClr val="black"/>
                </a:solidFill>
                <a:latin typeface="Century Gothic" panose="020B0502020202020204" pitchFamily="34" charset="0"/>
              </a:rPr>
              <a:t> = 4, then 5</a:t>
            </a:r>
            <a:r>
              <a:rPr lang="en-GB" sz="3200" b="1" i="1" dirty="0">
                <a:solidFill>
                  <a:prstClr val="black"/>
                </a:solidFill>
                <a:latin typeface="Century Gothic" panose="020B0502020202020204" pitchFamily="34" charset="0"/>
              </a:rPr>
              <a:t>x</a:t>
            </a:r>
            <a:r>
              <a:rPr lang="en-GB" sz="3200" b="1" dirty="0">
                <a:solidFill>
                  <a:prstClr val="black"/>
                </a:solidFill>
                <a:latin typeface="Century Gothic" panose="020B0502020202020204" pitchFamily="34" charset="0"/>
              </a:rPr>
              <a:t> = 25  </a:t>
            </a:r>
            <a:r>
              <a:rPr lang="en-GB" sz="3200" b="1" dirty="0">
                <a:solidFill>
                  <a:srgbClr val="FF0000"/>
                </a:solidFill>
                <a:latin typeface="Century Gothic" panose="020B0502020202020204" pitchFamily="34" charset="0"/>
              </a:rPr>
              <a:t>False, 5</a:t>
            </a:r>
            <a:r>
              <a:rPr lang="en-GB" sz="3200" b="1" i="1" dirty="0">
                <a:solidFill>
                  <a:srgbClr val="FF0000"/>
                </a:solidFill>
                <a:latin typeface="Century Gothic" panose="020B0502020202020204" pitchFamily="34" charset="0"/>
              </a:rPr>
              <a:t>x</a:t>
            </a:r>
            <a:r>
              <a:rPr lang="en-GB" sz="3200" b="1" dirty="0">
                <a:solidFill>
                  <a:srgbClr val="FF0000"/>
                </a:solidFill>
                <a:latin typeface="Century Gothic" panose="020B0502020202020204" pitchFamily="34" charset="0"/>
              </a:rPr>
              <a:t> = 20</a:t>
            </a:r>
            <a:endParaRPr lang="en-GB" sz="3200" b="1" dirty="0">
              <a:solidFill>
                <a:prstClr val="black"/>
              </a:solidFill>
              <a:latin typeface="Century Gothic" panose="020B0502020202020204" pitchFamily="34" charset="0"/>
            </a:endParaRPr>
          </a:p>
          <a:p>
            <a:pPr marL="285750" lvl="0" indent="-285750">
              <a:buFontTx/>
              <a:buAutoNum type="romanLcPeriod"/>
            </a:pPr>
            <a:endParaRPr lang="en-GB" sz="3200" b="1" dirty="0">
              <a:solidFill>
                <a:prstClr val="black"/>
              </a:solidFill>
              <a:latin typeface="Century Gothic" panose="020B0502020202020204" pitchFamily="34" charset="0"/>
            </a:endParaRPr>
          </a:p>
          <a:p>
            <a:pPr marL="285750" lvl="0" indent="-285750">
              <a:buFontTx/>
              <a:buAutoNum type="romanLcPeriod"/>
            </a:pPr>
            <a:endParaRPr lang="en-GB" sz="3200" b="1" dirty="0">
              <a:solidFill>
                <a:prstClr val="black"/>
              </a:solidFill>
              <a:latin typeface="Century Gothic" panose="020B0502020202020204" pitchFamily="34" charset="0"/>
            </a:endParaRPr>
          </a:p>
          <a:p>
            <a:pPr marL="285750" lvl="0" indent="-285750">
              <a:buFontTx/>
              <a:buAutoNum type="romanLcPeriod"/>
            </a:pPr>
            <a:r>
              <a:rPr lang="en-GB" sz="3200" b="1" dirty="0">
                <a:solidFill>
                  <a:prstClr val="black"/>
                </a:solidFill>
                <a:latin typeface="Century Gothic" panose="020B0502020202020204" pitchFamily="34" charset="0"/>
              </a:rPr>
              <a:t>If </a:t>
            </a:r>
            <a:r>
              <a:rPr lang="en-GB" sz="3200" b="1" i="1" dirty="0">
                <a:solidFill>
                  <a:prstClr val="black"/>
                </a:solidFill>
                <a:latin typeface="Century Gothic" panose="020B0502020202020204" pitchFamily="34" charset="0"/>
              </a:rPr>
              <a:t>y</a:t>
            </a:r>
            <a:r>
              <a:rPr lang="en-GB" sz="3200" b="1" dirty="0">
                <a:solidFill>
                  <a:prstClr val="black"/>
                </a:solidFill>
                <a:latin typeface="Century Gothic" panose="020B0502020202020204" pitchFamily="34" charset="0"/>
              </a:rPr>
              <a:t> = 3, then 3</a:t>
            </a:r>
            <a:r>
              <a:rPr lang="en-GB" sz="3200" b="1" i="1" dirty="0">
                <a:solidFill>
                  <a:prstClr val="black"/>
                </a:solidFill>
                <a:latin typeface="Century Gothic" panose="020B0502020202020204" pitchFamily="34" charset="0"/>
              </a:rPr>
              <a:t>y</a:t>
            </a:r>
            <a:r>
              <a:rPr lang="en-GB" sz="3200" b="1" dirty="0">
                <a:solidFill>
                  <a:prstClr val="black"/>
                </a:solidFill>
                <a:latin typeface="Century Gothic" panose="020B0502020202020204" pitchFamily="34" charset="0"/>
              </a:rPr>
              <a:t> – </a:t>
            </a:r>
            <a:r>
              <a:rPr lang="en-GB" sz="3200" b="1" i="1" dirty="0">
                <a:solidFill>
                  <a:prstClr val="black"/>
                </a:solidFill>
                <a:latin typeface="Century Gothic" panose="020B0502020202020204" pitchFamily="34" charset="0"/>
              </a:rPr>
              <a:t>y</a:t>
            </a:r>
            <a:r>
              <a:rPr lang="en-GB" sz="3200" b="1" dirty="0">
                <a:solidFill>
                  <a:prstClr val="black"/>
                </a:solidFill>
                <a:latin typeface="Century Gothic" panose="020B0502020202020204" pitchFamily="34" charset="0"/>
              </a:rPr>
              <a:t> = 6  </a:t>
            </a:r>
            <a:r>
              <a:rPr lang="en-GB" sz="3200" b="1" dirty="0">
                <a:solidFill>
                  <a:srgbClr val="FF0000"/>
                </a:solidFill>
                <a:latin typeface="Century Gothic" panose="020B0502020202020204" pitchFamily="34" charset="0"/>
              </a:rPr>
              <a:t>True</a:t>
            </a:r>
            <a:endParaRPr lang="en-GB" sz="3200" b="1" dirty="0">
              <a:solidFill>
                <a:prstClr val="black"/>
              </a:solidFill>
              <a:latin typeface="Century Gothic" panose="020B0502020202020204" pitchFamily="34" charset="0"/>
            </a:endParaRPr>
          </a:p>
          <a:p>
            <a:pPr marL="285750" lvl="0" indent="-285750">
              <a:buFontTx/>
              <a:buAutoNum type="romanLcPeriod"/>
            </a:pPr>
            <a:endParaRPr lang="en-GB" sz="3200" b="1" dirty="0">
              <a:solidFill>
                <a:prstClr val="black"/>
              </a:solidFill>
              <a:latin typeface="Century Gothic" panose="020B0502020202020204" pitchFamily="34" charset="0"/>
            </a:endParaRPr>
          </a:p>
          <a:p>
            <a:pPr marL="285750" lvl="0" indent="-285750">
              <a:buFontTx/>
              <a:buAutoNum type="romanLcPeriod"/>
            </a:pPr>
            <a:endParaRPr lang="en-GB" sz="3200" b="1" dirty="0">
              <a:solidFill>
                <a:prstClr val="black"/>
              </a:solidFill>
              <a:latin typeface="Century Gothic" panose="020B0502020202020204" pitchFamily="34" charset="0"/>
            </a:endParaRPr>
          </a:p>
          <a:p>
            <a:pPr marL="285750" lvl="0" indent="-285750">
              <a:buFontTx/>
              <a:buAutoNum type="romanLcPeriod"/>
            </a:pPr>
            <a:r>
              <a:rPr lang="en-GB" sz="3200" b="1" dirty="0">
                <a:solidFill>
                  <a:prstClr val="black"/>
                </a:solidFill>
                <a:latin typeface="Century Gothic" panose="020B0502020202020204" pitchFamily="34" charset="0"/>
              </a:rPr>
              <a:t>If </a:t>
            </a:r>
            <a:r>
              <a:rPr lang="en-GB" sz="3200" b="1" i="1" dirty="0">
                <a:solidFill>
                  <a:prstClr val="black"/>
                </a:solidFill>
                <a:latin typeface="Century Gothic" panose="020B0502020202020204" pitchFamily="34" charset="0"/>
              </a:rPr>
              <a:t>z</a:t>
            </a:r>
            <a:r>
              <a:rPr lang="en-GB" sz="3200" b="1" dirty="0">
                <a:solidFill>
                  <a:prstClr val="black"/>
                </a:solidFill>
                <a:latin typeface="Century Gothic" panose="020B0502020202020204" pitchFamily="34" charset="0"/>
              </a:rPr>
              <a:t> = 10, then 0.5</a:t>
            </a:r>
            <a:r>
              <a:rPr lang="en-GB" sz="3200" b="1" i="1" dirty="0">
                <a:solidFill>
                  <a:prstClr val="black"/>
                </a:solidFill>
                <a:latin typeface="Century Gothic" panose="020B0502020202020204" pitchFamily="34" charset="0"/>
              </a:rPr>
              <a:t>z</a:t>
            </a:r>
            <a:r>
              <a:rPr lang="en-GB" sz="3200" b="1" dirty="0">
                <a:solidFill>
                  <a:prstClr val="black"/>
                </a:solidFill>
                <a:latin typeface="Century Gothic" panose="020B0502020202020204" pitchFamily="34" charset="0"/>
              </a:rPr>
              <a:t> = 5  </a:t>
            </a:r>
            <a:r>
              <a:rPr lang="en-GB" sz="3200" b="1" dirty="0">
                <a:solidFill>
                  <a:srgbClr val="FF0000"/>
                </a:solidFill>
                <a:latin typeface="Century Gothic" panose="020B0502020202020204" pitchFamily="34" charset="0"/>
              </a:rPr>
              <a:t>True</a:t>
            </a:r>
            <a:endParaRPr lang="en-GB" sz="3200" b="1" dirty="0">
              <a:solidFill>
                <a:prstClr val="black"/>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967134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What is the correct value of </a:t>
            </a:r>
            <a:r>
              <a:rPr lang="en-GB" sz="2000" b="1" i="1" dirty="0">
                <a:solidFill>
                  <a:schemeClr val="tx1"/>
                </a:solidFill>
                <a:latin typeface="Century Gothic" panose="020B0502020202020204" pitchFamily="34" charset="0"/>
              </a:rPr>
              <a:t>c</a:t>
            </a:r>
            <a:r>
              <a:rPr lang="en-GB" sz="2000" b="1" dirty="0">
                <a:solidFill>
                  <a:schemeClr val="tx1"/>
                </a:solidFill>
                <a:latin typeface="Century Gothic" panose="020B0502020202020204" pitchFamily="34" charset="0"/>
              </a:rPr>
              <a: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3200" b="1" dirty="0">
                <a:solidFill>
                  <a:schemeClr val="tx1"/>
                </a:solidFill>
                <a:latin typeface="Century Gothic" panose="020B0502020202020204" pitchFamily="34" charset="0"/>
              </a:rPr>
              <a:t>12</a:t>
            </a:r>
            <a:r>
              <a:rPr lang="en-GB" sz="3200" b="1" i="1" dirty="0">
                <a:solidFill>
                  <a:schemeClr val="tx1"/>
                </a:solidFill>
                <a:latin typeface="Century Gothic" panose="020B0502020202020204" pitchFamily="34" charset="0"/>
              </a:rPr>
              <a:t>c</a:t>
            </a:r>
            <a:r>
              <a:rPr lang="en-GB" sz="3200" b="1" dirty="0">
                <a:solidFill>
                  <a:schemeClr val="tx1"/>
                </a:solidFill>
                <a:latin typeface="Century Gothic" panose="020B0502020202020204" pitchFamily="34" charset="0"/>
              </a:rPr>
              <a:t> – 14 = 106 </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ECA7357A-DE0E-4127-A6D1-D33DB9F2AEF8}"/>
              </a:ext>
            </a:extLst>
          </p:cNvPr>
          <p:cNvGrpSpPr/>
          <p:nvPr/>
        </p:nvGrpSpPr>
        <p:grpSpPr>
          <a:xfrm>
            <a:off x="1754744" y="3811039"/>
            <a:ext cx="5634511" cy="845367"/>
            <a:chOff x="201194" y="4046961"/>
            <a:chExt cx="3180533" cy="477185"/>
          </a:xfrm>
        </p:grpSpPr>
        <p:sp>
          <p:nvSpPr>
            <p:cNvPr id="9" name="Rectangle: Rounded Corners 8">
              <a:extLst>
                <a:ext uri="{FF2B5EF4-FFF2-40B4-BE49-F238E27FC236}">
                  <a16:creationId xmlns:a16="http://schemas.microsoft.com/office/drawing/2014/main" id="{E5CC28C8-1A6F-482F-BBA9-465622BEBF7A}"/>
                </a:ext>
              </a:extLst>
            </p:cNvPr>
            <p:cNvSpPr/>
            <p:nvPr/>
          </p:nvSpPr>
          <p:spPr>
            <a:xfrm>
              <a:off x="201194" y="4046961"/>
              <a:ext cx="586352" cy="47718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11</a:t>
              </a:r>
            </a:p>
          </p:txBody>
        </p:sp>
        <p:sp>
          <p:nvSpPr>
            <p:cNvPr id="10" name="Rectangle: Rounded Corners 9">
              <a:extLst>
                <a:ext uri="{FF2B5EF4-FFF2-40B4-BE49-F238E27FC236}">
                  <a16:creationId xmlns:a16="http://schemas.microsoft.com/office/drawing/2014/main" id="{24645FEB-227C-499D-A049-C7511F4F105B}"/>
                </a:ext>
              </a:extLst>
            </p:cNvPr>
            <p:cNvSpPr/>
            <p:nvPr/>
          </p:nvSpPr>
          <p:spPr>
            <a:xfrm>
              <a:off x="1498283" y="4046961"/>
              <a:ext cx="586353" cy="47718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12</a:t>
              </a:r>
            </a:p>
          </p:txBody>
        </p:sp>
        <p:sp>
          <p:nvSpPr>
            <p:cNvPr id="11" name="Rectangle: Rounded Corners 10">
              <a:extLst>
                <a:ext uri="{FF2B5EF4-FFF2-40B4-BE49-F238E27FC236}">
                  <a16:creationId xmlns:a16="http://schemas.microsoft.com/office/drawing/2014/main" id="{39D07265-FDA6-43B0-B2BC-3DC283AAFD5C}"/>
                </a:ext>
              </a:extLst>
            </p:cNvPr>
            <p:cNvSpPr/>
            <p:nvPr/>
          </p:nvSpPr>
          <p:spPr>
            <a:xfrm>
              <a:off x="2795374" y="4046961"/>
              <a:ext cx="586353" cy="47718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10</a:t>
              </a:r>
            </a:p>
          </p:txBody>
        </p:sp>
      </p:grpSp>
    </p:spTree>
    <p:extLst>
      <p:ext uri="{BB962C8B-B14F-4D97-AF65-F5344CB8AC3E}">
        <p14:creationId xmlns:p14="http://schemas.microsoft.com/office/powerpoint/2010/main" val="3426645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What is the correct value of </a:t>
            </a:r>
            <a:r>
              <a:rPr lang="en-GB" sz="2000" b="1" i="1" dirty="0">
                <a:solidFill>
                  <a:schemeClr val="tx1"/>
                </a:solidFill>
                <a:latin typeface="Century Gothic" panose="020B0502020202020204" pitchFamily="34" charset="0"/>
              </a:rPr>
              <a:t>c</a:t>
            </a:r>
            <a:r>
              <a:rPr lang="en-GB" sz="2000" b="1" dirty="0">
                <a:solidFill>
                  <a:schemeClr val="tx1"/>
                </a:solidFill>
                <a:latin typeface="Century Gothic" panose="020B0502020202020204" pitchFamily="34" charset="0"/>
              </a:rPr>
              <a: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3200" b="1" dirty="0">
                <a:solidFill>
                  <a:schemeClr val="tx1"/>
                </a:solidFill>
                <a:latin typeface="Century Gothic" panose="020B0502020202020204" pitchFamily="34" charset="0"/>
              </a:rPr>
              <a:t>12</a:t>
            </a:r>
            <a:r>
              <a:rPr lang="en-GB" sz="3200" b="1" i="1" dirty="0">
                <a:solidFill>
                  <a:schemeClr val="tx1"/>
                </a:solidFill>
                <a:latin typeface="Century Gothic" panose="020B0502020202020204" pitchFamily="34" charset="0"/>
              </a:rPr>
              <a:t>c</a:t>
            </a:r>
            <a:r>
              <a:rPr lang="en-GB" sz="3200" b="1" dirty="0">
                <a:solidFill>
                  <a:schemeClr val="tx1"/>
                </a:solidFill>
                <a:latin typeface="Century Gothic" panose="020B0502020202020204" pitchFamily="34" charset="0"/>
              </a:rPr>
              <a:t> – 14 = 106 </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ECA7357A-DE0E-4127-A6D1-D33DB9F2AEF8}"/>
              </a:ext>
            </a:extLst>
          </p:cNvPr>
          <p:cNvGrpSpPr/>
          <p:nvPr/>
        </p:nvGrpSpPr>
        <p:grpSpPr>
          <a:xfrm>
            <a:off x="1754744" y="3811039"/>
            <a:ext cx="5634511" cy="845367"/>
            <a:chOff x="201194" y="4046961"/>
            <a:chExt cx="3180533" cy="477185"/>
          </a:xfrm>
        </p:grpSpPr>
        <p:sp>
          <p:nvSpPr>
            <p:cNvPr id="9" name="Rectangle: Rounded Corners 8">
              <a:extLst>
                <a:ext uri="{FF2B5EF4-FFF2-40B4-BE49-F238E27FC236}">
                  <a16:creationId xmlns:a16="http://schemas.microsoft.com/office/drawing/2014/main" id="{E5CC28C8-1A6F-482F-BBA9-465622BEBF7A}"/>
                </a:ext>
              </a:extLst>
            </p:cNvPr>
            <p:cNvSpPr/>
            <p:nvPr/>
          </p:nvSpPr>
          <p:spPr>
            <a:xfrm>
              <a:off x="201194" y="4046961"/>
              <a:ext cx="586352" cy="477185"/>
            </a:xfrm>
            <a:prstGeom prst="roundRect">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2">
                      <a:lumMod val="50000"/>
                    </a:schemeClr>
                  </a:solidFill>
                  <a:latin typeface="Century Gothic" panose="020B0502020202020204" pitchFamily="34" charset="0"/>
                </a:rPr>
                <a:t>11</a:t>
              </a:r>
            </a:p>
          </p:txBody>
        </p:sp>
        <p:sp>
          <p:nvSpPr>
            <p:cNvPr id="10" name="Rectangle: Rounded Corners 9">
              <a:extLst>
                <a:ext uri="{FF2B5EF4-FFF2-40B4-BE49-F238E27FC236}">
                  <a16:creationId xmlns:a16="http://schemas.microsoft.com/office/drawing/2014/main" id="{24645FEB-227C-499D-A049-C7511F4F105B}"/>
                </a:ext>
              </a:extLst>
            </p:cNvPr>
            <p:cNvSpPr/>
            <p:nvPr/>
          </p:nvSpPr>
          <p:spPr>
            <a:xfrm>
              <a:off x="1498283" y="4046961"/>
              <a:ext cx="586353" cy="477185"/>
            </a:xfrm>
            <a:prstGeom prst="roundRect">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2">
                      <a:lumMod val="50000"/>
                    </a:schemeClr>
                  </a:solidFill>
                  <a:latin typeface="Century Gothic" panose="020B0502020202020204" pitchFamily="34" charset="0"/>
                </a:rPr>
                <a:t>12</a:t>
              </a:r>
            </a:p>
          </p:txBody>
        </p:sp>
        <p:sp>
          <p:nvSpPr>
            <p:cNvPr id="11" name="Rectangle: Rounded Corners 10">
              <a:extLst>
                <a:ext uri="{FF2B5EF4-FFF2-40B4-BE49-F238E27FC236}">
                  <a16:creationId xmlns:a16="http://schemas.microsoft.com/office/drawing/2014/main" id="{39D07265-FDA6-43B0-B2BC-3DC283AAFD5C}"/>
                </a:ext>
              </a:extLst>
            </p:cNvPr>
            <p:cNvSpPr/>
            <p:nvPr/>
          </p:nvSpPr>
          <p:spPr>
            <a:xfrm>
              <a:off x="2795374" y="4046961"/>
              <a:ext cx="586353" cy="47718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10</a:t>
              </a:r>
            </a:p>
          </p:txBody>
        </p:sp>
      </p:grpSp>
    </p:spTree>
    <p:extLst>
      <p:ext uri="{BB962C8B-B14F-4D97-AF65-F5344CB8AC3E}">
        <p14:creationId xmlns:p14="http://schemas.microsoft.com/office/powerpoint/2010/main" val="1637231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Match each equation to the correct value of </a:t>
            </a: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4AF76BED-E43C-4333-A798-126E9F74E28D}"/>
              </a:ext>
            </a:extLst>
          </p:cNvPr>
          <p:cNvGraphicFramePr>
            <a:graphicFrameLocks noGrp="1"/>
          </p:cNvGraphicFramePr>
          <p:nvPr>
            <p:extLst>
              <p:ext uri="{D42A27DB-BD31-4B8C-83A1-F6EECF244321}">
                <p14:modId xmlns:p14="http://schemas.microsoft.com/office/powerpoint/2010/main" val="2376419819"/>
              </p:ext>
            </p:extLst>
          </p:nvPr>
        </p:nvGraphicFramePr>
        <p:xfrm>
          <a:off x="166256" y="1466603"/>
          <a:ext cx="7662968" cy="4245429"/>
        </p:xfrm>
        <a:graphic>
          <a:graphicData uri="http://schemas.openxmlformats.org/drawingml/2006/table">
            <a:tbl>
              <a:tblPr firstRow="1" bandRow="1">
                <a:tableStyleId>{5940675A-B579-460E-94D1-54222C63F5DA}</a:tableStyleId>
              </a:tblPr>
              <a:tblGrid>
                <a:gridCol w="3655392">
                  <a:extLst>
                    <a:ext uri="{9D8B030D-6E8A-4147-A177-3AD203B41FA5}">
                      <a16:colId xmlns:a16="http://schemas.microsoft.com/office/drawing/2014/main" val="2720496150"/>
                    </a:ext>
                  </a:extLst>
                </a:gridCol>
                <a:gridCol w="1764000">
                  <a:extLst>
                    <a:ext uri="{9D8B030D-6E8A-4147-A177-3AD203B41FA5}">
                      <a16:colId xmlns:a16="http://schemas.microsoft.com/office/drawing/2014/main" val="1594165560"/>
                    </a:ext>
                  </a:extLst>
                </a:gridCol>
                <a:gridCol w="2243576">
                  <a:extLst>
                    <a:ext uri="{9D8B030D-6E8A-4147-A177-3AD203B41FA5}">
                      <a16:colId xmlns:a16="http://schemas.microsoft.com/office/drawing/2014/main" val="1694016522"/>
                    </a:ext>
                  </a:extLst>
                </a:gridCol>
              </a:tblGrid>
              <a:tr h="1415143">
                <a:tc>
                  <a:txBody>
                    <a:bodyPr/>
                    <a:lstStyle/>
                    <a:p>
                      <a:pPr algn="r"/>
                      <a:r>
                        <a:rPr lang="en-GB" sz="3200" b="1" dirty="0">
                          <a:latin typeface="Century Gothic" panose="020B0502020202020204" pitchFamily="34" charset="0"/>
                        </a:rPr>
                        <a:t>5</a:t>
                      </a:r>
                      <a:r>
                        <a:rPr lang="en-GB" sz="3200" b="1" i="1" dirty="0">
                          <a:latin typeface="Century Gothic" panose="020B0502020202020204" pitchFamily="34" charset="0"/>
                        </a:rPr>
                        <a:t>a</a:t>
                      </a:r>
                      <a:r>
                        <a:rPr lang="en-GB" sz="3200" b="1" dirty="0">
                          <a:latin typeface="Century Gothic" panose="020B0502020202020204" pitchFamily="34" charset="0"/>
                        </a:rPr>
                        <a:t> – 7 = 23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3200" b="1" i="1" dirty="0">
                          <a:latin typeface="Century Gothic" panose="020B0502020202020204" pitchFamily="34" charset="0"/>
                        </a:rPr>
                        <a:t>a</a:t>
                      </a:r>
                      <a:r>
                        <a:rPr lang="en-GB" sz="3200" b="1" dirty="0">
                          <a:latin typeface="Century Gothic" panose="020B0502020202020204" pitchFamily="34" charset="0"/>
                        </a:rPr>
                        <a:t> = 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34838284"/>
                  </a:ext>
                </a:extLst>
              </a:tr>
              <a:tr h="1415143">
                <a:tc>
                  <a:txBody>
                    <a:bodyPr/>
                    <a:lstStyle/>
                    <a:p>
                      <a:pPr algn="r"/>
                      <a:r>
                        <a:rPr lang="en-GB" sz="3200" b="1" i="1" dirty="0">
                          <a:latin typeface="Century Gothic" panose="020B0502020202020204" pitchFamily="34" charset="0"/>
                        </a:rPr>
                        <a:t>a</a:t>
                      </a:r>
                      <a:r>
                        <a:rPr lang="en-GB" sz="3200" b="1" dirty="0">
                          <a:latin typeface="Century Gothic" panose="020B0502020202020204" pitchFamily="34" charset="0"/>
                        </a:rPr>
                        <a:t> + 10 = 12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3200" b="1" i="1" dirty="0">
                          <a:latin typeface="Century Gothic" panose="020B0502020202020204" pitchFamily="34" charset="0"/>
                        </a:rPr>
                        <a:t>a</a:t>
                      </a:r>
                      <a:r>
                        <a:rPr lang="en-GB" sz="3200" b="1" dirty="0">
                          <a:latin typeface="Century Gothic" panose="020B0502020202020204" pitchFamily="34" charset="0"/>
                        </a:rPr>
                        <a:t> = 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38057592"/>
                  </a:ext>
                </a:extLst>
              </a:tr>
              <a:tr h="1415143">
                <a:tc>
                  <a:txBody>
                    <a:bodyPr/>
                    <a:lstStyle/>
                    <a:p>
                      <a:pPr algn="r"/>
                      <a:r>
                        <a:rPr lang="en-GB" sz="3200" b="1" dirty="0">
                          <a:latin typeface="Century Gothic" panose="020B0502020202020204" pitchFamily="34" charset="0"/>
                        </a:rPr>
                        <a:t>7 = 6 + 4</a:t>
                      </a:r>
                      <a:r>
                        <a:rPr lang="en-GB" sz="3200" b="1" i="1" dirty="0">
                          <a:latin typeface="Century Gothic" panose="020B0502020202020204" pitchFamily="34" charset="0"/>
                        </a:rPr>
                        <a:t>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3200" b="1" i="1" dirty="0">
                          <a:latin typeface="Century Gothic" panose="020B0502020202020204" pitchFamily="34" charset="0"/>
                        </a:rPr>
                        <a:t>a</a:t>
                      </a:r>
                      <a:r>
                        <a:rPr lang="en-GB" sz="3200" b="1" dirty="0">
                          <a:latin typeface="Century Gothic" panose="020B0502020202020204" pitchFamily="34" charset="0"/>
                        </a:rPr>
                        <a:t> = 0.25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5261621"/>
                  </a:ext>
                </a:extLst>
              </a:tr>
            </a:tbl>
          </a:graphicData>
        </a:graphic>
      </p:graphicFrame>
      <p:graphicFrame>
        <p:nvGraphicFramePr>
          <p:cNvPr id="9" name="Table 8">
            <a:extLst>
              <a:ext uri="{FF2B5EF4-FFF2-40B4-BE49-F238E27FC236}">
                <a16:creationId xmlns:a16="http://schemas.microsoft.com/office/drawing/2014/main" id="{21AD9A2F-642B-49CE-9D39-8CA0AA75FC24}"/>
              </a:ext>
            </a:extLst>
          </p:cNvPr>
          <p:cNvGraphicFramePr>
            <a:graphicFrameLocks noGrp="1"/>
          </p:cNvGraphicFramePr>
          <p:nvPr>
            <p:extLst>
              <p:ext uri="{D42A27DB-BD31-4B8C-83A1-F6EECF244321}">
                <p14:modId xmlns:p14="http://schemas.microsoft.com/office/powerpoint/2010/main" val="3150505251"/>
              </p:ext>
            </p:extLst>
          </p:nvPr>
        </p:nvGraphicFramePr>
        <p:xfrm>
          <a:off x="1175851" y="3115685"/>
          <a:ext cx="463016" cy="975360"/>
        </p:xfrm>
        <a:graphic>
          <a:graphicData uri="http://schemas.openxmlformats.org/drawingml/2006/table">
            <a:tbl>
              <a:tblPr firstRow="1" bandRow="1">
                <a:tableStyleId>{5940675A-B579-460E-94D1-54222C63F5DA}</a:tableStyleId>
              </a:tblPr>
              <a:tblGrid>
                <a:gridCol w="463016">
                  <a:extLst>
                    <a:ext uri="{9D8B030D-6E8A-4147-A177-3AD203B41FA5}">
                      <a16:colId xmlns:a16="http://schemas.microsoft.com/office/drawing/2014/main" val="2720496150"/>
                    </a:ext>
                  </a:extLst>
                </a:gridCol>
              </a:tblGrid>
              <a:tr h="425973">
                <a:tc>
                  <a:txBody>
                    <a:bodyPr/>
                    <a:lstStyle/>
                    <a:p>
                      <a:pPr algn="ctr"/>
                      <a:r>
                        <a:rPr lang="en-GB" sz="3200" b="1" dirty="0">
                          <a:latin typeface="Century Gothic" panose="020B0502020202020204" pitchFamily="34" charset="0"/>
                        </a:rPr>
                        <a:t>1</a:t>
                      </a:r>
                    </a:p>
                  </a:txBody>
                  <a:tcPr marL="0" marR="0" marT="0" marB="0" anchor="ctr">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34838284"/>
                  </a:ext>
                </a:extLst>
              </a:tr>
              <a:tr h="425973">
                <a:tc>
                  <a:txBody>
                    <a:bodyPr/>
                    <a:lstStyle/>
                    <a:p>
                      <a:pPr algn="ctr"/>
                      <a:r>
                        <a:rPr lang="en-GB" sz="3200" b="1" dirty="0">
                          <a:latin typeface="Century Gothic" panose="020B0502020202020204" pitchFamily="34" charset="0"/>
                        </a:rPr>
                        <a:t>2</a:t>
                      </a: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38057592"/>
                  </a:ext>
                </a:extLst>
              </a:tr>
            </a:tbl>
          </a:graphicData>
        </a:graphic>
      </p:graphicFrame>
    </p:spTree>
    <p:extLst>
      <p:ext uri="{BB962C8B-B14F-4D97-AF65-F5344CB8AC3E}">
        <p14:creationId xmlns:p14="http://schemas.microsoft.com/office/powerpoint/2010/main" val="1636510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Match each equation to the correct value of </a:t>
            </a: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4AF76BED-E43C-4333-A798-126E9F74E28D}"/>
              </a:ext>
            </a:extLst>
          </p:cNvPr>
          <p:cNvGraphicFramePr>
            <a:graphicFrameLocks noGrp="1"/>
          </p:cNvGraphicFramePr>
          <p:nvPr>
            <p:extLst>
              <p:ext uri="{D42A27DB-BD31-4B8C-83A1-F6EECF244321}">
                <p14:modId xmlns:p14="http://schemas.microsoft.com/office/powerpoint/2010/main" val="3533186394"/>
              </p:ext>
            </p:extLst>
          </p:nvPr>
        </p:nvGraphicFramePr>
        <p:xfrm>
          <a:off x="166256" y="1466603"/>
          <a:ext cx="7662968" cy="4245429"/>
        </p:xfrm>
        <a:graphic>
          <a:graphicData uri="http://schemas.openxmlformats.org/drawingml/2006/table">
            <a:tbl>
              <a:tblPr firstRow="1" bandRow="1">
                <a:tableStyleId>{5940675A-B579-460E-94D1-54222C63F5DA}</a:tableStyleId>
              </a:tblPr>
              <a:tblGrid>
                <a:gridCol w="3655392">
                  <a:extLst>
                    <a:ext uri="{9D8B030D-6E8A-4147-A177-3AD203B41FA5}">
                      <a16:colId xmlns:a16="http://schemas.microsoft.com/office/drawing/2014/main" val="2720496150"/>
                    </a:ext>
                  </a:extLst>
                </a:gridCol>
                <a:gridCol w="1764000">
                  <a:extLst>
                    <a:ext uri="{9D8B030D-6E8A-4147-A177-3AD203B41FA5}">
                      <a16:colId xmlns:a16="http://schemas.microsoft.com/office/drawing/2014/main" val="1594165560"/>
                    </a:ext>
                  </a:extLst>
                </a:gridCol>
                <a:gridCol w="2243576">
                  <a:extLst>
                    <a:ext uri="{9D8B030D-6E8A-4147-A177-3AD203B41FA5}">
                      <a16:colId xmlns:a16="http://schemas.microsoft.com/office/drawing/2014/main" val="1694016522"/>
                    </a:ext>
                  </a:extLst>
                </a:gridCol>
              </a:tblGrid>
              <a:tr h="1415143">
                <a:tc>
                  <a:txBody>
                    <a:bodyPr/>
                    <a:lstStyle/>
                    <a:p>
                      <a:pPr algn="r"/>
                      <a:r>
                        <a:rPr lang="en-GB" sz="3200" b="1" dirty="0">
                          <a:latin typeface="Century Gothic" panose="020B0502020202020204" pitchFamily="34" charset="0"/>
                        </a:rPr>
                        <a:t>5</a:t>
                      </a:r>
                      <a:r>
                        <a:rPr lang="en-GB" sz="3200" b="1" i="1" dirty="0">
                          <a:latin typeface="Century Gothic" panose="020B0502020202020204" pitchFamily="34" charset="0"/>
                        </a:rPr>
                        <a:t>a</a:t>
                      </a:r>
                      <a:r>
                        <a:rPr lang="en-GB" sz="3200" b="1" dirty="0">
                          <a:latin typeface="Century Gothic" panose="020B0502020202020204" pitchFamily="34" charset="0"/>
                        </a:rPr>
                        <a:t> – 7 = 23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3200" b="1" i="1" dirty="0">
                          <a:latin typeface="Century Gothic" panose="020B0502020202020204" pitchFamily="34" charset="0"/>
                        </a:rPr>
                        <a:t>a</a:t>
                      </a:r>
                      <a:r>
                        <a:rPr lang="en-GB" sz="3200" b="1" dirty="0">
                          <a:latin typeface="Century Gothic" panose="020B0502020202020204" pitchFamily="34" charset="0"/>
                        </a:rPr>
                        <a:t> = 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34838284"/>
                  </a:ext>
                </a:extLst>
              </a:tr>
              <a:tr h="1415143">
                <a:tc>
                  <a:txBody>
                    <a:bodyPr/>
                    <a:lstStyle/>
                    <a:p>
                      <a:pPr algn="r"/>
                      <a:r>
                        <a:rPr lang="en-GB" sz="3200" b="1" i="1" dirty="0">
                          <a:latin typeface="Century Gothic" panose="020B0502020202020204" pitchFamily="34" charset="0"/>
                        </a:rPr>
                        <a:t>a</a:t>
                      </a:r>
                      <a:r>
                        <a:rPr lang="en-GB" sz="3200" b="1" dirty="0">
                          <a:latin typeface="Century Gothic" panose="020B0502020202020204" pitchFamily="34" charset="0"/>
                        </a:rPr>
                        <a:t> + 10 = 12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3200" b="1" i="1" dirty="0">
                          <a:latin typeface="Century Gothic" panose="020B0502020202020204" pitchFamily="34" charset="0"/>
                        </a:rPr>
                        <a:t>a</a:t>
                      </a:r>
                      <a:r>
                        <a:rPr lang="en-GB" sz="3200" b="1" dirty="0">
                          <a:latin typeface="Century Gothic" panose="020B0502020202020204" pitchFamily="34" charset="0"/>
                        </a:rPr>
                        <a:t> = 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38057592"/>
                  </a:ext>
                </a:extLst>
              </a:tr>
              <a:tr h="1415143">
                <a:tc>
                  <a:txBody>
                    <a:bodyPr/>
                    <a:lstStyle/>
                    <a:p>
                      <a:pPr algn="r"/>
                      <a:r>
                        <a:rPr lang="en-GB" sz="3200" b="1" dirty="0">
                          <a:latin typeface="Century Gothic" panose="020B0502020202020204" pitchFamily="34" charset="0"/>
                        </a:rPr>
                        <a:t>7 = 6 + </a:t>
                      </a:r>
                      <a:r>
                        <a:rPr lang="en-GB" sz="3200" b="1" i="0" dirty="0">
                          <a:latin typeface="Century Gothic" panose="020B0502020202020204" pitchFamily="34" charset="0"/>
                        </a:rPr>
                        <a:t>4</a:t>
                      </a:r>
                      <a:r>
                        <a:rPr lang="en-GB" sz="3200" b="1" i="1" dirty="0">
                          <a:latin typeface="Century Gothic" panose="020B0502020202020204" pitchFamily="34" charset="0"/>
                        </a:rPr>
                        <a:t>a</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GB" sz="3200" b="1" i="1" dirty="0">
                          <a:latin typeface="Century Gothic" panose="020B0502020202020204" pitchFamily="34" charset="0"/>
                        </a:rPr>
                        <a:t>a</a:t>
                      </a:r>
                      <a:r>
                        <a:rPr lang="en-GB" sz="3200" b="1" dirty="0">
                          <a:latin typeface="Century Gothic" panose="020B0502020202020204" pitchFamily="34" charset="0"/>
                        </a:rPr>
                        <a:t> = 0.25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5261621"/>
                  </a:ext>
                </a:extLst>
              </a:tr>
            </a:tbl>
          </a:graphicData>
        </a:graphic>
      </p:graphicFrame>
      <p:graphicFrame>
        <p:nvGraphicFramePr>
          <p:cNvPr id="9" name="Table 8">
            <a:extLst>
              <a:ext uri="{FF2B5EF4-FFF2-40B4-BE49-F238E27FC236}">
                <a16:creationId xmlns:a16="http://schemas.microsoft.com/office/drawing/2014/main" id="{21AD9A2F-642B-49CE-9D39-8CA0AA75FC24}"/>
              </a:ext>
            </a:extLst>
          </p:cNvPr>
          <p:cNvGraphicFramePr>
            <a:graphicFrameLocks noGrp="1"/>
          </p:cNvGraphicFramePr>
          <p:nvPr>
            <p:extLst/>
          </p:nvPr>
        </p:nvGraphicFramePr>
        <p:xfrm>
          <a:off x="1175851" y="3115685"/>
          <a:ext cx="463016" cy="975360"/>
        </p:xfrm>
        <a:graphic>
          <a:graphicData uri="http://schemas.openxmlformats.org/drawingml/2006/table">
            <a:tbl>
              <a:tblPr firstRow="1" bandRow="1">
                <a:tableStyleId>{5940675A-B579-460E-94D1-54222C63F5DA}</a:tableStyleId>
              </a:tblPr>
              <a:tblGrid>
                <a:gridCol w="463016">
                  <a:extLst>
                    <a:ext uri="{9D8B030D-6E8A-4147-A177-3AD203B41FA5}">
                      <a16:colId xmlns:a16="http://schemas.microsoft.com/office/drawing/2014/main" val="2720496150"/>
                    </a:ext>
                  </a:extLst>
                </a:gridCol>
              </a:tblGrid>
              <a:tr h="425973">
                <a:tc>
                  <a:txBody>
                    <a:bodyPr/>
                    <a:lstStyle/>
                    <a:p>
                      <a:pPr algn="ctr"/>
                      <a:r>
                        <a:rPr lang="en-GB" sz="3200" b="1" dirty="0">
                          <a:latin typeface="Century Gothic" panose="020B0502020202020204" pitchFamily="34" charset="0"/>
                        </a:rPr>
                        <a:t>1</a:t>
                      </a:r>
                    </a:p>
                  </a:txBody>
                  <a:tcPr marL="0" marR="0" marT="0" marB="0" anchor="ctr">
                    <a:lnL w="12700" cmpd="sng">
                      <a:noFill/>
                    </a:lnL>
                    <a:lnR w="12700" cmpd="sng">
                      <a:noFill/>
                    </a:lnR>
                    <a:lnT w="12700" cmpd="sng">
                      <a:noFill/>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34838284"/>
                  </a:ext>
                </a:extLst>
              </a:tr>
              <a:tr h="425973">
                <a:tc>
                  <a:txBody>
                    <a:bodyPr/>
                    <a:lstStyle/>
                    <a:p>
                      <a:pPr algn="ctr"/>
                      <a:r>
                        <a:rPr lang="en-GB" sz="3200" b="1" dirty="0">
                          <a:latin typeface="Century Gothic" panose="020B0502020202020204" pitchFamily="34" charset="0"/>
                        </a:rPr>
                        <a:t>2</a:t>
                      </a: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38057592"/>
                  </a:ext>
                </a:extLst>
              </a:tr>
            </a:tbl>
          </a:graphicData>
        </a:graphic>
      </p:graphicFrame>
      <p:cxnSp>
        <p:nvCxnSpPr>
          <p:cNvPr id="10" name="Straight Connector 9">
            <a:extLst>
              <a:ext uri="{FF2B5EF4-FFF2-40B4-BE49-F238E27FC236}">
                <a16:creationId xmlns:a16="http://schemas.microsoft.com/office/drawing/2014/main" id="{22DDCB00-7282-4B44-A3C6-522DE1B04EFB}"/>
              </a:ext>
            </a:extLst>
          </p:cNvPr>
          <p:cNvCxnSpPr>
            <a:cxnSpLocks/>
          </p:cNvCxnSpPr>
          <p:nvPr/>
        </p:nvCxnSpPr>
        <p:spPr>
          <a:xfrm>
            <a:off x="3918857" y="2208810"/>
            <a:ext cx="1591294" cy="138050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BCE29C4-0B3B-4435-BD11-F665FCA7D4C7}"/>
              </a:ext>
            </a:extLst>
          </p:cNvPr>
          <p:cNvCxnSpPr>
            <a:cxnSpLocks/>
          </p:cNvCxnSpPr>
          <p:nvPr/>
        </p:nvCxnSpPr>
        <p:spPr>
          <a:xfrm flipV="1">
            <a:off x="3914648" y="2208811"/>
            <a:ext cx="1595503" cy="133597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B1A1395-E2BC-41AD-93E5-B76CF87C411E}"/>
              </a:ext>
            </a:extLst>
          </p:cNvPr>
          <p:cNvCxnSpPr>
            <a:cxnSpLocks/>
          </p:cNvCxnSpPr>
          <p:nvPr/>
        </p:nvCxnSpPr>
        <p:spPr>
          <a:xfrm>
            <a:off x="3918857" y="5054144"/>
            <a:ext cx="1591294"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5098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Fill in the missing operations to show how to solve the equation below.</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5" name="Table 14">
            <a:extLst>
              <a:ext uri="{FF2B5EF4-FFF2-40B4-BE49-F238E27FC236}">
                <a16:creationId xmlns:a16="http://schemas.microsoft.com/office/drawing/2014/main" id="{7B45374F-3D7D-4D73-8AF3-55722FC52913}"/>
              </a:ext>
            </a:extLst>
          </p:cNvPr>
          <p:cNvGraphicFramePr>
            <a:graphicFrameLocks noGrp="1"/>
          </p:cNvGraphicFramePr>
          <p:nvPr>
            <p:extLst>
              <p:ext uri="{D42A27DB-BD31-4B8C-83A1-F6EECF244321}">
                <p14:modId xmlns:p14="http://schemas.microsoft.com/office/powerpoint/2010/main" val="3369540117"/>
              </p:ext>
            </p:extLst>
          </p:nvPr>
        </p:nvGraphicFramePr>
        <p:xfrm>
          <a:off x="2975273" y="1719344"/>
          <a:ext cx="2969130" cy="3840360"/>
        </p:xfrm>
        <a:graphic>
          <a:graphicData uri="http://schemas.openxmlformats.org/drawingml/2006/table">
            <a:tbl>
              <a:tblPr firstRow="1" bandRow="1">
                <a:tableStyleId>{5940675A-B579-460E-94D1-54222C63F5DA}</a:tableStyleId>
              </a:tblPr>
              <a:tblGrid>
                <a:gridCol w="593826">
                  <a:extLst>
                    <a:ext uri="{9D8B030D-6E8A-4147-A177-3AD203B41FA5}">
                      <a16:colId xmlns:a16="http://schemas.microsoft.com/office/drawing/2014/main" val="2720496150"/>
                    </a:ext>
                  </a:extLst>
                </a:gridCol>
                <a:gridCol w="593826">
                  <a:extLst>
                    <a:ext uri="{9D8B030D-6E8A-4147-A177-3AD203B41FA5}">
                      <a16:colId xmlns:a16="http://schemas.microsoft.com/office/drawing/2014/main" val="1594165560"/>
                    </a:ext>
                  </a:extLst>
                </a:gridCol>
                <a:gridCol w="593826">
                  <a:extLst>
                    <a:ext uri="{9D8B030D-6E8A-4147-A177-3AD203B41FA5}">
                      <a16:colId xmlns:a16="http://schemas.microsoft.com/office/drawing/2014/main" val="1694016522"/>
                    </a:ext>
                  </a:extLst>
                </a:gridCol>
                <a:gridCol w="593826">
                  <a:extLst>
                    <a:ext uri="{9D8B030D-6E8A-4147-A177-3AD203B41FA5}">
                      <a16:colId xmlns:a16="http://schemas.microsoft.com/office/drawing/2014/main" val="803642616"/>
                    </a:ext>
                  </a:extLst>
                </a:gridCol>
                <a:gridCol w="593826">
                  <a:extLst>
                    <a:ext uri="{9D8B030D-6E8A-4147-A177-3AD203B41FA5}">
                      <a16:colId xmlns:a16="http://schemas.microsoft.com/office/drawing/2014/main" val="210254188"/>
                    </a:ext>
                  </a:extLst>
                </a:gridCol>
              </a:tblGrid>
              <a:tr h="768072">
                <a:tc>
                  <a:txBody>
                    <a:bodyPr/>
                    <a:lstStyle/>
                    <a:p>
                      <a:pPr algn="ctr"/>
                      <a:r>
                        <a:rPr lang="en-GB" sz="3400" b="1" dirty="0">
                          <a:latin typeface="Century Gothic" panose="020B0502020202020204" pitchFamily="34" charset="0"/>
                        </a:rPr>
                        <a:t>4</a:t>
                      </a:r>
                      <a:r>
                        <a:rPr lang="en-GB" sz="3400" b="1" i="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15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4838284"/>
                  </a:ext>
                </a:extLst>
              </a:tr>
              <a:tr h="768072">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38057592"/>
                  </a:ext>
                </a:extLst>
              </a:tr>
              <a:tr h="768072">
                <a:tc>
                  <a:txBody>
                    <a:bodyPr/>
                    <a:lstStyle/>
                    <a:p>
                      <a:pPr algn="ctr"/>
                      <a:endParaRPr lang="en-GB" sz="3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4</a:t>
                      </a:r>
                      <a:r>
                        <a:rPr lang="en-GB" sz="3400" b="1" i="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12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5261621"/>
                  </a:ext>
                </a:extLst>
              </a:tr>
              <a:tr h="768072">
                <a:tc>
                  <a:txBody>
                    <a:bodyPr/>
                    <a:lstStyle/>
                    <a:p>
                      <a:pPr algn="ctr"/>
                      <a:endParaRPr lang="en-GB" sz="3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54250936"/>
                  </a:ext>
                </a:extLst>
              </a:tr>
              <a:tr h="768072">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i="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41520382"/>
                  </a:ext>
                </a:extLst>
              </a:tr>
            </a:tbl>
          </a:graphicData>
        </a:graphic>
      </p:graphicFrame>
      <p:grpSp>
        <p:nvGrpSpPr>
          <p:cNvPr id="16" name="Group 15">
            <a:extLst>
              <a:ext uri="{FF2B5EF4-FFF2-40B4-BE49-F238E27FC236}">
                <a16:creationId xmlns:a16="http://schemas.microsoft.com/office/drawing/2014/main" id="{60345C23-8876-4F04-8523-3B3FAAF3738F}"/>
              </a:ext>
            </a:extLst>
          </p:cNvPr>
          <p:cNvGrpSpPr/>
          <p:nvPr/>
        </p:nvGrpSpPr>
        <p:grpSpPr>
          <a:xfrm flipH="1">
            <a:off x="3725329" y="2526096"/>
            <a:ext cx="1482977" cy="670824"/>
            <a:chOff x="1441830" y="7576090"/>
            <a:chExt cx="761003" cy="344239"/>
          </a:xfrm>
        </p:grpSpPr>
        <p:sp>
          <p:nvSpPr>
            <p:cNvPr id="17" name="Rectangle 16">
              <a:extLst>
                <a:ext uri="{FF2B5EF4-FFF2-40B4-BE49-F238E27FC236}">
                  <a16:creationId xmlns:a16="http://schemas.microsoft.com/office/drawing/2014/main" id="{EBDF39E8-13E5-4EC7-8FCF-915E5140CA08}"/>
                </a:ext>
              </a:extLst>
            </p:cNvPr>
            <p:cNvSpPr/>
            <p:nvPr/>
          </p:nvSpPr>
          <p:spPr>
            <a:xfrm>
              <a:off x="1441830" y="7576090"/>
              <a:ext cx="344239" cy="3442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B0F0"/>
                  </a:solidFill>
                  <a:latin typeface="Century Gothic" panose="020B0502020202020204" pitchFamily="34" charset="0"/>
                </a:rPr>
                <a:t>A</a:t>
              </a:r>
            </a:p>
          </p:txBody>
        </p:sp>
        <p:sp>
          <p:nvSpPr>
            <p:cNvPr id="20" name="Arrow: Down 19">
              <a:extLst>
                <a:ext uri="{FF2B5EF4-FFF2-40B4-BE49-F238E27FC236}">
                  <a16:creationId xmlns:a16="http://schemas.microsoft.com/office/drawing/2014/main" id="{3059E876-787B-49C4-9E3C-2A1F22EB8A26}"/>
                </a:ext>
              </a:extLst>
            </p:cNvPr>
            <p:cNvSpPr/>
            <p:nvPr/>
          </p:nvSpPr>
          <p:spPr>
            <a:xfrm>
              <a:off x="1885071" y="7589592"/>
              <a:ext cx="317762" cy="317235"/>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1" name="Group 20">
            <a:extLst>
              <a:ext uri="{FF2B5EF4-FFF2-40B4-BE49-F238E27FC236}">
                <a16:creationId xmlns:a16="http://schemas.microsoft.com/office/drawing/2014/main" id="{34A368EA-CA35-4503-947D-D3A5CC225EBF}"/>
              </a:ext>
            </a:extLst>
          </p:cNvPr>
          <p:cNvGrpSpPr/>
          <p:nvPr/>
        </p:nvGrpSpPr>
        <p:grpSpPr>
          <a:xfrm flipH="1">
            <a:off x="3718466" y="4086045"/>
            <a:ext cx="1482977" cy="670824"/>
            <a:chOff x="1441830" y="7576090"/>
            <a:chExt cx="761003" cy="344239"/>
          </a:xfrm>
        </p:grpSpPr>
        <p:sp>
          <p:nvSpPr>
            <p:cNvPr id="22" name="Rectangle 21">
              <a:extLst>
                <a:ext uri="{FF2B5EF4-FFF2-40B4-BE49-F238E27FC236}">
                  <a16:creationId xmlns:a16="http://schemas.microsoft.com/office/drawing/2014/main" id="{C1F2F180-77AE-4EFE-BC85-0A2CADFA1C64}"/>
                </a:ext>
              </a:extLst>
            </p:cNvPr>
            <p:cNvSpPr/>
            <p:nvPr/>
          </p:nvSpPr>
          <p:spPr>
            <a:xfrm>
              <a:off x="1441830" y="7576090"/>
              <a:ext cx="344239" cy="3442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B0F0"/>
                  </a:solidFill>
                  <a:latin typeface="Century Gothic" panose="020B0502020202020204" pitchFamily="34" charset="0"/>
                </a:rPr>
                <a:t>B</a:t>
              </a:r>
            </a:p>
          </p:txBody>
        </p:sp>
        <p:sp>
          <p:nvSpPr>
            <p:cNvPr id="23" name="Arrow: Down 22">
              <a:extLst>
                <a:ext uri="{FF2B5EF4-FFF2-40B4-BE49-F238E27FC236}">
                  <a16:creationId xmlns:a16="http://schemas.microsoft.com/office/drawing/2014/main" id="{986B6F88-BC3B-449E-A830-505812A839CA}"/>
                </a:ext>
              </a:extLst>
            </p:cNvPr>
            <p:cNvSpPr/>
            <p:nvPr/>
          </p:nvSpPr>
          <p:spPr>
            <a:xfrm>
              <a:off x="1885071" y="7589592"/>
              <a:ext cx="317762" cy="317235"/>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54077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Fill in the missing operations to show how to solve the equation below.</a:t>
            </a:r>
          </a:p>
          <a:p>
            <a:pPr lvl="0"/>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5" name="Table 14">
            <a:extLst>
              <a:ext uri="{FF2B5EF4-FFF2-40B4-BE49-F238E27FC236}">
                <a16:creationId xmlns:a16="http://schemas.microsoft.com/office/drawing/2014/main" id="{7B45374F-3D7D-4D73-8AF3-55722FC52913}"/>
              </a:ext>
            </a:extLst>
          </p:cNvPr>
          <p:cNvGraphicFramePr>
            <a:graphicFrameLocks noGrp="1"/>
          </p:cNvGraphicFramePr>
          <p:nvPr>
            <p:extLst>
              <p:ext uri="{D42A27DB-BD31-4B8C-83A1-F6EECF244321}">
                <p14:modId xmlns:p14="http://schemas.microsoft.com/office/powerpoint/2010/main" val="747264974"/>
              </p:ext>
            </p:extLst>
          </p:nvPr>
        </p:nvGraphicFramePr>
        <p:xfrm>
          <a:off x="2975273" y="1719344"/>
          <a:ext cx="2969130" cy="3840360"/>
        </p:xfrm>
        <a:graphic>
          <a:graphicData uri="http://schemas.openxmlformats.org/drawingml/2006/table">
            <a:tbl>
              <a:tblPr firstRow="1" bandRow="1">
                <a:tableStyleId>{5940675A-B579-460E-94D1-54222C63F5DA}</a:tableStyleId>
              </a:tblPr>
              <a:tblGrid>
                <a:gridCol w="593826">
                  <a:extLst>
                    <a:ext uri="{9D8B030D-6E8A-4147-A177-3AD203B41FA5}">
                      <a16:colId xmlns:a16="http://schemas.microsoft.com/office/drawing/2014/main" val="2720496150"/>
                    </a:ext>
                  </a:extLst>
                </a:gridCol>
                <a:gridCol w="593826">
                  <a:extLst>
                    <a:ext uri="{9D8B030D-6E8A-4147-A177-3AD203B41FA5}">
                      <a16:colId xmlns:a16="http://schemas.microsoft.com/office/drawing/2014/main" val="1594165560"/>
                    </a:ext>
                  </a:extLst>
                </a:gridCol>
                <a:gridCol w="593826">
                  <a:extLst>
                    <a:ext uri="{9D8B030D-6E8A-4147-A177-3AD203B41FA5}">
                      <a16:colId xmlns:a16="http://schemas.microsoft.com/office/drawing/2014/main" val="1694016522"/>
                    </a:ext>
                  </a:extLst>
                </a:gridCol>
                <a:gridCol w="593826">
                  <a:extLst>
                    <a:ext uri="{9D8B030D-6E8A-4147-A177-3AD203B41FA5}">
                      <a16:colId xmlns:a16="http://schemas.microsoft.com/office/drawing/2014/main" val="803642616"/>
                    </a:ext>
                  </a:extLst>
                </a:gridCol>
                <a:gridCol w="593826">
                  <a:extLst>
                    <a:ext uri="{9D8B030D-6E8A-4147-A177-3AD203B41FA5}">
                      <a16:colId xmlns:a16="http://schemas.microsoft.com/office/drawing/2014/main" val="210254188"/>
                    </a:ext>
                  </a:extLst>
                </a:gridCol>
              </a:tblGrid>
              <a:tr h="768072">
                <a:tc>
                  <a:txBody>
                    <a:bodyPr/>
                    <a:lstStyle/>
                    <a:p>
                      <a:pPr algn="ctr"/>
                      <a:r>
                        <a:rPr lang="en-GB" sz="3400" b="1" dirty="0">
                          <a:latin typeface="Century Gothic" panose="020B0502020202020204" pitchFamily="34" charset="0"/>
                        </a:rPr>
                        <a:t>4</a:t>
                      </a:r>
                      <a:r>
                        <a:rPr lang="en-GB" sz="3400" b="1" i="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15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4838284"/>
                  </a:ext>
                </a:extLst>
              </a:tr>
              <a:tr h="768072">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38057592"/>
                  </a:ext>
                </a:extLst>
              </a:tr>
              <a:tr h="768072">
                <a:tc>
                  <a:txBody>
                    <a:bodyPr/>
                    <a:lstStyle/>
                    <a:p>
                      <a:pPr algn="ctr"/>
                      <a:endParaRPr lang="en-GB" sz="3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4</a:t>
                      </a:r>
                      <a:r>
                        <a:rPr lang="en-GB" sz="3400" b="1" i="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12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5261621"/>
                  </a:ext>
                </a:extLst>
              </a:tr>
              <a:tr h="768072">
                <a:tc>
                  <a:txBody>
                    <a:bodyPr/>
                    <a:lstStyle/>
                    <a:p>
                      <a:pPr algn="ctr"/>
                      <a:endParaRPr lang="en-GB" sz="3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54250936"/>
                  </a:ext>
                </a:extLst>
              </a:tr>
              <a:tr h="768072">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i="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4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41520382"/>
                  </a:ext>
                </a:extLst>
              </a:tr>
            </a:tbl>
          </a:graphicData>
        </a:graphic>
      </p:graphicFrame>
      <p:grpSp>
        <p:nvGrpSpPr>
          <p:cNvPr id="16" name="Group 15">
            <a:extLst>
              <a:ext uri="{FF2B5EF4-FFF2-40B4-BE49-F238E27FC236}">
                <a16:creationId xmlns:a16="http://schemas.microsoft.com/office/drawing/2014/main" id="{60345C23-8876-4F04-8523-3B3FAAF3738F}"/>
              </a:ext>
            </a:extLst>
          </p:cNvPr>
          <p:cNvGrpSpPr/>
          <p:nvPr/>
        </p:nvGrpSpPr>
        <p:grpSpPr>
          <a:xfrm flipH="1">
            <a:off x="3725329" y="2526096"/>
            <a:ext cx="1482977" cy="670824"/>
            <a:chOff x="1441830" y="7576090"/>
            <a:chExt cx="761003" cy="344239"/>
          </a:xfrm>
        </p:grpSpPr>
        <p:sp>
          <p:nvSpPr>
            <p:cNvPr id="17" name="Rectangle 16">
              <a:extLst>
                <a:ext uri="{FF2B5EF4-FFF2-40B4-BE49-F238E27FC236}">
                  <a16:creationId xmlns:a16="http://schemas.microsoft.com/office/drawing/2014/main" id="{EBDF39E8-13E5-4EC7-8FCF-915E5140CA08}"/>
                </a:ext>
              </a:extLst>
            </p:cNvPr>
            <p:cNvSpPr/>
            <p:nvPr/>
          </p:nvSpPr>
          <p:spPr>
            <a:xfrm>
              <a:off x="1441830" y="7576090"/>
              <a:ext cx="344239" cy="3442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 3</a:t>
              </a:r>
              <a:endParaRPr lang="en-GB" sz="2400" b="1" dirty="0">
                <a:solidFill>
                  <a:srgbClr val="00B0F0"/>
                </a:solidFill>
                <a:latin typeface="Century Gothic" panose="020B0502020202020204" pitchFamily="34" charset="0"/>
              </a:endParaRPr>
            </a:p>
          </p:txBody>
        </p:sp>
        <p:sp>
          <p:nvSpPr>
            <p:cNvPr id="20" name="Arrow: Down 19">
              <a:extLst>
                <a:ext uri="{FF2B5EF4-FFF2-40B4-BE49-F238E27FC236}">
                  <a16:creationId xmlns:a16="http://schemas.microsoft.com/office/drawing/2014/main" id="{3059E876-787B-49C4-9E3C-2A1F22EB8A26}"/>
                </a:ext>
              </a:extLst>
            </p:cNvPr>
            <p:cNvSpPr/>
            <p:nvPr/>
          </p:nvSpPr>
          <p:spPr>
            <a:xfrm>
              <a:off x="1885071" y="7589592"/>
              <a:ext cx="317762" cy="317235"/>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1" name="Group 20">
            <a:extLst>
              <a:ext uri="{FF2B5EF4-FFF2-40B4-BE49-F238E27FC236}">
                <a16:creationId xmlns:a16="http://schemas.microsoft.com/office/drawing/2014/main" id="{34A368EA-CA35-4503-947D-D3A5CC225EBF}"/>
              </a:ext>
            </a:extLst>
          </p:cNvPr>
          <p:cNvGrpSpPr/>
          <p:nvPr/>
        </p:nvGrpSpPr>
        <p:grpSpPr>
          <a:xfrm flipH="1">
            <a:off x="3718466" y="4086045"/>
            <a:ext cx="1482977" cy="670824"/>
            <a:chOff x="1441830" y="7576090"/>
            <a:chExt cx="761003" cy="344239"/>
          </a:xfrm>
        </p:grpSpPr>
        <p:sp>
          <p:nvSpPr>
            <p:cNvPr id="22" name="Rectangle 21">
              <a:extLst>
                <a:ext uri="{FF2B5EF4-FFF2-40B4-BE49-F238E27FC236}">
                  <a16:creationId xmlns:a16="http://schemas.microsoft.com/office/drawing/2014/main" id="{C1F2F180-77AE-4EFE-BC85-0A2CADFA1C64}"/>
                </a:ext>
              </a:extLst>
            </p:cNvPr>
            <p:cNvSpPr/>
            <p:nvPr/>
          </p:nvSpPr>
          <p:spPr>
            <a:xfrm>
              <a:off x="1441830" y="7576090"/>
              <a:ext cx="344239" cy="34423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SassoonCRInfantMedium" panose="02000603020000020003" pitchFamily="2" charset="0"/>
                </a:rPr>
                <a:t>÷ </a:t>
              </a:r>
              <a:r>
                <a:rPr lang="en-GB" sz="2400" b="1" dirty="0">
                  <a:solidFill>
                    <a:srgbClr val="FF0000"/>
                  </a:solidFill>
                  <a:latin typeface="Century Gothic" panose="020B0502020202020204" pitchFamily="34" charset="0"/>
                </a:rPr>
                <a:t>4</a:t>
              </a:r>
              <a:endParaRPr lang="en-GB" sz="2400" b="1" dirty="0">
                <a:solidFill>
                  <a:srgbClr val="00B0F0"/>
                </a:solidFill>
                <a:latin typeface="Century Gothic" panose="020B0502020202020204" pitchFamily="34" charset="0"/>
              </a:endParaRPr>
            </a:p>
          </p:txBody>
        </p:sp>
        <p:sp>
          <p:nvSpPr>
            <p:cNvPr id="23" name="Arrow: Down 22">
              <a:extLst>
                <a:ext uri="{FF2B5EF4-FFF2-40B4-BE49-F238E27FC236}">
                  <a16:creationId xmlns:a16="http://schemas.microsoft.com/office/drawing/2014/main" id="{986B6F88-BC3B-449E-A830-505812A839CA}"/>
                </a:ext>
              </a:extLst>
            </p:cNvPr>
            <p:cNvSpPr/>
            <p:nvPr/>
          </p:nvSpPr>
          <p:spPr>
            <a:xfrm>
              <a:off x="1885071" y="7589592"/>
              <a:ext cx="317762" cy="317235"/>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342834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Using the cards below and any of the four operations, create three balanced equations where </a:t>
            </a: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 10. </a:t>
            </a:r>
          </a:p>
          <a:p>
            <a:pPr lvl="0"/>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DD89987D-D30B-476C-9C4C-2FBFEBF24F99}"/>
              </a:ext>
            </a:extLst>
          </p:cNvPr>
          <p:cNvGrpSpPr/>
          <p:nvPr/>
        </p:nvGrpSpPr>
        <p:grpSpPr>
          <a:xfrm>
            <a:off x="1324757" y="2018291"/>
            <a:ext cx="6494485" cy="2821418"/>
            <a:chOff x="-47607" y="1308945"/>
            <a:chExt cx="3029727" cy="1592616"/>
          </a:xfrm>
        </p:grpSpPr>
        <p:grpSp>
          <p:nvGrpSpPr>
            <p:cNvPr id="9" name="Group 8">
              <a:extLst>
                <a:ext uri="{FF2B5EF4-FFF2-40B4-BE49-F238E27FC236}">
                  <a16:creationId xmlns:a16="http://schemas.microsoft.com/office/drawing/2014/main" id="{7A89A625-2C0D-4208-8E26-C92EBDD2C7A5}"/>
                </a:ext>
              </a:extLst>
            </p:cNvPr>
            <p:cNvGrpSpPr/>
            <p:nvPr/>
          </p:nvGrpSpPr>
          <p:grpSpPr>
            <a:xfrm>
              <a:off x="-47607" y="1308945"/>
              <a:ext cx="538415" cy="1592616"/>
              <a:chOff x="-47607" y="1308945"/>
              <a:chExt cx="538415" cy="1592616"/>
            </a:xfrm>
          </p:grpSpPr>
          <p:sp>
            <p:nvSpPr>
              <p:cNvPr id="16" name="Rectangle: Rounded Corners 15">
                <a:extLst>
                  <a:ext uri="{FF2B5EF4-FFF2-40B4-BE49-F238E27FC236}">
                    <a16:creationId xmlns:a16="http://schemas.microsoft.com/office/drawing/2014/main" id="{3F17B671-B931-40F4-85CB-EF052DF2E340}"/>
                  </a:ext>
                </a:extLst>
              </p:cNvPr>
              <p:cNvSpPr/>
              <p:nvPr/>
            </p:nvSpPr>
            <p:spPr>
              <a:xfrm>
                <a:off x="-47607" y="1308945"/>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4</a:t>
                </a:r>
              </a:p>
            </p:txBody>
          </p:sp>
          <p:sp>
            <p:nvSpPr>
              <p:cNvPr id="17" name="Rectangle: Rounded Corners 16">
                <a:extLst>
                  <a:ext uri="{FF2B5EF4-FFF2-40B4-BE49-F238E27FC236}">
                    <a16:creationId xmlns:a16="http://schemas.microsoft.com/office/drawing/2014/main" id="{F98459FB-A532-481B-B014-1B770D5895A5}"/>
                  </a:ext>
                </a:extLst>
              </p:cNvPr>
              <p:cNvSpPr/>
              <p:nvPr/>
            </p:nvSpPr>
            <p:spPr>
              <a:xfrm>
                <a:off x="-47607" y="2332738"/>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5</a:t>
                </a:r>
              </a:p>
            </p:txBody>
          </p:sp>
        </p:grpSp>
        <p:grpSp>
          <p:nvGrpSpPr>
            <p:cNvPr id="10" name="Group 9">
              <a:extLst>
                <a:ext uri="{FF2B5EF4-FFF2-40B4-BE49-F238E27FC236}">
                  <a16:creationId xmlns:a16="http://schemas.microsoft.com/office/drawing/2014/main" id="{A5AFE5FB-D502-4F57-BF9E-D1225994CF7E}"/>
                </a:ext>
              </a:extLst>
            </p:cNvPr>
            <p:cNvGrpSpPr/>
            <p:nvPr/>
          </p:nvGrpSpPr>
          <p:grpSpPr>
            <a:xfrm>
              <a:off x="1198048" y="1308945"/>
              <a:ext cx="538416" cy="1592616"/>
              <a:chOff x="1472368" y="1308945"/>
              <a:chExt cx="538416" cy="1592616"/>
            </a:xfrm>
          </p:grpSpPr>
          <p:sp>
            <p:nvSpPr>
              <p:cNvPr id="14" name="Rectangle: Rounded Corners 13">
                <a:extLst>
                  <a:ext uri="{FF2B5EF4-FFF2-40B4-BE49-F238E27FC236}">
                    <a16:creationId xmlns:a16="http://schemas.microsoft.com/office/drawing/2014/main" id="{F49F17D8-ABF5-4343-B539-6907B61DB5F0}"/>
                  </a:ext>
                </a:extLst>
              </p:cNvPr>
              <p:cNvSpPr/>
              <p:nvPr/>
            </p:nvSpPr>
            <p:spPr>
              <a:xfrm>
                <a:off x="1472368" y="1308945"/>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4</a:t>
                </a:r>
              </a:p>
            </p:txBody>
          </p:sp>
          <p:sp>
            <p:nvSpPr>
              <p:cNvPr id="15" name="Rectangle: Rounded Corners 14">
                <a:extLst>
                  <a:ext uri="{FF2B5EF4-FFF2-40B4-BE49-F238E27FC236}">
                    <a16:creationId xmlns:a16="http://schemas.microsoft.com/office/drawing/2014/main" id="{489FE898-581C-430A-A705-562B7A658520}"/>
                  </a:ext>
                </a:extLst>
              </p:cNvPr>
              <p:cNvSpPr/>
              <p:nvPr/>
            </p:nvSpPr>
            <p:spPr>
              <a:xfrm>
                <a:off x="1472369" y="2332738"/>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3</a:t>
                </a:r>
                <a:r>
                  <a:rPr lang="en-GB" sz="3200" b="1" i="1" dirty="0">
                    <a:solidFill>
                      <a:schemeClr val="tx1"/>
                    </a:solidFill>
                    <a:latin typeface="Century Gothic" panose="020B0502020202020204" pitchFamily="34" charset="0"/>
                  </a:rPr>
                  <a:t>x</a:t>
                </a:r>
              </a:p>
            </p:txBody>
          </p:sp>
        </p:grpSp>
        <p:grpSp>
          <p:nvGrpSpPr>
            <p:cNvPr id="11" name="Group 10">
              <a:extLst>
                <a:ext uri="{FF2B5EF4-FFF2-40B4-BE49-F238E27FC236}">
                  <a16:creationId xmlns:a16="http://schemas.microsoft.com/office/drawing/2014/main" id="{336C52E7-1259-47E4-B04F-0A583EFED037}"/>
                </a:ext>
              </a:extLst>
            </p:cNvPr>
            <p:cNvGrpSpPr/>
            <p:nvPr/>
          </p:nvGrpSpPr>
          <p:grpSpPr>
            <a:xfrm>
              <a:off x="2443705" y="1308945"/>
              <a:ext cx="538415" cy="1592616"/>
              <a:chOff x="2992345" y="1308945"/>
              <a:chExt cx="538415" cy="1592616"/>
            </a:xfrm>
          </p:grpSpPr>
          <p:sp>
            <p:nvSpPr>
              <p:cNvPr id="12" name="Rectangle: Rounded Corners 11">
                <a:extLst>
                  <a:ext uri="{FF2B5EF4-FFF2-40B4-BE49-F238E27FC236}">
                    <a16:creationId xmlns:a16="http://schemas.microsoft.com/office/drawing/2014/main" id="{2852694A-ED06-4C12-8987-96DECAE9398F}"/>
                  </a:ext>
                </a:extLst>
              </p:cNvPr>
              <p:cNvSpPr/>
              <p:nvPr/>
            </p:nvSpPr>
            <p:spPr>
              <a:xfrm>
                <a:off x="2992345" y="1308945"/>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2</a:t>
                </a:r>
                <a:r>
                  <a:rPr lang="en-GB" sz="3200" b="1" i="1" dirty="0">
                    <a:solidFill>
                      <a:schemeClr val="tx1"/>
                    </a:solidFill>
                    <a:latin typeface="Century Gothic" panose="020B0502020202020204" pitchFamily="34" charset="0"/>
                  </a:rPr>
                  <a:t>x</a:t>
                </a:r>
              </a:p>
            </p:txBody>
          </p:sp>
          <p:sp>
            <p:nvSpPr>
              <p:cNvPr id="13" name="Rectangle: Rounded Corners 12">
                <a:extLst>
                  <a:ext uri="{FF2B5EF4-FFF2-40B4-BE49-F238E27FC236}">
                    <a16:creationId xmlns:a16="http://schemas.microsoft.com/office/drawing/2014/main" id="{F468B701-1B6E-49C9-9FFE-4CFBC964BDAE}"/>
                  </a:ext>
                </a:extLst>
              </p:cNvPr>
              <p:cNvSpPr/>
              <p:nvPr/>
            </p:nvSpPr>
            <p:spPr>
              <a:xfrm>
                <a:off x="2992345" y="2332738"/>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6</a:t>
                </a:r>
              </a:p>
            </p:txBody>
          </p:sp>
        </p:grpSp>
      </p:gr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Using the cards below and any of the four operations, create three balanced equations where </a:t>
            </a: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 10.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possible answers, for example: </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4 x 5 = 2</a:t>
            </a:r>
            <a:r>
              <a:rPr lang="en-GB" sz="2000" b="1" i="1" dirty="0">
                <a:solidFill>
                  <a:srgbClr val="FF0000"/>
                </a:solidFill>
                <a:latin typeface="Century Gothic" panose="020B0502020202020204" pitchFamily="34" charset="0"/>
              </a:rPr>
              <a:t>x</a:t>
            </a:r>
            <a:r>
              <a:rPr lang="en-GB" sz="2000" b="1" dirty="0">
                <a:solidFill>
                  <a:srgbClr val="FF0000"/>
                </a:solidFill>
                <a:latin typeface="Century Gothic" panose="020B0502020202020204" pitchFamily="34" charset="0"/>
              </a:rPr>
              <a:t>; 2</a:t>
            </a:r>
            <a:r>
              <a:rPr lang="en-GB" sz="2000" b="1" i="1" dirty="0">
                <a:solidFill>
                  <a:srgbClr val="FF0000"/>
                </a:solidFill>
                <a:latin typeface="Century Gothic" panose="020B0502020202020204" pitchFamily="34" charset="0"/>
              </a:rPr>
              <a:t>x</a:t>
            </a:r>
            <a:r>
              <a:rPr lang="en-GB" sz="2000" b="1" dirty="0">
                <a:solidFill>
                  <a:srgbClr val="FF0000"/>
                </a:solidFill>
                <a:latin typeface="Century Gothic" panose="020B0502020202020204" pitchFamily="34" charset="0"/>
              </a:rPr>
              <a:t> + 4 = 6 x 4; 3</a:t>
            </a:r>
            <a:r>
              <a:rPr lang="en-GB" sz="2000" b="1" i="1" dirty="0">
                <a:solidFill>
                  <a:srgbClr val="FF0000"/>
                </a:solidFill>
                <a:latin typeface="Century Gothic" panose="020B0502020202020204" pitchFamily="34" charset="0"/>
              </a:rPr>
              <a:t>x</a:t>
            </a:r>
            <a:r>
              <a:rPr lang="en-GB" sz="2000" b="1" dirty="0">
                <a:solidFill>
                  <a:srgbClr val="FF0000"/>
                </a:solidFill>
                <a:latin typeface="Century Gothic" panose="020B0502020202020204" pitchFamily="34" charset="0"/>
              </a:rPr>
              <a:t> = 5 x 6.</a:t>
            </a:r>
          </a:p>
          <a:p>
            <a:pPr lvl="0"/>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DD89987D-D30B-476C-9C4C-2FBFEBF24F99}"/>
              </a:ext>
            </a:extLst>
          </p:cNvPr>
          <p:cNvGrpSpPr/>
          <p:nvPr/>
        </p:nvGrpSpPr>
        <p:grpSpPr>
          <a:xfrm>
            <a:off x="1324757" y="2018291"/>
            <a:ext cx="6494485" cy="2821418"/>
            <a:chOff x="-47607" y="1308945"/>
            <a:chExt cx="3029727" cy="1592616"/>
          </a:xfrm>
        </p:grpSpPr>
        <p:grpSp>
          <p:nvGrpSpPr>
            <p:cNvPr id="9" name="Group 8">
              <a:extLst>
                <a:ext uri="{FF2B5EF4-FFF2-40B4-BE49-F238E27FC236}">
                  <a16:creationId xmlns:a16="http://schemas.microsoft.com/office/drawing/2014/main" id="{7A89A625-2C0D-4208-8E26-C92EBDD2C7A5}"/>
                </a:ext>
              </a:extLst>
            </p:cNvPr>
            <p:cNvGrpSpPr/>
            <p:nvPr/>
          </p:nvGrpSpPr>
          <p:grpSpPr>
            <a:xfrm>
              <a:off x="-47607" y="1308945"/>
              <a:ext cx="538415" cy="1592616"/>
              <a:chOff x="-47607" y="1308945"/>
              <a:chExt cx="538415" cy="1592616"/>
            </a:xfrm>
          </p:grpSpPr>
          <p:sp>
            <p:nvSpPr>
              <p:cNvPr id="16" name="Rectangle: Rounded Corners 15">
                <a:extLst>
                  <a:ext uri="{FF2B5EF4-FFF2-40B4-BE49-F238E27FC236}">
                    <a16:creationId xmlns:a16="http://schemas.microsoft.com/office/drawing/2014/main" id="{3F17B671-B931-40F4-85CB-EF052DF2E340}"/>
                  </a:ext>
                </a:extLst>
              </p:cNvPr>
              <p:cNvSpPr/>
              <p:nvPr/>
            </p:nvSpPr>
            <p:spPr>
              <a:xfrm>
                <a:off x="-47607" y="1308945"/>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4</a:t>
                </a:r>
              </a:p>
            </p:txBody>
          </p:sp>
          <p:sp>
            <p:nvSpPr>
              <p:cNvPr id="17" name="Rectangle: Rounded Corners 16">
                <a:extLst>
                  <a:ext uri="{FF2B5EF4-FFF2-40B4-BE49-F238E27FC236}">
                    <a16:creationId xmlns:a16="http://schemas.microsoft.com/office/drawing/2014/main" id="{F98459FB-A532-481B-B014-1B770D5895A5}"/>
                  </a:ext>
                </a:extLst>
              </p:cNvPr>
              <p:cNvSpPr/>
              <p:nvPr/>
            </p:nvSpPr>
            <p:spPr>
              <a:xfrm>
                <a:off x="-47607" y="2332738"/>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5</a:t>
                </a:r>
              </a:p>
            </p:txBody>
          </p:sp>
        </p:grpSp>
        <p:grpSp>
          <p:nvGrpSpPr>
            <p:cNvPr id="10" name="Group 9">
              <a:extLst>
                <a:ext uri="{FF2B5EF4-FFF2-40B4-BE49-F238E27FC236}">
                  <a16:creationId xmlns:a16="http://schemas.microsoft.com/office/drawing/2014/main" id="{A5AFE5FB-D502-4F57-BF9E-D1225994CF7E}"/>
                </a:ext>
              </a:extLst>
            </p:cNvPr>
            <p:cNvGrpSpPr/>
            <p:nvPr/>
          </p:nvGrpSpPr>
          <p:grpSpPr>
            <a:xfrm>
              <a:off x="1198048" y="1308945"/>
              <a:ext cx="538416" cy="1592616"/>
              <a:chOff x="1472368" y="1308945"/>
              <a:chExt cx="538416" cy="1592616"/>
            </a:xfrm>
          </p:grpSpPr>
          <p:sp>
            <p:nvSpPr>
              <p:cNvPr id="14" name="Rectangle: Rounded Corners 13">
                <a:extLst>
                  <a:ext uri="{FF2B5EF4-FFF2-40B4-BE49-F238E27FC236}">
                    <a16:creationId xmlns:a16="http://schemas.microsoft.com/office/drawing/2014/main" id="{F49F17D8-ABF5-4343-B539-6907B61DB5F0}"/>
                  </a:ext>
                </a:extLst>
              </p:cNvPr>
              <p:cNvSpPr/>
              <p:nvPr/>
            </p:nvSpPr>
            <p:spPr>
              <a:xfrm>
                <a:off x="1472368" y="1308945"/>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4</a:t>
                </a:r>
              </a:p>
            </p:txBody>
          </p:sp>
          <p:sp>
            <p:nvSpPr>
              <p:cNvPr id="15" name="Rectangle: Rounded Corners 14">
                <a:extLst>
                  <a:ext uri="{FF2B5EF4-FFF2-40B4-BE49-F238E27FC236}">
                    <a16:creationId xmlns:a16="http://schemas.microsoft.com/office/drawing/2014/main" id="{489FE898-581C-430A-A705-562B7A658520}"/>
                  </a:ext>
                </a:extLst>
              </p:cNvPr>
              <p:cNvSpPr/>
              <p:nvPr/>
            </p:nvSpPr>
            <p:spPr>
              <a:xfrm>
                <a:off x="1472369" y="2332738"/>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3</a:t>
                </a:r>
                <a:r>
                  <a:rPr lang="en-GB" sz="3200" b="1" i="1" dirty="0">
                    <a:solidFill>
                      <a:schemeClr val="tx1"/>
                    </a:solidFill>
                    <a:latin typeface="Century Gothic" panose="020B0502020202020204" pitchFamily="34" charset="0"/>
                  </a:rPr>
                  <a:t>x</a:t>
                </a:r>
              </a:p>
            </p:txBody>
          </p:sp>
        </p:grpSp>
        <p:grpSp>
          <p:nvGrpSpPr>
            <p:cNvPr id="11" name="Group 10">
              <a:extLst>
                <a:ext uri="{FF2B5EF4-FFF2-40B4-BE49-F238E27FC236}">
                  <a16:creationId xmlns:a16="http://schemas.microsoft.com/office/drawing/2014/main" id="{336C52E7-1259-47E4-B04F-0A583EFED037}"/>
                </a:ext>
              </a:extLst>
            </p:cNvPr>
            <p:cNvGrpSpPr/>
            <p:nvPr/>
          </p:nvGrpSpPr>
          <p:grpSpPr>
            <a:xfrm>
              <a:off x="2443705" y="1308945"/>
              <a:ext cx="538415" cy="1592616"/>
              <a:chOff x="2992345" y="1308945"/>
              <a:chExt cx="538415" cy="1592616"/>
            </a:xfrm>
          </p:grpSpPr>
          <p:sp>
            <p:nvSpPr>
              <p:cNvPr id="12" name="Rectangle: Rounded Corners 11">
                <a:extLst>
                  <a:ext uri="{FF2B5EF4-FFF2-40B4-BE49-F238E27FC236}">
                    <a16:creationId xmlns:a16="http://schemas.microsoft.com/office/drawing/2014/main" id="{2852694A-ED06-4C12-8987-96DECAE9398F}"/>
                  </a:ext>
                </a:extLst>
              </p:cNvPr>
              <p:cNvSpPr/>
              <p:nvPr/>
            </p:nvSpPr>
            <p:spPr>
              <a:xfrm>
                <a:off x="2992345" y="1308945"/>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2</a:t>
                </a:r>
                <a:r>
                  <a:rPr lang="en-GB" sz="3200" b="1" i="1" dirty="0">
                    <a:solidFill>
                      <a:schemeClr val="tx1"/>
                    </a:solidFill>
                    <a:latin typeface="Century Gothic" panose="020B0502020202020204" pitchFamily="34" charset="0"/>
                  </a:rPr>
                  <a:t>x</a:t>
                </a:r>
              </a:p>
            </p:txBody>
          </p:sp>
          <p:sp>
            <p:nvSpPr>
              <p:cNvPr id="13" name="Rectangle: Rounded Corners 12">
                <a:extLst>
                  <a:ext uri="{FF2B5EF4-FFF2-40B4-BE49-F238E27FC236}">
                    <a16:creationId xmlns:a16="http://schemas.microsoft.com/office/drawing/2014/main" id="{F468B701-1B6E-49C9-9FFE-4CFBC964BDAE}"/>
                  </a:ext>
                </a:extLst>
              </p:cNvPr>
              <p:cNvSpPr/>
              <p:nvPr/>
            </p:nvSpPr>
            <p:spPr>
              <a:xfrm>
                <a:off x="2992345" y="2332738"/>
                <a:ext cx="538415" cy="568823"/>
              </a:xfrm>
              <a:prstGeom prst="roundRect">
                <a:avLst/>
              </a:prstGeom>
              <a:solidFill>
                <a:schemeClr val="accent4">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6</a:t>
                </a:r>
              </a:p>
            </p:txBody>
          </p:sp>
        </p:grpSp>
      </p:grpSp>
    </p:spTree>
    <p:extLst>
      <p:ext uri="{BB962C8B-B14F-4D97-AF65-F5344CB8AC3E}">
        <p14:creationId xmlns:p14="http://schemas.microsoft.com/office/powerpoint/2010/main" val="1914322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Choose a value for </a:t>
            </a:r>
            <a:r>
              <a:rPr lang="en-GB" sz="2000" b="1" i="1" dirty="0">
                <a:solidFill>
                  <a:schemeClr val="tx1"/>
                </a:solidFill>
                <a:latin typeface="Century Gothic" panose="020B0502020202020204" pitchFamily="34" charset="0"/>
              </a:rPr>
              <a:t>c</a:t>
            </a:r>
            <a:r>
              <a:rPr lang="en-GB" sz="2000" b="1" dirty="0">
                <a:solidFill>
                  <a:schemeClr val="tx1"/>
                </a:solidFill>
                <a:latin typeface="Century Gothic" panose="020B0502020202020204" pitchFamily="34" charset="0"/>
              </a:rPr>
              <a:t> and find three possibilities to complete the following equation. </a:t>
            </a:r>
          </a:p>
          <a:p>
            <a:pPr lvl="0"/>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3359D758-6E53-4772-BEC7-162CC60F3CC9}"/>
              </a:ext>
            </a:extLst>
          </p:cNvPr>
          <p:cNvGraphicFramePr>
            <a:graphicFrameLocks noGrp="1"/>
          </p:cNvGraphicFramePr>
          <p:nvPr>
            <p:extLst>
              <p:ext uri="{D42A27DB-BD31-4B8C-83A1-F6EECF244321}">
                <p14:modId xmlns:p14="http://schemas.microsoft.com/office/powerpoint/2010/main" val="3701561698"/>
              </p:ext>
            </p:extLst>
          </p:nvPr>
        </p:nvGraphicFramePr>
        <p:xfrm>
          <a:off x="1533225" y="2820077"/>
          <a:ext cx="6077550" cy="961864"/>
        </p:xfrm>
        <a:graphic>
          <a:graphicData uri="http://schemas.openxmlformats.org/drawingml/2006/table">
            <a:tbl>
              <a:tblPr firstRow="1" bandRow="1">
                <a:tableStyleId>{5940675A-B579-460E-94D1-54222C63F5DA}</a:tableStyleId>
              </a:tblPr>
              <a:tblGrid>
                <a:gridCol w="1012925">
                  <a:extLst>
                    <a:ext uri="{9D8B030D-6E8A-4147-A177-3AD203B41FA5}">
                      <a16:colId xmlns:a16="http://schemas.microsoft.com/office/drawing/2014/main" val="1147873514"/>
                    </a:ext>
                  </a:extLst>
                </a:gridCol>
                <a:gridCol w="1012925">
                  <a:extLst>
                    <a:ext uri="{9D8B030D-6E8A-4147-A177-3AD203B41FA5}">
                      <a16:colId xmlns:a16="http://schemas.microsoft.com/office/drawing/2014/main" val="2065781381"/>
                    </a:ext>
                  </a:extLst>
                </a:gridCol>
                <a:gridCol w="1012925">
                  <a:extLst>
                    <a:ext uri="{9D8B030D-6E8A-4147-A177-3AD203B41FA5}">
                      <a16:colId xmlns:a16="http://schemas.microsoft.com/office/drawing/2014/main" val="2001960796"/>
                    </a:ext>
                  </a:extLst>
                </a:gridCol>
                <a:gridCol w="1012925">
                  <a:extLst>
                    <a:ext uri="{9D8B030D-6E8A-4147-A177-3AD203B41FA5}">
                      <a16:colId xmlns:a16="http://schemas.microsoft.com/office/drawing/2014/main" val="3976817010"/>
                    </a:ext>
                  </a:extLst>
                </a:gridCol>
                <a:gridCol w="1012925">
                  <a:extLst>
                    <a:ext uri="{9D8B030D-6E8A-4147-A177-3AD203B41FA5}">
                      <a16:colId xmlns:a16="http://schemas.microsoft.com/office/drawing/2014/main" val="1251413665"/>
                    </a:ext>
                  </a:extLst>
                </a:gridCol>
                <a:gridCol w="1012925">
                  <a:extLst>
                    <a:ext uri="{9D8B030D-6E8A-4147-A177-3AD203B41FA5}">
                      <a16:colId xmlns:a16="http://schemas.microsoft.com/office/drawing/2014/main" val="2905812693"/>
                    </a:ext>
                  </a:extLst>
                </a:gridCol>
              </a:tblGrid>
              <a:tr h="961864">
                <a:tc>
                  <a:txBody>
                    <a:bodyPr/>
                    <a:lstStyle/>
                    <a:p>
                      <a:pPr algn="l"/>
                      <a:endParaRPr lang="en-GB" sz="4300" b="1" dirty="0">
                        <a:latin typeface="Century Gothic" panose="020B0502020202020204" pitchFamily="34" charset="0"/>
                      </a:endParaRPr>
                    </a:p>
                  </a:txBody>
                  <a:tcPr marL="118587" marR="118587" marT="118587"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en-GB" sz="4700" b="1" i="1" dirty="0">
                          <a:latin typeface="Century Gothic" panose="020B0502020202020204" pitchFamily="34" charset="0"/>
                        </a:rPr>
                        <a:t>c</a:t>
                      </a:r>
                    </a:p>
                  </a:txBody>
                  <a:tcPr marL="118587" marR="118587" marT="118587" marB="0" anchor="b">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4700" b="1" dirty="0">
                          <a:latin typeface="Century Gothic" panose="020B0502020202020204" pitchFamily="34" charset="0"/>
                        </a:rPr>
                        <a:t>+</a:t>
                      </a:r>
                    </a:p>
                  </a:txBody>
                  <a:tcPr marL="118587" marR="118587" marT="118587" marB="0" anchor="b">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l"/>
                      <a:endParaRPr lang="en-GB" sz="4700" b="1" dirty="0">
                        <a:latin typeface="Century Gothic" panose="020B0502020202020204" pitchFamily="34" charset="0"/>
                      </a:endParaRPr>
                    </a:p>
                  </a:txBody>
                  <a:tcPr marL="118587" marR="118587" marT="118587"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700" b="1" dirty="0">
                          <a:latin typeface="Century Gothic" panose="020B0502020202020204" pitchFamily="34" charset="0"/>
                        </a:rPr>
                        <a:t>=</a:t>
                      </a:r>
                    </a:p>
                  </a:txBody>
                  <a:tcPr marL="118587" marR="118587" marT="118587" marB="0" anchor="b">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700" b="1" dirty="0">
                          <a:latin typeface="Century Gothic" panose="020B0502020202020204" pitchFamily="34" charset="0"/>
                        </a:rPr>
                        <a:t>24</a:t>
                      </a:r>
                    </a:p>
                  </a:txBody>
                  <a:tcPr marL="118587" marR="118587" marT="118587"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19962142"/>
                  </a:ext>
                </a:extLst>
              </a:tr>
            </a:tbl>
          </a:graphicData>
        </a:graphic>
      </p:graphicFrame>
    </p:spTree>
    <p:extLst>
      <p:ext uri="{BB962C8B-B14F-4D97-AF65-F5344CB8AC3E}">
        <p14:creationId xmlns:p14="http://schemas.microsoft.com/office/powerpoint/2010/main" val="34400280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Choose a value for </a:t>
            </a:r>
            <a:r>
              <a:rPr lang="en-GB" sz="2000" b="1" i="1" dirty="0">
                <a:solidFill>
                  <a:schemeClr val="tx1"/>
                </a:solidFill>
                <a:latin typeface="Century Gothic" panose="020B0502020202020204" pitchFamily="34" charset="0"/>
              </a:rPr>
              <a:t>c</a:t>
            </a:r>
            <a:r>
              <a:rPr lang="en-GB" sz="2000" b="1" dirty="0">
                <a:solidFill>
                  <a:schemeClr val="tx1"/>
                </a:solidFill>
                <a:latin typeface="Century Gothic" panose="020B0502020202020204" pitchFamily="34" charset="0"/>
              </a:rPr>
              <a:t> and find three possibilities to complete the following equation.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possible answers, for example: </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If </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 5 then, 2</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+ 14 = 24, 3</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+ 9 = 24 and 4</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+ 4 = 24.</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3359D758-6E53-4772-BEC7-162CC60F3CC9}"/>
              </a:ext>
            </a:extLst>
          </p:cNvPr>
          <p:cNvGraphicFramePr>
            <a:graphicFrameLocks noGrp="1"/>
          </p:cNvGraphicFramePr>
          <p:nvPr>
            <p:extLst>
              <p:ext uri="{D42A27DB-BD31-4B8C-83A1-F6EECF244321}">
                <p14:modId xmlns:p14="http://schemas.microsoft.com/office/powerpoint/2010/main" val="3804680793"/>
              </p:ext>
            </p:extLst>
          </p:nvPr>
        </p:nvGraphicFramePr>
        <p:xfrm>
          <a:off x="1533225" y="2820077"/>
          <a:ext cx="6077550" cy="961864"/>
        </p:xfrm>
        <a:graphic>
          <a:graphicData uri="http://schemas.openxmlformats.org/drawingml/2006/table">
            <a:tbl>
              <a:tblPr firstRow="1" bandRow="1">
                <a:tableStyleId>{5940675A-B579-460E-94D1-54222C63F5DA}</a:tableStyleId>
              </a:tblPr>
              <a:tblGrid>
                <a:gridCol w="1012925">
                  <a:extLst>
                    <a:ext uri="{9D8B030D-6E8A-4147-A177-3AD203B41FA5}">
                      <a16:colId xmlns:a16="http://schemas.microsoft.com/office/drawing/2014/main" val="1147873514"/>
                    </a:ext>
                  </a:extLst>
                </a:gridCol>
                <a:gridCol w="1012925">
                  <a:extLst>
                    <a:ext uri="{9D8B030D-6E8A-4147-A177-3AD203B41FA5}">
                      <a16:colId xmlns:a16="http://schemas.microsoft.com/office/drawing/2014/main" val="2065781381"/>
                    </a:ext>
                  </a:extLst>
                </a:gridCol>
                <a:gridCol w="1012925">
                  <a:extLst>
                    <a:ext uri="{9D8B030D-6E8A-4147-A177-3AD203B41FA5}">
                      <a16:colId xmlns:a16="http://schemas.microsoft.com/office/drawing/2014/main" val="2001960796"/>
                    </a:ext>
                  </a:extLst>
                </a:gridCol>
                <a:gridCol w="1012925">
                  <a:extLst>
                    <a:ext uri="{9D8B030D-6E8A-4147-A177-3AD203B41FA5}">
                      <a16:colId xmlns:a16="http://schemas.microsoft.com/office/drawing/2014/main" val="3976817010"/>
                    </a:ext>
                  </a:extLst>
                </a:gridCol>
                <a:gridCol w="1012925">
                  <a:extLst>
                    <a:ext uri="{9D8B030D-6E8A-4147-A177-3AD203B41FA5}">
                      <a16:colId xmlns:a16="http://schemas.microsoft.com/office/drawing/2014/main" val="1251413665"/>
                    </a:ext>
                  </a:extLst>
                </a:gridCol>
                <a:gridCol w="1012925">
                  <a:extLst>
                    <a:ext uri="{9D8B030D-6E8A-4147-A177-3AD203B41FA5}">
                      <a16:colId xmlns:a16="http://schemas.microsoft.com/office/drawing/2014/main" val="2905812693"/>
                    </a:ext>
                  </a:extLst>
                </a:gridCol>
              </a:tblGrid>
              <a:tr h="961864">
                <a:tc>
                  <a:txBody>
                    <a:bodyPr/>
                    <a:lstStyle/>
                    <a:p>
                      <a:pPr algn="l"/>
                      <a:endParaRPr lang="en-GB" sz="4300" b="1" dirty="0">
                        <a:latin typeface="Century Gothic" panose="020B0502020202020204" pitchFamily="34" charset="0"/>
                      </a:endParaRPr>
                    </a:p>
                  </a:txBody>
                  <a:tcPr marL="118587" marR="118587" marT="118587"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en-GB" sz="4700" b="1" i="1" dirty="0">
                          <a:latin typeface="Century Gothic" panose="020B0502020202020204" pitchFamily="34" charset="0"/>
                        </a:rPr>
                        <a:t>c</a:t>
                      </a:r>
                    </a:p>
                  </a:txBody>
                  <a:tcPr marL="118587" marR="118587" marT="118587" marB="0" anchor="b">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4700" b="1" dirty="0">
                          <a:latin typeface="Century Gothic" panose="020B0502020202020204" pitchFamily="34" charset="0"/>
                        </a:rPr>
                        <a:t>+</a:t>
                      </a:r>
                    </a:p>
                  </a:txBody>
                  <a:tcPr marL="118587" marR="118587" marT="118587" marB="0" anchor="b">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l"/>
                      <a:endParaRPr lang="en-GB" sz="4700" b="1" dirty="0">
                        <a:latin typeface="Century Gothic" panose="020B0502020202020204" pitchFamily="34" charset="0"/>
                      </a:endParaRPr>
                    </a:p>
                  </a:txBody>
                  <a:tcPr marL="118587" marR="118587" marT="118587"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700" b="1" dirty="0">
                          <a:latin typeface="Century Gothic" panose="020B0502020202020204" pitchFamily="34" charset="0"/>
                        </a:rPr>
                        <a:t>=</a:t>
                      </a:r>
                    </a:p>
                  </a:txBody>
                  <a:tcPr marL="118587" marR="118587" marT="118587" marB="0" anchor="b">
                    <a:lnL w="285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700" b="1" dirty="0">
                          <a:latin typeface="Century Gothic" panose="020B0502020202020204" pitchFamily="34" charset="0"/>
                        </a:rPr>
                        <a:t>24</a:t>
                      </a:r>
                    </a:p>
                  </a:txBody>
                  <a:tcPr marL="118587" marR="118587" marT="118587"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19962142"/>
                  </a:ext>
                </a:extLst>
              </a:tr>
            </a:tbl>
          </a:graphicData>
        </a:graphic>
      </p:graphicFrame>
    </p:spTree>
    <p:extLst>
      <p:ext uri="{BB962C8B-B14F-4D97-AF65-F5344CB8AC3E}">
        <p14:creationId xmlns:p14="http://schemas.microsoft.com/office/powerpoint/2010/main" val="36817331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25F5B7F9-8F71-47E6-819E-9228E72003C3}"/>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5" name="Rectangle 14">
            <a:extLst>
              <a:ext uri="{FF2B5EF4-FFF2-40B4-BE49-F238E27FC236}">
                <a16:creationId xmlns:a16="http://schemas.microsoft.com/office/drawing/2014/main" id="{62119FD5-9966-4529-B9E4-300E3DB0FFB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Paul and Vanessa are solving the following algebraic equation.</a:t>
            </a:r>
          </a:p>
          <a:p>
            <a:endParaRPr lang="en-GB" sz="1100" b="1" dirty="0">
              <a:solidFill>
                <a:schemeClr val="tx1"/>
              </a:solidFill>
              <a:latin typeface="Century Gothic" panose="020B0502020202020204" pitchFamily="34" charset="0"/>
            </a:endParaRPr>
          </a:p>
          <a:p>
            <a:pPr algn="ctr"/>
            <a:r>
              <a:rPr lang="en-GB" sz="3200" b="1" dirty="0">
                <a:solidFill>
                  <a:schemeClr val="tx1"/>
                </a:solidFill>
                <a:latin typeface="Century Gothic" panose="020B0502020202020204" pitchFamily="34" charset="0"/>
              </a:rPr>
              <a:t>6 + 5</a:t>
            </a:r>
            <a:r>
              <a:rPr lang="en-GB" sz="3200" b="1" i="1" dirty="0">
                <a:solidFill>
                  <a:schemeClr val="tx1"/>
                </a:solidFill>
                <a:latin typeface="Century Gothic" panose="020B0502020202020204" pitchFamily="34" charset="0"/>
              </a:rPr>
              <a:t>x</a:t>
            </a:r>
            <a:r>
              <a:rPr lang="en-GB" sz="3200" b="1" dirty="0">
                <a:solidFill>
                  <a:schemeClr val="tx1"/>
                </a:solidFill>
                <a:latin typeface="Century Gothic" panose="020B0502020202020204" pitchFamily="34" charset="0"/>
              </a:rPr>
              <a:t> = 21</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Prove it.</a:t>
            </a:r>
            <a:endParaRPr lang="en-GB" sz="32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16" name="Table 15">
            <a:extLst>
              <a:ext uri="{FF2B5EF4-FFF2-40B4-BE49-F238E27FC236}">
                <a16:creationId xmlns:a16="http://schemas.microsoft.com/office/drawing/2014/main" id="{5826579A-1691-4A6B-B2D8-AC1B76CC90BB}"/>
              </a:ext>
            </a:extLst>
          </p:cNvPr>
          <p:cNvGraphicFramePr>
            <a:graphicFrameLocks noGrp="1"/>
          </p:cNvGraphicFramePr>
          <p:nvPr>
            <p:extLst>
              <p:ext uri="{D42A27DB-BD31-4B8C-83A1-F6EECF244321}">
                <p14:modId xmlns:p14="http://schemas.microsoft.com/office/powerpoint/2010/main" val="2889580216"/>
              </p:ext>
            </p:extLst>
          </p:nvPr>
        </p:nvGraphicFramePr>
        <p:xfrm>
          <a:off x="1196587" y="3286294"/>
          <a:ext cx="888124" cy="396240"/>
        </p:xfrm>
        <a:graphic>
          <a:graphicData uri="http://schemas.openxmlformats.org/drawingml/2006/table">
            <a:tbl>
              <a:tblPr firstRow="1" bandRow="1">
                <a:tableStyleId>{5940675A-B579-460E-94D1-54222C63F5DA}</a:tableStyleId>
              </a:tblPr>
              <a:tblGrid>
                <a:gridCol w="888124">
                  <a:extLst>
                    <a:ext uri="{9D8B030D-6E8A-4147-A177-3AD203B41FA5}">
                      <a16:colId xmlns:a16="http://schemas.microsoft.com/office/drawing/2014/main" val="3230957583"/>
                    </a:ext>
                  </a:extLst>
                </a:gridCol>
              </a:tblGrid>
              <a:tr h="271753">
                <a:tc>
                  <a:txBody>
                    <a:bodyPr/>
                    <a:lstStyle/>
                    <a:p>
                      <a:pPr algn="ctr"/>
                      <a:r>
                        <a:rPr lang="en-GB" sz="2000" b="1" dirty="0">
                          <a:solidFill>
                            <a:schemeClr val="tx1"/>
                          </a:solidFill>
                          <a:latin typeface="Century Gothic" panose="020B0502020202020204" pitchFamily="34" charset="0"/>
                        </a:rPr>
                        <a:t>Paul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92466770"/>
                  </a:ext>
                </a:extLst>
              </a:tr>
            </a:tbl>
          </a:graphicData>
        </a:graphic>
      </p:graphicFrame>
      <p:graphicFrame>
        <p:nvGraphicFramePr>
          <p:cNvPr id="17" name="Table 16">
            <a:extLst>
              <a:ext uri="{FF2B5EF4-FFF2-40B4-BE49-F238E27FC236}">
                <a16:creationId xmlns:a16="http://schemas.microsoft.com/office/drawing/2014/main" id="{5310F599-EEF1-4F6A-92C9-8FD140E31662}"/>
              </a:ext>
            </a:extLst>
          </p:cNvPr>
          <p:cNvGraphicFramePr>
            <a:graphicFrameLocks noGrp="1"/>
          </p:cNvGraphicFramePr>
          <p:nvPr>
            <p:extLst>
              <p:ext uri="{D42A27DB-BD31-4B8C-83A1-F6EECF244321}">
                <p14:modId xmlns:p14="http://schemas.microsoft.com/office/powerpoint/2010/main" val="516522520"/>
              </p:ext>
            </p:extLst>
          </p:nvPr>
        </p:nvGraphicFramePr>
        <p:xfrm>
          <a:off x="6451281" y="4796300"/>
          <a:ext cx="1339909" cy="396240"/>
        </p:xfrm>
        <a:graphic>
          <a:graphicData uri="http://schemas.openxmlformats.org/drawingml/2006/table">
            <a:tbl>
              <a:tblPr firstRow="1" bandRow="1">
                <a:tableStyleId>{5940675A-B579-460E-94D1-54222C63F5DA}</a:tableStyleId>
              </a:tblPr>
              <a:tblGrid>
                <a:gridCol w="1339909">
                  <a:extLst>
                    <a:ext uri="{9D8B030D-6E8A-4147-A177-3AD203B41FA5}">
                      <a16:colId xmlns:a16="http://schemas.microsoft.com/office/drawing/2014/main" val="3230957583"/>
                    </a:ext>
                  </a:extLst>
                </a:gridCol>
              </a:tblGrid>
              <a:tr h="231404">
                <a:tc>
                  <a:txBody>
                    <a:bodyPr/>
                    <a:lstStyle/>
                    <a:p>
                      <a:pPr algn="ctr"/>
                      <a:r>
                        <a:rPr lang="en-GB" sz="2000" b="1" dirty="0">
                          <a:solidFill>
                            <a:schemeClr val="tx1"/>
                          </a:solidFill>
                          <a:latin typeface="Century Gothic" panose="020B0502020202020204" pitchFamily="34" charset="0"/>
                        </a:rPr>
                        <a:t>Vanessa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92466770"/>
                  </a:ext>
                </a:extLst>
              </a:tr>
            </a:tbl>
          </a:graphicData>
        </a:graphic>
      </p:graphicFrame>
      <p:sp>
        <p:nvSpPr>
          <p:cNvPr id="20" name="Speech Bubble: Rectangle with Corners Rounded 19">
            <a:extLst>
              <a:ext uri="{FF2B5EF4-FFF2-40B4-BE49-F238E27FC236}">
                <a16:creationId xmlns:a16="http://schemas.microsoft.com/office/drawing/2014/main" id="{0D7DF70E-7DF9-4774-9172-FD3F9606C67B}"/>
              </a:ext>
            </a:extLst>
          </p:cNvPr>
          <p:cNvSpPr/>
          <p:nvPr/>
        </p:nvSpPr>
        <p:spPr>
          <a:xfrm>
            <a:off x="2407286" y="2039920"/>
            <a:ext cx="4043995" cy="925240"/>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This equation is impossible because 5 isn’t a factor of 21.</a:t>
            </a:r>
          </a:p>
        </p:txBody>
      </p:sp>
      <p:sp>
        <p:nvSpPr>
          <p:cNvPr id="21" name="Speech Bubble: Rectangle with Corners Rounded 20">
            <a:extLst>
              <a:ext uri="{FF2B5EF4-FFF2-40B4-BE49-F238E27FC236}">
                <a16:creationId xmlns:a16="http://schemas.microsoft.com/office/drawing/2014/main" id="{1AD48060-39B8-48D2-9F07-6F6CCD74C955}"/>
              </a:ext>
            </a:extLst>
          </p:cNvPr>
          <p:cNvSpPr/>
          <p:nvPr/>
        </p:nvSpPr>
        <p:spPr>
          <a:xfrm flipH="1">
            <a:off x="2407285" y="3536749"/>
            <a:ext cx="4043994" cy="925240"/>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must be 3 for this equation </a:t>
            </a:r>
          </a:p>
          <a:p>
            <a:pPr algn="ctr"/>
            <a:r>
              <a:rPr lang="en-GB" sz="2000" b="1" dirty="0">
                <a:solidFill>
                  <a:schemeClr val="tx1"/>
                </a:solidFill>
                <a:latin typeface="Century Gothic" panose="020B0502020202020204" pitchFamily="34" charset="0"/>
              </a:rPr>
              <a:t>to be balanced.</a:t>
            </a:r>
          </a:p>
        </p:txBody>
      </p:sp>
    </p:spTree>
    <p:extLst>
      <p:ext uri="{BB962C8B-B14F-4D97-AF65-F5344CB8AC3E}">
        <p14:creationId xmlns:p14="http://schemas.microsoft.com/office/powerpoint/2010/main" val="3249561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25F5B7F9-8F71-47E6-819E-9228E72003C3}"/>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5" name="Rectangle 14">
            <a:extLst>
              <a:ext uri="{FF2B5EF4-FFF2-40B4-BE49-F238E27FC236}">
                <a16:creationId xmlns:a16="http://schemas.microsoft.com/office/drawing/2014/main" id="{62119FD5-9966-4529-B9E4-300E3DB0FFB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Paul and Vanessa are solving the following algebraic equation.</a:t>
            </a:r>
          </a:p>
          <a:p>
            <a:endParaRPr lang="en-GB" sz="1100" b="1" dirty="0">
              <a:solidFill>
                <a:schemeClr val="tx1"/>
              </a:solidFill>
              <a:latin typeface="Century Gothic" panose="020B0502020202020204" pitchFamily="34" charset="0"/>
            </a:endParaRPr>
          </a:p>
          <a:p>
            <a:pPr algn="ctr"/>
            <a:r>
              <a:rPr lang="en-GB" sz="3200" b="1" dirty="0">
                <a:solidFill>
                  <a:schemeClr val="tx1"/>
                </a:solidFill>
                <a:latin typeface="Century Gothic" panose="020B0502020202020204" pitchFamily="34" charset="0"/>
              </a:rPr>
              <a:t>6 + 5</a:t>
            </a:r>
            <a:r>
              <a:rPr lang="en-GB" sz="3200" b="1" i="1" dirty="0">
                <a:solidFill>
                  <a:schemeClr val="tx1"/>
                </a:solidFill>
                <a:latin typeface="Century Gothic" panose="020B0502020202020204" pitchFamily="34" charset="0"/>
              </a:rPr>
              <a:t>x</a:t>
            </a:r>
            <a:r>
              <a:rPr lang="en-GB" sz="3200" b="1" dirty="0">
                <a:solidFill>
                  <a:schemeClr val="tx1"/>
                </a:solidFill>
                <a:latin typeface="Century Gothic" panose="020B0502020202020204" pitchFamily="34" charset="0"/>
              </a:rPr>
              <a:t> = 21</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Prove it.</a:t>
            </a:r>
          </a:p>
          <a:p>
            <a:r>
              <a:rPr lang="en-GB" sz="2000" b="1" dirty="0">
                <a:solidFill>
                  <a:schemeClr val="tx1"/>
                </a:solidFill>
                <a:latin typeface="Century Gothic" panose="020B0502020202020204" pitchFamily="34" charset="0"/>
              </a:rPr>
              <a:t>Vanessa is correct because…</a:t>
            </a:r>
          </a:p>
          <a:p>
            <a:endParaRPr lang="en-GB" sz="32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16" name="Table 15">
            <a:extLst>
              <a:ext uri="{FF2B5EF4-FFF2-40B4-BE49-F238E27FC236}">
                <a16:creationId xmlns:a16="http://schemas.microsoft.com/office/drawing/2014/main" id="{5826579A-1691-4A6B-B2D8-AC1B76CC90BB}"/>
              </a:ext>
            </a:extLst>
          </p:cNvPr>
          <p:cNvGraphicFramePr>
            <a:graphicFrameLocks noGrp="1"/>
          </p:cNvGraphicFramePr>
          <p:nvPr>
            <p:extLst/>
          </p:nvPr>
        </p:nvGraphicFramePr>
        <p:xfrm>
          <a:off x="1196587" y="3286294"/>
          <a:ext cx="888124" cy="396240"/>
        </p:xfrm>
        <a:graphic>
          <a:graphicData uri="http://schemas.openxmlformats.org/drawingml/2006/table">
            <a:tbl>
              <a:tblPr firstRow="1" bandRow="1">
                <a:tableStyleId>{5940675A-B579-460E-94D1-54222C63F5DA}</a:tableStyleId>
              </a:tblPr>
              <a:tblGrid>
                <a:gridCol w="888124">
                  <a:extLst>
                    <a:ext uri="{9D8B030D-6E8A-4147-A177-3AD203B41FA5}">
                      <a16:colId xmlns:a16="http://schemas.microsoft.com/office/drawing/2014/main" val="3230957583"/>
                    </a:ext>
                  </a:extLst>
                </a:gridCol>
              </a:tblGrid>
              <a:tr h="271753">
                <a:tc>
                  <a:txBody>
                    <a:bodyPr/>
                    <a:lstStyle/>
                    <a:p>
                      <a:pPr algn="ctr"/>
                      <a:r>
                        <a:rPr lang="en-GB" sz="2000" b="1" dirty="0">
                          <a:solidFill>
                            <a:schemeClr val="tx1"/>
                          </a:solidFill>
                          <a:latin typeface="Century Gothic" panose="020B0502020202020204" pitchFamily="34" charset="0"/>
                        </a:rPr>
                        <a:t>Paul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92466770"/>
                  </a:ext>
                </a:extLst>
              </a:tr>
            </a:tbl>
          </a:graphicData>
        </a:graphic>
      </p:graphicFrame>
      <p:graphicFrame>
        <p:nvGraphicFramePr>
          <p:cNvPr id="17" name="Table 16">
            <a:extLst>
              <a:ext uri="{FF2B5EF4-FFF2-40B4-BE49-F238E27FC236}">
                <a16:creationId xmlns:a16="http://schemas.microsoft.com/office/drawing/2014/main" id="{5310F599-EEF1-4F6A-92C9-8FD140E31662}"/>
              </a:ext>
            </a:extLst>
          </p:cNvPr>
          <p:cNvGraphicFramePr>
            <a:graphicFrameLocks noGrp="1"/>
          </p:cNvGraphicFramePr>
          <p:nvPr>
            <p:extLst/>
          </p:nvPr>
        </p:nvGraphicFramePr>
        <p:xfrm>
          <a:off x="6451281" y="4796300"/>
          <a:ext cx="1339909" cy="396240"/>
        </p:xfrm>
        <a:graphic>
          <a:graphicData uri="http://schemas.openxmlformats.org/drawingml/2006/table">
            <a:tbl>
              <a:tblPr firstRow="1" bandRow="1">
                <a:tableStyleId>{5940675A-B579-460E-94D1-54222C63F5DA}</a:tableStyleId>
              </a:tblPr>
              <a:tblGrid>
                <a:gridCol w="1339909">
                  <a:extLst>
                    <a:ext uri="{9D8B030D-6E8A-4147-A177-3AD203B41FA5}">
                      <a16:colId xmlns:a16="http://schemas.microsoft.com/office/drawing/2014/main" val="3230957583"/>
                    </a:ext>
                  </a:extLst>
                </a:gridCol>
              </a:tblGrid>
              <a:tr h="231404">
                <a:tc>
                  <a:txBody>
                    <a:bodyPr/>
                    <a:lstStyle/>
                    <a:p>
                      <a:pPr algn="ctr"/>
                      <a:r>
                        <a:rPr lang="en-GB" sz="2000" b="1" dirty="0">
                          <a:solidFill>
                            <a:schemeClr val="tx1"/>
                          </a:solidFill>
                          <a:latin typeface="Century Gothic" panose="020B0502020202020204" pitchFamily="34" charset="0"/>
                        </a:rPr>
                        <a:t>Vanessa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92466770"/>
                  </a:ext>
                </a:extLst>
              </a:tr>
            </a:tbl>
          </a:graphicData>
        </a:graphic>
      </p:graphicFrame>
      <p:sp>
        <p:nvSpPr>
          <p:cNvPr id="20" name="Speech Bubble: Rectangle with Corners Rounded 19">
            <a:extLst>
              <a:ext uri="{FF2B5EF4-FFF2-40B4-BE49-F238E27FC236}">
                <a16:creationId xmlns:a16="http://schemas.microsoft.com/office/drawing/2014/main" id="{0D7DF70E-7DF9-4774-9172-FD3F9606C67B}"/>
              </a:ext>
            </a:extLst>
          </p:cNvPr>
          <p:cNvSpPr/>
          <p:nvPr/>
        </p:nvSpPr>
        <p:spPr>
          <a:xfrm>
            <a:off x="2407286" y="2039920"/>
            <a:ext cx="4043995" cy="925240"/>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This equation is impossible because 5 isn’t a factor of 21.</a:t>
            </a:r>
          </a:p>
        </p:txBody>
      </p:sp>
      <p:sp>
        <p:nvSpPr>
          <p:cNvPr id="21" name="Speech Bubble: Rectangle with Corners Rounded 20">
            <a:extLst>
              <a:ext uri="{FF2B5EF4-FFF2-40B4-BE49-F238E27FC236}">
                <a16:creationId xmlns:a16="http://schemas.microsoft.com/office/drawing/2014/main" id="{1AD48060-39B8-48D2-9F07-6F6CCD74C955}"/>
              </a:ext>
            </a:extLst>
          </p:cNvPr>
          <p:cNvSpPr/>
          <p:nvPr/>
        </p:nvSpPr>
        <p:spPr>
          <a:xfrm flipH="1">
            <a:off x="2407285" y="3536749"/>
            <a:ext cx="4043994" cy="925240"/>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must be 3 for this equation </a:t>
            </a:r>
          </a:p>
          <a:p>
            <a:pPr algn="ctr"/>
            <a:r>
              <a:rPr lang="en-GB" sz="2000" b="1" dirty="0">
                <a:solidFill>
                  <a:schemeClr val="tx1"/>
                </a:solidFill>
                <a:latin typeface="Century Gothic" panose="020B0502020202020204" pitchFamily="34" charset="0"/>
              </a:rPr>
              <a:t>to be balanced.</a:t>
            </a:r>
          </a:p>
        </p:txBody>
      </p:sp>
    </p:spTree>
    <p:extLst>
      <p:ext uri="{BB962C8B-B14F-4D97-AF65-F5344CB8AC3E}">
        <p14:creationId xmlns:p14="http://schemas.microsoft.com/office/powerpoint/2010/main" val="3663858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25F5B7F9-8F71-47E6-819E-9228E72003C3}"/>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5" name="Rectangle 14">
            <a:extLst>
              <a:ext uri="{FF2B5EF4-FFF2-40B4-BE49-F238E27FC236}">
                <a16:creationId xmlns:a16="http://schemas.microsoft.com/office/drawing/2014/main" id="{62119FD5-9966-4529-B9E4-300E3DB0FFB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Paul and Vanessa are solving the following algebraic equation.</a:t>
            </a:r>
          </a:p>
          <a:p>
            <a:endParaRPr lang="en-GB" sz="1100" b="1" dirty="0">
              <a:solidFill>
                <a:schemeClr val="tx1"/>
              </a:solidFill>
              <a:latin typeface="Century Gothic" panose="020B0502020202020204" pitchFamily="34" charset="0"/>
            </a:endParaRPr>
          </a:p>
          <a:p>
            <a:pPr algn="ctr"/>
            <a:r>
              <a:rPr lang="en-GB" sz="3200" b="1" dirty="0">
                <a:solidFill>
                  <a:schemeClr val="tx1"/>
                </a:solidFill>
                <a:latin typeface="Century Gothic" panose="020B0502020202020204" pitchFamily="34" charset="0"/>
              </a:rPr>
              <a:t>6 + 5</a:t>
            </a:r>
            <a:r>
              <a:rPr lang="en-GB" sz="3200" b="1" i="1" dirty="0">
                <a:solidFill>
                  <a:schemeClr val="tx1"/>
                </a:solidFill>
                <a:latin typeface="Century Gothic" panose="020B0502020202020204" pitchFamily="34" charset="0"/>
              </a:rPr>
              <a:t>x</a:t>
            </a:r>
            <a:r>
              <a:rPr lang="en-GB" sz="3200" b="1" dirty="0">
                <a:solidFill>
                  <a:schemeClr val="tx1"/>
                </a:solidFill>
                <a:latin typeface="Century Gothic" panose="020B0502020202020204" pitchFamily="34" charset="0"/>
              </a:rPr>
              <a:t> = 21</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correct? Prove it.</a:t>
            </a:r>
          </a:p>
          <a:p>
            <a:pPr lvl="0"/>
            <a:r>
              <a:rPr lang="en-GB" sz="2000" b="1" dirty="0">
                <a:solidFill>
                  <a:srgbClr val="FF0000"/>
                </a:solidFill>
                <a:latin typeface="Century Gothic" panose="020B0502020202020204" pitchFamily="34" charset="0"/>
              </a:rPr>
              <a:t>Vanessa is correct because 5 x 3 = 15 and 15 + 6 = 21. Paul is incorrect because 5 does not need to be a factor of 21 because there is another step in the equation.</a:t>
            </a:r>
          </a:p>
          <a:p>
            <a:endParaRPr lang="en-GB" sz="32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16" name="Table 15">
            <a:extLst>
              <a:ext uri="{FF2B5EF4-FFF2-40B4-BE49-F238E27FC236}">
                <a16:creationId xmlns:a16="http://schemas.microsoft.com/office/drawing/2014/main" id="{5826579A-1691-4A6B-B2D8-AC1B76CC90BB}"/>
              </a:ext>
            </a:extLst>
          </p:cNvPr>
          <p:cNvGraphicFramePr>
            <a:graphicFrameLocks noGrp="1"/>
          </p:cNvGraphicFramePr>
          <p:nvPr>
            <p:extLst/>
          </p:nvPr>
        </p:nvGraphicFramePr>
        <p:xfrm>
          <a:off x="1196587" y="3286294"/>
          <a:ext cx="888124" cy="396240"/>
        </p:xfrm>
        <a:graphic>
          <a:graphicData uri="http://schemas.openxmlformats.org/drawingml/2006/table">
            <a:tbl>
              <a:tblPr firstRow="1" bandRow="1">
                <a:tableStyleId>{5940675A-B579-460E-94D1-54222C63F5DA}</a:tableStyleId>
              </a:tblPr>
              <a:tblGrid>
                <a:gridCol w="888124">
                  <a:extLst>
                    <a:ext uri="{9D8B030D-6E8A-4147-A177-3AD203B41FA5}">
                      <a16:colId xmlns:a16="http://schemas.microsoft.com/office/drawing/2014/main" val="3230957583"/>
                    </a:ext>
                  </a:extLst>
                </a:gridCol>
              </a:tblGrid>
              <a:tr h="271753">
                <a:tc>
                  <a:txBody>
                    <a:bodyPr/>
                    <a:lstStyle/>
                    <a:p>
                      <a:pPr algn="ctr"/>
                      <a:r>
                        <a:rPr lang="en-GB" sz="2000" b="1" dirty="0">
                          <a:solidFill>
                            <a:schemeClr val="tx1"/>
                          </a:solidFill>
                          <a:latin typeface="Century Gothic" panose="020B0502020202020204" pitchFamily="34" charset="0"/>
                        </a:rPr>
                        <a:t>Paul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92466770"/>
                  </a:ext>
                </a:extLst>
              </a:tr>
            </a:tbl>
          </a:graphicData>
        </a:graphic>
      </p:graphicFrame>
      <p:graphicFrame>
        <p:nvGraphicFramePr>
          <p:cNvPr id="17" name="Table 16">
            <a:extLst>
              <a:ext uri="{FF2B5EF4-FFF2-40B4-BE49-F238E27FC236}">
                <a16:creationId xmlns:a16="http://schemas.microsoft.com/office/drawing/2014/main" id="{5310F599-EEF1-4F6A-92C9-8FD140E31662}"/>
              </a:ext>
            </a:extLst>
          </p:cNvPr>
          <p:cNvGraphicFramePr>
            <a:graphicFrameLocks noGrp="1"/>
          </p:cNvGraphicFramePr>
          <p:nvPr>
            <p:extLst/>
          </p:nvPr>
        </p:nvGraphicFramePr>
        <p:xfrm>
          <a:off x="6451281" y="4796300"/>
          <a:ext cx="1339909" cy="396240"/>
        </p:xfrm>
        <a:graphic>
          <a:graphicData uri="http://schemas.openxmlformats.org/drawingml/2006/table">
            <a:tbl>
              <a:tblPr firstRow="1" bandRow="1">
                <a:tableStyleId>{5940675A-B579-460E-94D1-54222C63F5DA}</a:tableStyleId>
              </a:tblPr>
              <a:tblGrid>
                <a:gridCol w="1339909">
                  <a:extLst>
                    <a:ext uri="{9D8B030D-6E8A-4147-A177-3AD203B41FA5}">
                      <a16:colId xmlns:a16="http://schemas.microsoft.com/office/drawing/2014/main" val="3230957583"/>
                    </a:ext>
                  </a:extLst>
                </a:gridCol>
              </a:tblGrid>
              <a:tr h="231404">
                <a:tc>
                  <a:txBody>
                    <a:bodyPr/>
                    <a:lstStyle/>
                    <a:p>
                      <a:pPr algn="ctr"/>
                      <a:r>
                        <a:rPr lang="en-GB" sz="2000" b="1" dirty="0">
                          <a:solidFill>
                            <a:schemeClr val="tx1"/>
                          </a:solidFill>
                          <a:latin typeface="Century Gothic" panose="020B0502020202020204" pitchFamily="34" charset="0"/>
                        </a:rPr>
                        <a:t>Vanessa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92466770"/>
                  </a:ext>
                </a:extLst>
              </a:tr>
            </a:tbl>
          </a:graphicData>
        </a:graphic>
      </p:graphicFrame>
      <p:sp>
        <p:nvSpPr>
          <p:cNvPr id="20" name="Speech Bubble: Rectangle with Corners Rounded 19">
            <a:extLst>
              <a:ext uri="{FF2B5EF4-FFF2-40B4-BE49-F238E27FC236}">
                <a16:creationId xmlns:a16="http://schemas.microsoft.com/office/drawing/2014/main" id="{0D7DF70E-7DF9-4774-9172-FD3F9606C67B}"/>
              </a:ext>
            </a:extLst>
          </p:cNvPr>
          <p:cNvSpPr/>
          <p:nvPr/>
        </p:nvSpPr>
        <p:spPr>
          <a:xfrm>
            <a:off x="2407286" y="2039920"/>
            <a:ext cx="4043995" cy="925240"/>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This equation is impossible because 5 isn’t a factor of 21.</a:t>
            </a:r>
          </a:p>
        </p:txBody>
      </p:sp>
      <p:sp>
        <p:nvSpPr>
          <p:cNvPr id="21" name="Speech Bubble: Rectangle with Corners Rounded 20">
            <a:extLst>
              <a:ext uri="{FF2B5EF4-FFF2-40B4-BE49-F238E27FC236}">
                <a16:creationId xmlns:a16="http://schemas.microsoft.com/office/drawing/2014/main" id="{1AD48060-39B8-48D2-9F07-6F6CCD74C955}"/>
              </a:ext>
            </a:extLst>
          </p:cNvPr>
          <p:cNvSpPr/>
          <p:nvPr/>
        </p:nvSpPr>
        <p:spPr>
          <a:xfrm flipH="1">
            <a:off x="2407285" y="3536749"/>
            <a:ext cx="4043994" cy="925240"/>
          </a:xfrm>
          <a:prstGeom prst="wedgeRoundRectCallout">
            <a:avLst>
              <a:gd name="adj1" fmla="val -39645"/>
              <a:gd name="adj2" fmla="val 6397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must be 3 for this equation </a:t>
            </a:r>
          </a:p>
          <a:p>
            <a:pPr algn="ctr"/>
            <a:r>
              <a:rPr lang="en-GB" sz="2000" b="1" dirty="0">
                <a:solidFill>
                  <a:schemeClr val="tx1"/>
                </a:solidFill>
                <a:latin typeface="Century Gothic" panose="020B0502020202020204" pitchFamily="34" charset="0"/>
              </a:rPr>
              <a:t>to be balanced.</a:t>
            </a:r>
          </a:p>
        </p:txBody>
      </p:sp>
    </p:spTree>
    <p:extLst>
      <p:ext uri="{BB962C8B-B14F-4D97-AF65-F5344CB8AC3E}">
        <p14:creationId xmlns:p14="http://schemas.microsoft.com/office/powerpoint/2010/main" val="3093094938"/>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F9E4A83-F367-44E8-96F1-ECE6753389AB}"/>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schemas.openxmlformats.org/package/2006/metadata/core-properties"/>
    <ds:schemaRef ds:uri="http://www.w3.org/XML/1998/namespace"/>
    <ds:schemaRef ds:uri="http://purl.org/dc/dcmitype/"/>
    <ds:schemaRef ds:uri="http://purl.org/dc/terms/"/>
    <ds:schemaRef ds:uri="http://schemas.microsoft.com/office/2006/documentManagement/types"/>
    <ds:schemaRef ds:uri="http://schemas.microsoft.com/office/infopath/2007/PartnerControls"/>
    <ds:schemaRef ds:uri="http://schemas.microsoft.com/sharepoint/v3"/>
    <ds:schemaRef ds:uri="0f0ae0ff-29c4-4766-b250-c1a9bee8d430"/>
    <ds:schemaRef ds:uri="86144f90-c7b6-48d0-aae5-f5e9e48cc3df"/>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1363</TotalTime>
  <Words>867</Words>
  <Application>Microsoft Office PowerPoint</Application>
  <PresentationFormat>On-screen Show (4:3)</PresentationFormat>
  <Paragraphs>313</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46</cp:revision>
  <dcterms:created xsi:type="dcterms:W3CDTF">2018-03-17T10:08:43Z</dcterms:created>
  <dcterms:modified xsi:type="dcterms:W3CDTF">2019-01-23T13:11:12Z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536">
    <vt:lpwstr>183</vt:lpwstr>
  </property>
</Properties>
</file>