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3200" b="1" dirty="0">
              <a:latin typeface="Century Gothic" panose="020B0502020202020204" pitchFamily="34" charset="0"/>
            </a:rPr>
            <a:t>h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ha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 err="1">
              <a:latin typeface="Century Gothic" panose="020B0502020202020204" pitchFamily="34" charset="0"/>
            </a:rPr>
            <a:t>hai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hail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</dgm:pt>
    <dgm:pt modelId="{B235840A-5F47-C74E-9EF9-8E180F44F592}" type="sibTrans" cxnId="{81A91D53-CCBC-A440-A877-3C37406C2995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Century Gothic" panose="020B0502020202020204" pitchFamily="34" charset="0"/>
            </a:rPr>
            <a:t>h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ha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 err="1">
              <a:latin typeface="Century Gothic" panose="020B0502020202020204" pitchFamily="34" charset="0"/>
            </a:rPr>
            <a:t>hai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hail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04159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Small lumps of ice that can fall from clouds during a thunderstorm.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pail       wail       mail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hail fell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88780835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127757"/>
              </p:ext>
            </p:extLst>
          </p:nvPr>
        </p:nvGraphicFramePr>
        <p:xfrm>
          <a:off x="1100837" y="3995669"/>
          <a:ext cx="379417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99CAFD-0BA1-4F48-A906-6715F156BA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51055" y="1305495"/>
            <a:ext cx="10576387" cy="13559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7E655B-F07F-CB4D-A990-BA5C20EDD98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84704" y="5415180"/>
            <a:ext cx="1158240" cy="115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55785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</a:t>
                      </a:r>
                      <a:r>
                        <a:rPr lang="en-GB" sz="1400" b="1" i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Small lumps of ice that can fall from clouds during a thunderstorm.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50234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98468"/>
              </p:ext>
            </p:extLst>
          </p:nvPr>
        </p:nvGraphicFramePr>
        <p:xfrm>
          <a:off x="1092240" y="3845753"/>
          <a:ext cx="3794172" cy="1133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13334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D7E3CFD-3DCE-B143-A459-F66BD370B5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3179" y="1349957"/>
            <a:ext cx="10576387" cy="13559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50E9AD9-D8C8-3447-9F75-9FB6991B661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6208" y="5415180"/>
            <a:ext cx="1158240" cy="115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107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8</cp:revision>
  <dcterms:created xsi:type="dcterms:W3CDTF">2020-04-26T08:43:48Z</dcterms:created>
  <dcterms:modified xsi:type="dcterms:W3CDTF">2020-08-21T16:31:14Z</dcterms:modified>
</cp:coreProperties>
</file>