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2"/>
    <p:restoredTop sz="94695"/>
  </p:normalViewPr>
  <p:slideViewPr>
    <p:cSldViewPr snapToGrid="0" snapToObjects="1">
      <p:cViewPr varScale="1">
        <p:scale>
          <a:sx n="98" d="100"/>
          <a:sy n="98" d="100"/>
        </p:scale>
        <p:origin x="48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1800" b="1" dirty="0">
              <a:latin typeface="Century Gothic" panose="020B0502020202020204" pitchFamily="34" charset="0"/>
            </a:rPr>
            <a:t>p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po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poi</a:t>
          </a:r>
          <a:endParaRPr lang="en-GB" sz="40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2B403570-3B30-0F42-9742-DFA9ECB51288}">
      <dgm:prSet custT="1"/>
      <dgm:spPr/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pois</a:t>
          </a:r>
        </a:p>
      </dgm:t>
    </dgm:pt>
    <dgm:pt modelId="{F3533186-7CBC-1F49-94F5-082F5A0E27FD}" type="sibTrans" cxnId="{DE6D0AFC-22F3-9140-A240-B597F390D914}">
      <dgm:prSet/>
      <dgm:spPr/>
      <dgm:t>
        <a:bodyPr/>
        <a:lstStyle/>
        <a:p>
          <a:endParaRPr lang="en-GB"/>
        </a:p>
      </dgm:t>
    </dgm:pt>
    <dgm:pt modelId="{F499DA8E-CEFB-6245-A8B9-5E27FD10B869}" type="parTrans" cxnId="{DE6D0AFC-22F3-9140-A240-B597F390D914}">
      <dgm:prSet/>
      <dgm:spPr/>
      <dgm:t>
        <a:bodyPr/>
        <a:lstStyle/>
        <a:p>
          <a:endParaRPr lang="en-GB"/>
        </a:p>
      </dgm:t>
    </dgm:pt>
    <dgm:pt modelId="{C9E7FE16-8E40-6540-AE76-C42C40C8740E}">
      <dgm:prSet/>
      <dgm:spPr/>
      <dgm:t>
        <a:bodyPr/>
        <a:lstStyle/>
        <a:p>
          <a:r>
            <a:rPr lang="en-GB" b="1" dirty="0" err="1">
              <a:latin typeface="Century Gothic" panose="020B0502020202020204" pitchFamily="34" charset="0"/>
            </a:rPr>
            <a:t>poiso</a:t>
          </a:r>
          <a:endParaRPr lang="en-GB" b="1" dirty="0">
            <a:latin typeface="Century Gothic" panose="020B0502020202020204" pitchFamily="34" charset="0"/>
          </a:endParaRPr>
        </a:p>
      </dgm:t>
    </dgm:pt>
    <dgm:pt modelId="{7C0B27EA-F3D1-A348-BC3E-D40478C8C0DB}" type="parTrans" cxnId="{DC2F50E3-BDC8-C84E-ABCF-98401C6509FC}">
      <dgm:prSet/>
      <dgm:spPr/>
      <dgm:t>
        <a:bodyPr/>
        <a:lstStyle/>
        <a:p>
          <a:endParaRPr lang="en-GB"/>
        </a:p>
      </dgm:t>
    </dgm:pt>
    <dgm:pt modelId="{66A7FF94-6999-D44A-B6F3-784CD91FEE9A}" type="sibTrans" cxnId="{DC2F50E3-BDC8-C84E-ABCF-98401C6509FC}">
      <dgm:prSet/>
      <dgm:spPr/>
      <dgm:t>
        <a:bodyPr/>
        <a:lstStyle/>
        <a:p>
          <a:endParaRPr lang="en-GB"/>
        </a:p>
      </dgm:t>
    </dgm:pt>
    <dgm:pt modelId="{B739BC81-B35E-7D4E-BFAA-1847ACE5E084}">
      <dgm:prSet/>
      <dgm:spPr/>
      <dgm:t>
        <a:bodyPr/>
        <a:lstStyle/>
        <a:p>
          <a:r>
            <a:rPr lang="en-GB" b="1" dirty="0">
              <a:latin typeface="Century Gothic" panose="020B0502020202020204" pitchFamily="34" charset="0"/>
            </a:rPr>
            <a:t>poison</a:t>
          </a:r>
        </a:p>
      </dgm:t>
    </dgm:pt>
    <dgm:pt modelId="{0BA51BC8-5EB8-564C-840B-16475A9ABF91}" type="parTrans" cxnId="{2B43242D-AAEC-1744-881F-6C666E953F36}">
      <dgm:prSet/>
      <dgm:spPr/>
      <dgm:t>
        <a:bodyPr/>
        <a:lstStyle/>
        <a:p>
          <a:endParaRPr lang="en-GB"/>
        </a:p>
      </dgm:t>
    </dgm:pt>
    <dgm:pt modelId="{49D88EF5-1773-FC40-A9C8-B335AF19DA3A}" type="sibTrans" cxnId="{2B43242D-AAEC-1744-881F-6C666E953F36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6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6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6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14632FF-8ABE-7F4D-B085-8B95D2A32EEC}" type="pres">
      <dgm:prSet presAssocID="{2B403570-3B30-0F42-9742-DFA9ECB51288}" presName="Name8" presStyleCnt="0"/>
      <dgm:spPr/>
    </dgm:pt>
    <dgm:pt modelId="{A0ECBBFC-7E7C-5C4D-B59E-0CDCB137FECA}" type="pres">
      <dgm:prSet presAssocID="{2B403570-3B30-0F42-9742-DFA9ECB51288}" presName="level" presStyleLbl="node1" presStyleIdx="3" presStyleCnt="6" custLinFactNeighborX="424">
        <dgm:presLayoutVars>
          <dgm:chMax val="1"/>
          <dgm:bulletEnabled val="1"/>
        </dgm:presLayoutVars>
      </dgm:prSet>
      <dgm:spPr/>
    </dgm:pt>
    <dgm:pt modelId="{C0E1A4C8-00EB-6244-83D9-2FB8191B9052}" type="pres">
      <dgm:prSet presAssocID="{2B403570-3B30-0F42-9742-DFA9ECB51288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FFE7F18C-24AB-0748-BCEE-FFF8159C833D}" type="pres">
      <dgm:prSet presAssocID="{C9E7FE16-8E40-6540-AE76-C42C40C8740E}" presName="Name8" presStyleCnt="0"/>
      <dgm:spPr/>
    </dgm:pt>
    <dgm:pt modelId="{9693879A-88B1-154C-B81C-E33F4A725670}" type="pres">
      <dgm:prSet presAssocID="{C9E7FE16-8E40-6540-AE76-C42C40C8740E}" presName="level" presStyleLbl="node1" presStyleIdx="4" presStyleCnt="6">
        <dgm:presLayoutVars>
          <dgm:chMax val="1"/>
          <dgm:bulletEnabled val="1"/>
        </dgm:presLayoutVars>
      </dgm:prSet>
      <dgm:spPr/>
    </dgm:pt>
    <dgm:pt modelId="{6B1AF621-68AD-B841-88A4-681419A5F886}" type="pres">
      <dgm:prSet presAssocID="{C9E7FE16-8E40-6540-AE76-C42C40C8740E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F131452-A209-214B-995B-857BB86B8F6F}" type="pres">
      <dgm:prSet presAssocID="{B739BC81-B35E-7D4E-BFAA-1847ACE5E084}" presName="Name8" presStyleCnt="0"/>
      <dgm:spPr/>
    </dgm:pt>
    <dgm:pt modelId="{045984CD-77D9-BB45-8E40-7E41453A369E}" type="pres">
      <dgm:prSet presAssocID="{B739BC81-B35E-7D4E-BFAA-1847ACE5E084}" presName="level" presStyleLbl="node1" presStyleIdx="5" presStyleCnt="6">
        <dgm:presLayoutVars>
          <dgm:chMax val="1"/>
          <dgm:bulletEnabled val="1"/>
        </dgm:presLayoutVars>
      </dgm:prSet>
      <dgm:spPr/>
    </dgm:pt>
    <dgm:pt modelId="{7F95163C-E03C-2541-BBD1-402ADB7AF287}" type="pres">
      <dgm:prSet presAssocID="{B739BC81-B35E-7D4E-BFAA-1847ACE5E084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CBB64F0B-6C2A-9C49-B055-A4EFDF4F11C7}" type="presOf" srcId="{2B403570-3B30-0F42-9742-DFA9ECB51288}" destId="{A0ECBBFC-7E7C-5C4D-B59E-0CDCB137FECA}" srcOrd="0" destOrd="0" presId="urn:microsoft.com/office/officeart/2005/8/layout/pyramid1"/>
    <dgm:cxn modelId="{A728C00C-9E84-154D-9D99-A4A86EEF9D2F}" type="presOf" srcId="{C9E7FE16-8E40-6540-AE76-C42C40C8740E}" destId="{9693879A-88B1-154C-B81C-E33F4A725670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CFFD291C-D16E-E743-A8EA-E361950C8C49}" type="presOf" srcId="{C9E7FE16-8E40-6540-AE76-C42C40C8740E}" destId="{6B1AF621-68AD-B841-88A4-681419A5F886}" srcOrd="1" destOrd="0" presId="urn:microsoft.com/office/officeart/2005/8/layout/pyramid1"/>
    <dgm:cxn modelId="{2B43242D-AAEC-1744-881F-6C666E953F36}" srcId="{AC90243A-5B0F-6048-8DC0-08EA08815F73}" destId="{B739BC81-B35E-7D4E-BFAA-1847ACE5E084}" srcOrd="5" destOrd="0" parTransId="{0BA51BC8-5EB8-564C-840B-16475A9ABF91}" sibTransId="{49D88EF5-1773-FC40-A9C8-B335AF19DA3A}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F2653378-314C-214A-8209-CA660255F8F5}" type="presOf" srcId="{B739BC81-B35E-7D4E-BFAA-1847ACE5E084}" destId="{7F95163C-E03C-2541-BBD1-402ADB7AF287}" srcOrd="1" destOrd="0" presId="urn:microsoft.com/office/officeart/2005/8/layout/pyramid1"/>
    <dgm:cxn modelId="{B7BF278C-F23F-3546-88B2-6A2B3BD391AD}" type="presOf" srcId="{B739BC81-B35E-7D4E-BFAA-1847ACE5E084}" destId="{045984CD-77D9-BB45-8E40-7E41453A369E}" srcOrd="0" destOrd="0" presId="urn:microsoft.com/office/officeart/2005/8/layout/pyramid1"/>
    <dgm:cxn modelId="{D9620DA7-5AD4-4843-9730-37905E936D4F}" type="presOf" srcId="{2B403570-3B30-0F42-9742-DFA9ECB51288}" destId="{C0E1A4C8-00EB-6244-83D9-2FB8191B9052}" srcOrd="1" destOrd="0" presId="urn:microsoft.com/office/officeart/2005/8/layout/pyramid1"/>
    <dgm:cxn modelId="{DC2F50E3-BDC8-C84E-ABCF-98401C6509FC}" srcId="{AC90243A-5B0F-6048-8DC0-08EA08815F73}" destId="{C9E7FE16-8E40-6540-AE76-C42C40C8740E}" srcOrd="4" destOrd="0" parTransId="{7C0B27EA-F3D1-A348-BC3E-D40478C8C0DB}" sibTransId="{66A7FF94-6999-D44A-B6F3-784CD91FEE9A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DE6D0AFC-22F3-9140-A240-B597F390D914}" srcId="{AC90243A-5B0F-6048-8DC0-08EA08815F73}" destId="{2B403570-3B30-0F42-9742-DFA9ECB51288}" srcOrd="3" destOrd="0" parTransId="{F499DA8E-CEFB-6245-A8B9-5E27FD10B869}" sibTransId="{F3533186-7CBC-1F49-94F5-082F5A0E27FD}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7BF3FF61-883C-DC46-988D-4DB7EBE30CD3}" type="presParOf" srcId="{DC4271CA-3038-944D-8153-DBE8ABC45EC4}" destId="{114632FF-8ABE-7F4D-B085-8B95D2A32EEC}" srcOrd="3" destOrd="0" presId="urn:microsoft.com/office/officeart/2005/8/layout/pyramid1"/>
    <dgm:cxn modelId="{8A3CFC49-94FC-A543-94DD-C180072B6412}" type="presParOf" srcId="{114632FF-8ABE-7F4D-B085-8B95D2A32EEC}" destId="{A0ECBBFC-7E7C-5C4D-B59E-0CDCB137FECA}" srcOrd="0" destOrd="0" presId="urn:microsoft.com/office/officeart/2005/8/layout/pyramid1"/>
    <dgm:cxn modelId="{07CC7AF0-5769-CB49-9442-EE4F3F2B55AE}" type="presParOf" srcId="{114632FF-8ABE-7F4D-B085-8B95D2A32EEC}" destId="{C0E1A4C8-00EB-6244-83D9-2FB8191B9052}" srcOrd="1" destOrd="0" presId="urn:microsoft.com/office/officeart/2005/8/layout/pyramid1"/>
    <dgm:cxn modelId="{5AF7EFB2-6654-5D4F-A655-7B6BB877D1EA}" type="presParOf" srcId="{DC4271CA-3038-944D-8153-DBE8ABC45EC4}" destId="{FFE7F18C-24AB-0748-BCEE-FFF8159C833D}" srcOrd="4" destOrd="0" presId="urn:microsoft.com/office/officeart/2005/8/layout/pyramid1"/>
    <dgm:cxn modelId="{5F4FCAC3-3F78-3A47-81C6-5752573FC6E1}" type="presParOf" srcId="{FFE7F18C-24AB-0748-BCEE-FFF8159C833D}" destId="{9693879A-88B1-154C-B81C-E33F4A725670}" srcOrd="0" destOrd="0" presId="urn:microsoft.com/office/officeart/2005/8/layout/pyramid1"/>
    <dgm:cxn modelId="{F2091623-457B-B64D-8D11-79C934AD593F}" type="presParOf" srcId="{FFE7F18C-24AB-0748-BCEE-FFF8159C833D}" destId="{6B1AF621-68AD-B841-88A4-681419A5F886}" srcOrd="1" destOrd="0" presId="urn:microsoft.com/office/officeart/2005/8/layout/pyramid1"/>
    <dgm:cxn modelId="{C74276EB-BF34-854D-8D40-0085F3D09BB8}" type="presParOf" srcId="{DC4271CA-3038-944D-8153-DBE8ABC45EC4}" destId="{0F131452-A209-214B-995B-857BB86B8F6F}" srcOrd="5" destOrd="0" presId="urn:microsoft.com/office/officeart/2005/8/layout/pyramid1"/>
    <dgm:cxn modelId="{D4E4AB11-1A8C-5B4E-89CB-76DE4069E8A9}" type="presParOf" srcId="{0F131452-A209-214B-995B-857BB86B8F6F}" destId="{045984CD-77D9-BB45-8E40-7E41453A369E}" srcOrd="0" destOrd="0" presId="urn:microsoft.com/office/officeart/2005/8/layout/pyramid1"/>
    <dgm:cxn modelId="{CFD0EA5A-7341-944E-A091-31233F45EEE8}" type="presParOf" srcId="{0F131452-A209-214B-995B-857BB86B8F6F}" destId="{7F95163C-E03C-2541-BBD1-402ADB7AF28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D1BD5B3B-F05B-394F-BC75-8EF387F8402F}">
      <dgm:prSet/>
      <dgm:spPr/>
      <dgm:t>
        <a:bodyPr/>
        <a:lstStyle/>
        <a:p>
          <a:endParaRPr lang="en-GB"/>
        </a:p>
      </dgm:t>
    </dgm:pt>
    <dgm:pt modelId="{46D61948-9289-034F-A8E8-24E82F7F8AB0}" type="parTrans" cxnId="{C0F83349-2DEB-0545-83E6-0946C99615E5}">
      <dgm:prSet/>
      <dgm:spPr/>
      <dgm:t>
        <a:bodyPr/>
        <a:lstStyle/>
        <a:p>
          <a:endParaRPr lang="en-GB"/>
        </a:p>
      </dgm:t>
    </dgm:pt>
    <dgm:pt modelId="{3609E9D4-4CC7-C94D-8E80-3294E9921475}" type="sibTrans" cxnId="{C0F83349-2DEB-0545-83E6-0946C99615E5}">
      <dgm:prSet/>
      <dgm:spPr/>
      <dgm:t>
        <a:bodyPr/>
        <a:lstStyle/>
        <a:p>
          <a:endParaRPr lang="en-GB"/>
        </a:p>
      </dgm:t>
    </dgm:pt>
    <dgm:pt modelId="{A9D1559B-C82D-344C-A3A3-116D9C4BC885}">
      <dgm:prSet/>
      <dgm:spPr/>
      <dgm:t>
        <a:bodyPr/>
        <a:lstStyle/>
        <a:p>
          <a:endParaRPr lang="en-GB"/>
        </a:p>
      </dgm:t>
    </dgm:pt>
    <dgm:pt modelId="{3A16622C-9248-7A41-94F3-1E6C0881823D}" type="parTrans" cxnId="{363B9D32-C757-0C44-A299-17D3EA1999AB}">
      <dgm:prSet/>
      <dgm:spPr/>
      <dgm:t>
        <a:bodyPr/>
        <a:lstStyle/>
        <a:p>
          <a:endParaRPr lang="en-GB"/>
        </a:p>
      </dgm:t>
    </dgm:pt>
    <dgm:pt modelId="{8EED11DC-2F6F-1B46-A7DA-0ED15891EEE2}" type="sibTrans" cxnId="{363B9D32-C757-0C44-A299-17D3EA1999AB}">
      <dgm:prSet/>
      <dgm:spPr/>
      <dgm:t>
        <a:bodyPr/>
        <a:lstStyle/>
        <a:p>
          <a:endParaRPr lang="en-GB"/>
        </a:p>
      </dgm:t>
    </dgm:pt>
    <dgm:pt modelId="{6B0260CB-D339-9046-9195-4A17C340A32A}">
      <dgm:prSet/>
      <dgm:spPr/>
      <dgm:t>
        <a:bodyPr/>
        <a:lstStyle/>
        <a:p>
          <a:endParaRPr lang="en-GB"/>
        </a:p>
      </dgm:t>
    </dgm:pt>
    <dgm:pt modelId="{B399F207-6225-F345-A408-DCEAB0227F32}" type="parTrans" cxnId="{69760688-3E34-8E4A-A9EF-DC06BB30EB9A}">
      <dgm:prSet/>
      <dgm:spPr/>
      <dgm:t>
        <a:bodyPr/>
        <a:lstStyle/>
        <a:p>
          <a:endParaRPr lang="en-GB"/>
        </a:p>
      </dgm:t>
    </dgm:pt>
    <dgm:pt modelId="{B979B060-7C1E-0B4F-95FE-A995A22C46CA}" type="sibTrans" cxnId="{69760688-3E34-8E4A-A9EF-DC06BB30EB9A}">
      <dgm:prSet/>
      <dgm:spPr/>
      <dgm:t>
        <a:bodyPr/>
        <a:lstStyle/>
        <a:p>
          <a:endParaRPr lang="en-GB"/>
        </a:p>
      </dgm:t>
    </dgm:pt>
    <dgm:pt modelId="{C6796556-CA41-1D4D-8351-D70C4477C546}">
      <dgm:prSet/>
      <dgm:spPr/>
      <dgm:t>
        <a:bodyPr/>
        <a:lstStyle/>
        <a:p>
          <a:endParaRPr lang="en-GB"/>
        </a:p>
      </dgm:t>
    </dgm:pt>
    <dgm:pt modelId="{051DC7C4-B27B-1945-A0FA-73641838F188}" type="parTrans" cxnId="{06BD8240-9A5A-354F-B6EA-6DF6F470F7B0}">
      <dgm:prSet/>
      <dgm:spPr/>
      <dgm:t>
        <a:bodyPr/>
        <a:lstStyle/>
        <a:p>
          <a:endParaRPr lang="en-GB"/>
        </a:p>
      </dgm:t>
    </dgm:pt>
    <dgm:pt modelId="{83D9A856-E57B-084D-A426-60FC7E604502}" type="sibTrans" cxnId="{06BD8240-9A5A-354F-B6EA-6DF6F470F7B0}">
      <dgm:prSet/>
      <dgm:spPr/>
      <dgm:t>
        <a:bodyPr/>
        <a:lstStyle/>
        <a:p>
          <a:endParaRPr lang="en-GB"/>
        </a:p>
      </dgm:t>
    </dgm:pt>
    <dgm:pt modelId="{2C1FE896-1D0E-CB4B-90A2-5BD7A46F83E4}">
      <dgm:prSet/>
      <dgm:spPr/>
      <dgm:t>
        <a:bodyPr/>
        <a:lstStyle/>
        <a:p>
          <a:endParaRPr lang="en-GB"/>
        </a:p>
      </dgm:t>
    </dgm:pt>
    <dgm:pt modelId="{AC21922F-F13C-3C49-8AB8-8930B0B89165}" type="parTrans" cxnId="{2A329576-E6A0-FF43-BC29-A1887F280F62}">
      <dgm:prSet/>
      <dgm:spPr/>
      <dgm:t>
        <a:bodyPr/>
        <a:lstStyle/>
        <a:p>
          <a:endParaRPr lang="en-GB"/>
        </a:p>
      </dgm:t>
    </dgm:pt>
    <dgm:pt modelId="{3F3EB68F-B5DF-BF4F-8CAD-9172511E16A0}" type="sibTrans" cxnId="{2A329576-E6A0-FF43-BC29-A1887F280F62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6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F457553-3623-8F41-866C-B9BB7AA2731D}" type="pres">
      <dgm:prSet presAssocID="{D1BD5B3B-F05B-394F-BC75-8EF387F8402F}" presName="Name8" presStyleCnt="0"/>
      <dgm:spPr/>
    </dgm:pt>
    <dgm:pt modelId="{D5032D59-F03A-E149-B51C-B6F0E08AE067}" type="pres">
      <dgm:prSet presAssocID="{D1BD5B3B-F05B-394F-BC75-8EF387F8402F}" presName="level" presStyleLbl="node1" presStyleIdx="1" presStyleCnt="6">
        <dgm:presLayoutVars>
          <dgm:chMax val="1"/>
          <dgm:bulletEnabled val="1"/>
        </dgm:presLayoutVars>
      </dgm:prSet>
      <dgm:spPr/>
    </dgm:pt>
    <dgm:pt modelId="{ECC529C6-A1EC-D140-880A-6ADA6ED6F2AD}" type="pres">
      <dgm:prSet presAssocID="{D1BD5B3B-F05B-394F-BC75-8EF387F8402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AAAF8AB-9997-0E48-916B-D376641573D2}" type="pres">
      <dgm:prSet presAssocID="{A9D1559B-C82D-344C-A3A3-116D9C4BC885}" presName="Name8" presStyleCnt="0"/>
      <dgm:spPr/>
    </dgm:pt>
    <dgm:pt modelId="{9633A4D6-F44B-5246-8DCD-E1BD2DA883C4}" type="pres">
      <dgm:prSet presAssocID="{A9D1559B-C82D-344C-A3A3-116D9C4BC885}" presName="level" presStyleLbl="node1" presStyleIdx="2" presStyleCnt="6">
        <dgm:presLayoutVars>
          <dgm:chMax val="1"/>
          <dgm:bulletEnabled val="1"/>
        </dgm:presLayoutVars>
      </dgm:prSet>
      <dgm:spPr/>
    </dgm:pt>
    <dgm:pt modelId="{9A345838-978A-0B42-9585-7B0BCBFD2DC4}" type="pres">
      <dgm:prSet presAssocID="{A9D1559B-C82D-344C-A3A3-116D9C4BC88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3EFC6AE-16C0-2A40-B2AF-ED51C5D2E177}" type="pres">
      <dgm:prSet presAssocID="{6B0260CB-D339-9046-9195-4A17C340A32A}" presName="Name8" presStyleCnt="0"/>
      <dgm:spPr/>
    </dgm:pt>
    <dgm:pt modelId="{A96CBFCD-F41D-0F4F-B189-C932F6020000}" type="pres">
      <dgm:prSet presAssocID="{6B0260CB-D339-9046-9195-4A17C340A32A}" presName="level" presStyleLbl="node1" presStyleIdx="3" presStyleCnt="6">
        <dgm:presLayoutVars>
          <dgm:chMax val="1"/>
          <dgm:bulletEnabled val="1"/>
        </dgm:presLayoutVars>
      </dgm:prSet>
      <dgm:spPr/>
    </dgm:pt>
    <dgm:pt modelId="{0A00F709-0404-7247-B7CA-E3DD1412074A}" type="pres">
      <dgm:prSet presAssocID="{6B0260CB-D339-9046-9195-4A17C340A32A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8495EA30-8880-AC45-BA93-682125F7AA28}" type="pres">
      <dgm:prSet presAssocID="{C6796556-CA41-1D4D-8351-D70C4477C546}" presName="Name8" presStyleCnt="0"/>
      <dgm:spPr/>
    </dgm:pt>
    <dgm:pt modelId="{06147B64-E05F-F242-A14C-3B129B6B13AC}" type="pres">
      <dgm:prSet presAssocID="{C6796556-CA41-1D4D-8351-D70C4477C546}" presName="level" presStyleLbl="node1" presStyleIdx="4" presStyleCnt="6">
        <dgm:presLayoutVars>
          <dgm:chMax val="1"/>
          <dgm:bulletEnabled val="1"/>
        </dgm:presLayoutVars>
      </dgm:prSet>
      <dgm:spPr/>
    </dgm:pt>
    <dgm:pt modelId="{18D6CF93-E792-B046-90C1-7D8205C407E6}" type="pres">
      <dgm:prSet presAssocID="{C6796556-CA41-1D4D-8351-D70C4477C5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F818B7B9-8E8B-B641-95AD-7DDA8E3E42A0}" type="pres">
      <dgm:prSet presAssocID="{2C1FE896-1D0E-CB4B-90A2-5BD7A46F83E4}" presName="Name8" presStyleCnt="0"/>
      <dgm:spPr/>
    </dgm:pt>
    <dgm:pt modelId="{61EDE39D-CA57-7449-8371-FDE45CBF77A0}" type="pres">
      <dgm:prSet presAssocID="{2C1FE896-1D0E-CB4B-90A2-5BD7A46F83E4}" presName="level" presStyleLbl="node1" presStyleIdx="5" presStyleCnt="6">
        <dgm:presLayoutVars>
          <dgm:chMax val="1"/>
          <dgm:bulletEnabled val="1"/>
        </dgm:presLayoutVars>
      </dgm:prSet>
      <dgm:spPr/>
    </dgm:pt>
    <dgm:pt modelId="{D3DA70AA-3587-C84F-B113-91898C302398}" type="pres">
      <dgm:prSet presAssocID="{2C1FE896-1D0E-CB4B-90A2-5BD7A46F83E4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290D4607-FB92-644F-86DF-6C005475724A}" type="presOf" srcId="{D1BD5B3B-F05B-394F-BC75-8EF387F8402F}" destId="{D5032D59-F03A-E149-B51C-B6F0E08AE067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363B9D32-C757-0C44-A299-17D3EA1999AB}" srcId="{AC90243A-5B0F-6048-8DC0-08EA08815F73}" destId="{A9D1559B-C82D-344C-A3A3-116D9C4BC885}" srcOrd="2" destOrd="0" parTransId="{3A16622C-9248-7A41-94F3-1E6C0881823D}" sibTransId="{8EED11DC-2F6F-1B46-A7DA-0ED15891EEE2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2620793C-51F6-D145-82B4-A5FDBE189186}" type="presOf" srcId="{D1BD5B3B-F05B-394F-BC75-8EF387F8402F}" destId="{ECC529C6-A1EC-D140-880A-6ADA6ED6F2AD}" srcOrd="1" destOrd="0" presId="urn:microsoft.com/office/officeart/2005/8/layout/pyramid1"/>
    <dgm:cxn modelId="{06BD8240-9A5A-354F-B6EA-6DF6F470F7B0}" srcId="{AC90243A-5B0F-6048-8DC0-08EA08815F73}" destId="{C6796556-CA41-1D4D-8351-D70C4477C546}" srcOrd="4" destOrd="0" parTransId="{051DC7C4-B27B-1945-A0FA-73641838F188}" sibTransId="{83D9A856-E57B-084D-A426-60FC7E604502}"/>
    <dgm:cxn modelId="{C0F83349-2DEB-0545-83E6-0946C99615E5}" srcId="{AC90243A-5B0F-6048-8DC0-08EA08815F73}" destId="{D1BD5B3B-F05B-394F-BC75-8EF387F8402F}" srcOrd="1" destOrd="0" parTransId="{46D61948-9289-034F-A8E8-24E82F7F8AB0}" sibTransId="{3609E9D4-4CC7-C94D-8E80-3294E9921475}"/>
    <dgm:cxn modelId="{06816474-96DE-5A41-A788-A52D6B9AD621}" type="presOf" srcId="{C6796556-CA41-1D4D-8351-D70C4477C546}" destId="{06147B64-E05F-F242-A14C-3B129B6B13AC}" srcOrd="0" destOrd="0" presId="urn:microsoft.com/office/officeart/2005/8/layout/pyramid1"/>
    <dgm:cxn modelId="{2A329576-E6A0-FF43-BC29-A1887F280F62}" srcId="{AC90243A-5B0F-6048-8DC0-08EA08815F73}" destId="{2C1FE896-1D0E-CB4B-90A2-5BD7A46F83E4}" srcOrd="5" destOrd="0" parTransId="{AC21922F-F13C-3C49-8AB8-8930B0B89165}" sibTransId="{3F3EB68F-B5DF-BF4F-8CAD-9172511E16A0}"/>
    <dgm:cxn modelId="{A63DD777-0678-0941-86A2-80D2A3DA5125}" type="presOf" srcId="{A9D1559B-C82D-344C-A3A3-116D9C4BC885}" destId="{9A345838-978A-0B42-9585-7B0BCBFD2DC4}" srcOrd="1" destOrd="0" presId="urn:microsoft.com/office/officeart/2005/8/layout/pyramid1"/>
    <dgm:cxn modelId="{8738E378-44DC-CA4C-8A98-0C04DC005A7D}" type="presOf" srcId="{A9D1559B-C82D-344C-A3A3-116D9C4BC885}" destId="{9633A4D6-F44B-5246-8DCD-E1BD2DA883C4}" srcOrd="0" destOrd="0" presId="urn:microsoft.com/office/officeart/2005/8/layout/pyramid1"/>
    <dgm:cxn modelId="{69760688-3E34-8E4A-A9EF-DC06BB30EB9A}" srcId="{AC90243A-5B0F-6048-8DC0-08EA08815F73}" destId="{6B0260CB-D339-9046-9195-4A17C340A32A}" srcOrd="3" destOrd="0" parTransId="{B399F207-6225-F345-A408-DCEAB0227F32}" sibTransId="{B979B060-7C1E-0B4F-95FE-A995A22C46CA}"/>
    <dgm:cxn modelId="{2B46438F-A6D8-0B4A-BAAF-225724C0F166}" type="presOf" srcId="{6B0260CB-D339-9046-9195-4A17C340A32A}" destId="{0A00F709-0404-7247-B7CA-E3DD1412074A}" srcOrd="1" destOrd="0" presId="urn:microsoft.com/office/officeart/2005/8/layout/pyramid1"/>
    <dgm:cxn modelId="{C9E0CDAC-B8A2-4D4C-9EF0-56909C7C4594}" type="presOf" srcId="{2C1FE896-1D0E-CB4B-90A2-5BD7A46F83E4}" destId="{61EDE39D-CA57-7449-8371-FDE45CBF77A0}" srcOrd="0" destOrd="0" presId="urn:microsoft.com/office/officeart/2005/8/layout/pyramid1"/>
    <dgm:cxn modelId="{312FE4D0-C8AD-F14E-B1F4-1DA90D331A24}" type="presOf" srcId="{2C1FE896-1D0E-CB4B-90A2-5BD7A46F83E4}" destId="{D3DA70AA-3587-C84F-B113-91898C302398}" srcOrd="1" destOrd="0" presId="urn:microsoft.com/office/officeart/2005/8/layout/pyramid1"/>
    <dgm:cxn modelId="{90B7ABDB-A3DE-504C-85B2-CE31C759F41A}" type="presOf" srcId="{6B0260CB-D339-9046-9195-4A17C340A32A}" destId="{A96CBFCD-F41D-0F4F-B189-C932F6020000}" srcOrd="0" destOrd="0" presId="urn:microsoft.com/office/officeart/2005/8/layout/pyramid1"/>
    <dgm:cxn modelId="{6B6839E3-8369-4D42-8A50-CE0719C029F9}" type="presOf" srcId="{C6796556-CA41-1D4D-8351-D70C4477C546}" destId="{18D6CF93-E792-B046-90C1-7D8205C407E6}" srcOrd="1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08B5EDE5-E938-4E4D-BF9D-FA58151AEA70}" type="presParOf" srcId="{DC4271CA-3038-944D-8153-DBE8ABC45EC4}" destId="{0F457553-3623-8F41-866C-B9BB7AA2731D}" srcOrd="1" destOrd="0" presId="urn:microsoft.com/office/officeart/2005/8/layout/pyramid1"/>
    <dgm:cxn modelId="{53B1ACBF-5E9B-A546-BB88-B2FFC24A3208}" type="presParOf" srcId="{0F457553-3623-8F41-866C-B9BB7AA2731D}" destId="{D5032D59-F03A-E149-B51C-B6F0E08AE067}" srcOrd="0" destOrd="0" presId="urn:microsoft.com/office/officeart/2005/8/layout/pyramid1"/>
    <dgm:cxn modelId="{7A461EAA-FA93-FE41-B535-3CEBD141C624}" type="presParOf" srcId="{0F457553-3623-8F41-866C-B9BB7AA2731D}" destId="{ECC529C6-A1EC-D140-880A-6ADA6ED6F2AD}" srcOrd="1" destOrd="0" presId="urn:microsoft.com/office/officeart/2005/8/layout/pyramid1"/>
    <dgm:cxn modelId="{B0C9D9FA-4936-2D49-AB96-ABB76DD2AB2B}" type="presParOf" srcId="{DC4271CA-3038-944D-8153-DBE8ABC45EC4}" destId="{DAAAF8AB-9997-0E48-916B-D376641573D2}" srcOrd="2" destOrd="0" presId="urn:microsoft.com/office/officeart/2005/8/layout/pyramid1"/>
    <dgm:cxn modelId="{4EBF91CA-1243-E14A-9393-AAEDCA9DA75B}" type="presParOf" srcId="{DAAAF8AB-9997-0E48-916B-D376641573D2}" destId="{9633A4D6-F44B-5246-8DCD-E1BD2DA883C4}" srcOrd="0" destOrd="0" presId="urn:microsoft.com/office/officeart/2005/8/layout/pyramid1"/>
    <dgm:cxn modelId="{46A89B38-F4C3-DE43-8FAD-099527648785}" type="presParOf" srcId="{DAAAF8AB-9997-0E48-916B-D376641573D2}" destId="{9A345838-978A-0B42-9585-7B0BCBFD2DC4}" srcOrd="1" destOrd="0" presId="urn:microsoft.com/office/officeart/2005/8/layout/pyramid1"/>
    <dgm:cxn modelId="{25402BCB-4AD5-7941-8E04-0892EED322AD}" type="presParOf" srcId="{DC4271CA-3038-944D-8153-DBE8ABC45EC4}" destId="{D3EFC6AE-16C0-2A40-B2AF-ED51C5D2E177}" srcOrd="3" destOrd="0" presId="urn:microsoft.com/office/officeart/2005/8/layout/pyramid1"/>
    <dgm:cxn modelId="{3509E1CB-AD8E-1842-8DDC-B7DC5A9829F1}" type="presParOf" srcId="{D3EFC6AE-16C0-2A40-B2AF-ED51C5D2E177}" destId="{A96CBFCD-F41D-0F4F-B189-C932F6020000}" srcOrd="0" destOrd="0" presId="urn:microsoft.com/office/officeart/2005/8/layout/pyramid1"/>
    <dgm:cxn modelId="{5683449F-8ECF-0445-B9A2-8D02817D26E0}" type="presParOf" srcId="{D3EFC6AE-16C0-2A40-B2AF-ED51C5D2E177}" destId="{0A00F709-0404-7247-B7CA-E3DD1412074A}" srcOrd="1" destOrd="0" presId="urn:microsoft.com/office/officeart/2005/8/layout/pyramid1"/>
    <dgm:cxn modelId="{B65F3484-799D-9F4D-BC01-C4717DA7735F}" type="presParOf" srcId="{DC4271CA-3038-944D-8153-DBE8ABC45EC4}" destId="{8495EA30-8880-AC45-BA93-682125F7AA28}" srcOrd="4" destOrd="0" presId="urn:microsoft.com/office/officeart/2005/8/layout/pyramid1"/>
    <dgm:cxn modelId="{2A512C97-400C-7F44-94B9-2669C894DB6A}" type="presParOf" srcId="{8495EA30-8880-AC45-BA93-682125F7AA28}" destId="{06147B64-E05F-F242-A14C-3B129B6B13AC}" srcOrd="0" destOrd="0" presId="urn:microsoft.com/office/officeart/2005/8/layout/pyramid1"/>
    <dgm:cxn modelId="{37BE5388-8E39-534E-A024-F7DED3D839CC}" type="presParOf" srcId="{8495EA30-8880-AC45-BA93-682125F7AA28}" destId="{18D6CF93-E792-B046-90C1-7D8205C407E6}" srcOrd="1" destOrd="0" presId="urn:microsoft.com/office/officeart/2005/8/layout/pyramid1"/>
    <dgm:cxn modelId="{D2ECC805-3D65-9F40-BA8E-C67A9CCA33C9}" type="presParOf" srcId="{DC4271CA-3038-944D-8153-DBE8ABC45EC4}" destId="{F818B7B9-8E8B-B641-95AD-7DDA8E3E42A0}" srcOrd="5" destOrd="0" presId="urn:microsoft.com/office/officeart/2005/8/layout/pyramid1"/>
    <dgm:cxn modelId="{A3658A22-DFD8-364E-B7B6-DA5B1191F973}" type="presParOf" srcId="{F818B7B9-8E8B-B641-95AD-7DDA8E3E42A0}" destId="{61EDE39D-CA57-7449-8371-FDE45CBF77A0}" srcOrd="0" destOrd="0" presId="urn:microsoft.com/office/officeart/2005/8/layout/pyramid1"/>
    <dgm:cxn modelId="{B8F34C7A-797B-C946-A0D7-2F9262A1A675}" type="presParOf" srcId="{F818B7B9-8E8B-B641-95AD-7DDA8E3E42A0}" destId="{D3DA70AA-3587-C84F-B113-91898C302398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284452" y="0"/>
          <a:ext cx="513781" cy="35565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43200" rIns="22860" bIns="22860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p</a:t>
          </a:r>
        </a:p>
      </dsp:txBody>
      <dsp:txXfrm>
        <a:off x="1284452" y="0"/>
        <a:ext cx="513781" cy="355651"/>
      </dsp:txXfrm>
    </dsp:sp>
    <dsp:sp modelId="{A0C61C87-932B-BA4C-9074-1F72F5D15515}">
      <dsp:nvSpPr>
        <dsp:cNvPr id="0" name=""/>
        <dsp:cNvSpPr/>
      </dsp:nvSpPr>
      <dsp:spPr>
        <a:xfrm>
          <a:off x="1027562" y="355651"/>
          <a:ext cx="1027562" cy="35565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po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207385" y="355651"/>
        <a:ext cx="667915" cy="355651"/>
      </dsp:txXfrm>
    </dsp:sp>
    <dsp:sp modelId="{9EB0B632-0E1E-5441-B68A-96FDA9044256}">
      <dsp:nvSpPr>
        <dsp:cNvPr id="0" name=""/>
        <dsp:cNvSpPr/>
      </dsp:nvSpPr>
      <dsp:spPr>
        <a:xfrm>
          <a:off x="770671" y="711302"/>
          <a:ext cx="1541343" cy="35565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poi</a:t>
          </a:r>
          <a:endParaRPr lang="en-GB" sz="4000" b="1" kern="1200" dirty="0">
            <a:latin typeface="Century Gothic" panose="020B0502020202020204" pitchFamily="34" charset="0"/>
          </a:endParaRPr>
        </a:p>
      </dsp:txBody>
      <dsp:txXfrm>
        <a:off x="1040406" y="711302"/>
        <a:ext cx="1001873" cy="355651"/>
      </dsp:txXfrm>
    </dsp:sp>
    <dsp:sp modelId="{A0ECBBFC-7E7C-5C4D-B59E-0CDCB137FECA}">
      <dsp:nvSpPr>
        <dsp:cNvPr id="0" name=""/>
        <dsp:cNvSpPr/>
      </dsp:nvSpPr>
      <dsp:spPr>
        <a:xfrm>
          <a:off x="522494" y="1066953"/>
          <a:ext cx="2055124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pois</a:t>
          </a:r>
        </a:p>
      </dsp:txBody>
      <dsp:txXfrm>
        <a:off x="882141" y="1066953"/>
        <a:ext cx="1335831" cy="355651"/>
      </dsp:txXfrm>
    </dsp:sp>
    <dsp:sp modelId="{9693879A-88B1-154C-B81C-E33F4A725670}">
      <dsp:nvSpPr>
        <dsp:cNvPr id="0" name=""/>
        <dsp:cNvSpPr/>
      </dsp:nvSpPr>
      <dsp:spPr>
        <a:xfrm>
          <a:off x="256890" y="1422604"/>
          <a:ext cx="2568905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dirty="0" err="1">
              <a:latin typeface="Century Gothic" panose="020B0502020202020204" pitchFamily="34" charset="0"/>
            </a:rPr>
            <a:t>poiso</a:t>
          </a:r>
          <a:endParaRPr lang="en-GB" sz="2100" b="1" kern="1200" dirty="0">
            <a:latin typeface="Century Gothic" panose="020B0502020202020204" pitchFamily="34" charset="0"/>
          </a:endParaRPr>
        </a:p>
      </dsp:txBody>
      <dsp:txXfrm>
        <a:off x="706449" y="1422604"/>
        <a:ext cx="1669788" cy="355651"/>
      </dsp:txXfrm>
    </dsp:sp>
    <dsp:sp modelId="{045984CD-77D9-BB45-8E40-7E41453A369E}">
      <dsp:nvSpPr>
        <dsp:cNvPr id="0" name=""/>
        <dsp:cNvSpPr/>
      </dsp:nvSpPr>
      <dsp:spPr>
        <a:xfrm>
          <a:off x="0" y="1778255"/>
          <a:ext cx="3082687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dirty="0">
              <a:latin typeface="Century Gothic" panose="020B0502020202020204" pitchFamily="34" charset="0"/>
            </a:rPr>
            <a:t>poison</a:t>
          </a:r>
        </a:p>
      </dsp:txBody>
      <dsp:txXfrm>
        <a:off x="539470" y="1778255"/>
        <a:ext cx="2003746" cy="3556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284452" y="0"/>
          <a:ext cx="513781" cy="35565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284452" y="0"/>
        <a:ext cx="513781" cy="355651"/>
      </dsp:txXfrm>
    </dsp:sp>
    <dsp:sp modelId="{D5032D59-F03A-E149-B51C-B6F0E08AE067}">
      <dsp:nvSpPr>
        <dsp:cNvPr id="0" name=""/>
        <dsp:cNvSpPr/>
      </dsp:nvSpPr>
      <dsp:spPr>
        <a:xfrm>
          <a:off x="1027562" y="355651"/>
          <a:ext cx="1027562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/>
        </a:p>
      </dsp:txBody>
      <dsp:txXfrm>
        <a:off x="1207385" y="355651"/>
        <a:ext cx="667915" cy="355651"/>
      </dsp:txXfrm>
    </dsp:sp>
    <dsp:sp modelId="{9633A4D6-F44B-5246-8DCD-E1BD2DA883C4}">
      <dsp:nvSpPr>
        <dsp:cNvPr id="0" name=""/>
        <dsp:cNvSpPr/>
      </dsp:nvSpPr>
      <dsp:spPr>
        <a:xfrm>
          <a:off x="770671" y="711302"/>
          <a:ext cx="1541343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/>
        </a:p>
      </dsp:txBody>
      <dsp:txXfrm>
        <a:off x="1040406" y="711302"/>
        <a:ext cx="1001873" cy="355651"/>
      </dsp:txXfrm>
    </dsp:sp>
    <dsp:sp modelId="{A96CBFCD-F41D-0F4F-B189-C932F6020000}">
      <dsp:nvSpPr>
        <dsp:cNvPr id="0" name=""/>
        <dsp:cNvSpPr/>
      </dsp:nvSpPr>
      <dsp:spPr>
        <a:xfrm>
          <a:off x="513781" y="1066953"/>
          <a:ext cx="2055124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/>
        </a:p>
      </dsp:txBody>
      <dsp:txXfrm>
        <a:off x="873427" y="1066953"/>
        <a:ext cx="1335831" cy="355651"/>
      </dsp:txXfrm>
    </dsp:sp>
    <dsp:sp modelId="{06147B64-E05F-F242-A14C-3B129B6B13AC}">
      <dsp:nvSpPr>
        <dsp:cNvPr id="0" name=""/>
        <dsp:cNvSpPr/>
      </dsp:nvSpPr>
      <dsp:spPr>
        <a:xfrm>
          <a:off x="256890" y="1422604"/>
          <a:ext cx="2568905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/>
        </a:p>
      </dsp:txBody>
      <dsp:txXfrm>
        <a:off x="706449" y="1422604"/>
        <a:ext cx="1669788" cy="355651"/>
      </dsp:txXfrm>
    </dsp:sp>
    <dsp:sp modelId="{61EDE39D-CA57-7449-8371-FDE45CBF77A0}">
      <dsp:nvSpPr>
        <dsp:cNvPr id="0" name=""/>
        <dsp:cNvSpPr/>
      </dsp:nvSpPr>
      <dsp:spPr>
        <a:xfrm>
          <a:off x="0" y="1778255"/>
          <a:ext cx="3082687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/>
        </a:p>
      </dsp:txBody>
      <dsp:txXfrm>
        <a:off x="539470" y="1778255"/>
        <a:ext cx="2003746" cy="3556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4403728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Something which is harmful and can make you unwell.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poison is bad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30455865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5211958"/>
              </p:ext>
            </p:extLst>
          </p:nvPr>
        </p:nvGraphicFramePr>
        <p:xfrm>
          <a:off x="463407" y="3944341"/>
          <a:ext cx="4553210" cy="822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0642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10642">
                  <a:extLst>
                    <a:ext uri="{9D8B030D-6E8A-4147-A177-3AD203B41FA5}">
                      <a16:colId xmlns:a16="http://schemas.microsoft.com/office/drawing/2014/main" val="3078616319"/>
                    </a:ext>
                  </a:extLst>
                </a:gridCol>
                <a:gridCol w="910642">
                  <a:extLst>
                    <a:ext uri="{9D8B030D-6E8A-4147-A177-3AD203B41FA5}">
                      <a16:colId xmlns:a16="http://schemas.microsoft.com/office/drawing/2014/main" val="820689143"/>
                    </a:ext>
                  </a:extLst>
                </a:gridCol>
                <a:gridCol w="910642">
                  <a:extLst>
                    <a:ext uri="{9D8B030D-6E8A-4147-A177-3AD203B41FA5}">
                      <a16:colId xmlns:a16="http://schemas.microsoft.com/office/drawing/2014/main" val="317293350"/>
                    </a:ext>
                  </a:extLst>
                </a:gridCol>
                <a:gridCol w="910642">
                  <a:extLst>
                    <a:ext uri="{9D8B030D-6E8A-4147-A177-3AD203B41FA5}">
                      <a16:colId xmlns:a16="http://schemas.microsoft.com/office/drawing/2014/main" val="2083584676"/>
                    </a:ext>
                  </a:extLst>
                </a:gridCol>
              </a:tblGrid>
              <a:tr h="629654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oi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25A31F6-89AA-CC4F-83C0-A9B4E2D6749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04258" y="1200804"/>
            <a:ext cx="11472226" cy="112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8851605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Something which is harmful and can make you unwell.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724620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4857478"/>
              </p:ext>
            </p:extLst>
          </p:nvPr>
        </p:nvGraphicFramePr>
        <p:xfrm>
          <a:off x="463407" y="3953843"/>
          <a:ext cx="4787860" cy="8380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7572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57572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957572">
                  <a:extLst>
                    <a:ext uri="{9D8B030D-6E8A-4147-A177-3AD203B41FA5}">
                      <a16:colId xmlns:a16="http://schemas.microsoft.com/office/drawing/2014/main" val="2589073276"/>
                    </a:ext>
                  </a:extLst>
                </a:gridCol>
                <a:gridCol w="957572">
                  <a:extLst>
                    <a:ext uri="{9D8B030D-6E8A-4147-A177-3AD203B41FA5}">
                      <a16:colId xmlns:a16="http://schemas.microsoft.com/office/drawing/2014/main" val="402933420"/>
                    </a:ext>
                  </a:extLst>
                </a:gridCol>
                <a:gridCol w="957572">
                  <a:extLst>
                    <a:ext uri="{9D8B030D-6E8A-4147-A177-3AD203B41FA5}">
                      <a16:colId xmlns:a16="http://schemas.microsoft.com/office/drawing/2014/main" val="1929090954"/>
                    </a:ext>
                  </a:extLst>
                </a:gridCol>
              </a:tblGrid>
              <a:tr h="838018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0119035A-DF74-7440-B6DF-42F8CFB02F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04258" y="1200804"/>
            <a:ext cx="11472226" cy="112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</TotalTime>
  <Words>102</Words>
  <Application>Microsoft Macintosh PowerPoint</Application>
  <PresentationFormat>On-screen Show (4:3)</PresentationFormat>
  <Paragraphs>44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Marie C</cp:lastModifiedBy>
  <cp:revision>50</cp:revision>
  <dcterms:created xsi:type="dcterms:W3CDTF">2020-04-26T08:43:48Z</dcterms:created>
  <dcterms:modified xsi:type="dcterms:W3CDTF">2020-04-30T09:07:44Z</dcterms:modified>
</cp:coreProperties>
</file>