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70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722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562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894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51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75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275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321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1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817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95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0166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1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699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7322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7604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054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FE51C650-B75C-427E-BFB8-748DE72848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8BAADCE-4FE5-4ADF-9E5A-D012431AF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306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7127" y="3311381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I know about a range of jobs carried out by people I know and have explored how much people earn in different jobs I appreciate the contributions made by people in different jobs </a:t>
            </a:r>
          </a:p>
        </p:txBody>
      </p:sp>
    </p:spTree>
    <p:extLst>
      <p:ext uri="{BB962C8B-B14F-4D97-AF65-F5344CB8AC3E}">
        <p14:creationId xmlns:p14="http://schemas.microsoft.com/office/powerpoint/2010/main" val="3519721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jobs can you think of?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a think to yourself, what jobs do you know? Perhaps you know the jobs of your parents or careers</a:t>
            </a:r>
          </a:p>
          <a:p>
            <a:r>
              <a:rPr lang="en-GB" dirty="0" smtClean="0"/>
              <a:t>What jobs have you seen on TV or in books?</a:t>
            </a:r>
          </a:p>
          <a:p>
            <a:r>
              <a:rPr lang="en-GB" dirty="0" smtClean="0"/>
              <a:t>Perhaps you know jobs that are on the internet such as </a:t>
            </a:r>
            <a:r>
              <a:rPr lang="en-GB" dirty="0" err="1" smtClean="0"/>
              <a:t>youtubers</a:t>
            </a:r>
            <a:r>
              <a:rPr lang="en-GB" dirty="0" smtClean="0"/>
              <a:t>!</a:t>
            </a:r>
          </a:p>
          <a:p>
            <a:endParaRPr lang="en-GB" dirty="0"/>
          </a:p>
          <a:p>
            <a:r>
              <a:rPr lang="en-GB" dirty="0" smtClean="0"/>
              <a:t>When you’ve thought of a couple jobs that adults have, think about how important you believe them to be?</a:t>
            </a:r>
          </a:p>
          <a:p>
            <a:r>
              <a:rPr lang="en-GB" dirty="0" smtClean="0"/>
              <a:t>What in your opinion would be a job that is incredibly important?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21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4700900" cy="3416300"/>
          </a:xfrm>
        </p:spPr>
        <p:txBody>
          <a:bodyPr/>
          <a:lstStyle/>
          <a:p>
            <a:r>
              <a:rPr lang="en-GB" dirty="0" smtClean="0"/>
              <a:t>Take a look at these jobs, are these jobs important? </a:t>
            </a:r>
          </a:p>
          <a:p>
            <a:r>
              <a:rPr lang="en-GB" dirty="0" smtClean="0"/>
              <a:t>What makes one job more important than another?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0485" y="2252879"/>
            <a:ext cx="3029239" cy="31539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9724" y="2252879"/>
            <a:ext cx="2969430" cy="412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701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4793264" cy="3416300"/>
          </a:xfrm>
        </p:spPr>
        <p:txBody>
          <a:bodyPr/>
          <a:lstStyle/>
          <a:p>
            <a:r>
              <a:rPr lang="en-GB" dirty="0" smtClean="0"/>
              <a:t>Now think about how much each people earn in these jobs?</a:t>
            </a:r>
          </a:p>
          <a:p>
            <a:endParaRPr lang="en-GB" dirty="0"/>
          </a:p>
          <a:p>
            <a:r>
              <a:rPr lang="en-GB" dirty="0" smtClean="0"/>
              <a:t>Can you </a:t>
            </a:r>
            <a:r>
              <a:rPr lang="en-GB" b="1" dirty="0" smtClean="0"/>
              <a:t>sequence</a:t>
            </a:r>
            <a:r>
              <a:rPr lang="en-GB" dirty="0" smtClean="0"/>
              <a:t> these jobs, first in order of how important you believe them to be (most important first)</a:t>
            </a:r>
          </a:p>
          <a:p>
            <a:r>
              <a:rPr lang="en-GB" dirty="0" smtClean="0"/>
              <a:t>Secondly you can </a:t>
            </a:r>
            <a:r>
              <a:rPr lang="en-GB" b="1" dirty="0" smtClean="0"/>
              <a:t>sequence</a:t>
            </a:r>
            <a:r>
              <a:rPr lang="en-GB" dirty="0" smtClean="0"/>
              <a:t> these jobs again, this time by who makes the most money (the job that makes the most money starting in first)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182" y="1890135"/>
            <a:ext cx="3064106" cy="31902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8288" y="1890135"/>
            <a:ext cx="3288094" cy="456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625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Contributions to society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Who do you believe offers the most help and support to the general public?</a:t>
            </a:r>
          </a:p>
          <a:p>
            <a:endParaRPr lang="en-GB" dirty="0"/>
          </a:p>
          <a:p>
            <a:r>
              <a:rPr lang="en-GB" dirty="0" smtClean="0"/>
              <a:t>Are there any jobs in particular that have a positive impact on everyone they meet?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897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6482" y="539558"/>
            <a:ext cx="8761413" cy="1372156"/>
          </a:xfrm>
        </p:spPr>
        <p:txBody>
          <a:bodyPr/>
          <a:lstStyle/>
          <a:p>
            <a:r>
              <a:rPr lang="en-GB" sz="2200" dirty="0" smtClean="0"/>
              <a:t>Take a look at the average yearly wages (amount of money you earn per year) of these jobs. </a:t>
            </a:r>
            <a:br>
              <a:rPr lang="en-GB" sz="2200" dirty="0" smtClean="0"/>
            </a:br>
            <a:r>
              <a:rPr lang="en-GB" sz="2200" dirty="0" smtClean="0"/>
              <a:t>Is this what you expected?</a:t>
            </a:r>
            <a:endParaRPr lang="en-GB" sz="2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527" y="1911714"/>
            <a:ext cx="4170074" cy="48310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562" y="1911714"/>
            <a:ext cx="4017529" cy="457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43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a think first, do you believe the most important people in this list get paid the most?</a:t>
            </a:r>
          </a:p>
          <a:p>
            <a:endParaRPr lang="en-GB" dirty="0" smtClean="0"/>
          </a:p>
          <a:p>
            <a:r>
              <a:rPr lang="en-GB" dirty="0" smtClean="0"/>
              <a:t>Now I want you to write down and explain who you believe the most important job on this list is, and describe the contributions that they make to society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875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4781</TotalTime>
  <Words>310</Words>
  <Application>Microsoft Office PowerPoint</Application>
  <PresentationFormat>Widescreen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Ion Boardroom</vt:lpstr>
      <vt:lpstr>I know about a range of jobs carried out by people I know and have explored how much people earn in different jobs I appreciate the contributions made by people in different jobs </vt:lpstr>
      <vt:lpstr>What jobs can you think of?</vt:lpstr>
      <vt:lpstr>PowerPoint Presentation</vt:lpstr>
      <vt:lpstr>PowerPoint Presentation</vt:lpstr>
      <vt:lpstr>Contributions to society</vt:lpstr>
      <vt:lpstr>Take a look at the average yearly wages (amount of money you earn per year) of these jobs.  Is this what you expected?</vt:lpstr>
      <vt:lpstr>Independent task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know about a range of jobs carried out by people I know and have explored how much people earn in different jobs I appreciate the contributions made by people in different jobs</dc:title>
  <dc:creator>Matt Skinner</dc:creator>
  <cp:lastModifiedBy>Matt Skinner</cp:lastModifiedBy>
  <cp:revision>4</cp:revision>
  <dcterms:created xsi:type="dcterms:W3CDTF">2021-01-15T08:53:08Z</dcterms:created>
  <dcterms:modified xsi:type="dcterms:W3CDTF">2021-01-18T16:34:41Z</dcterms:modified>
</cp:coreProperties>
</file>