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84D4-84CB-44D7-AC0B-516B4FD26F80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FFD01-517D-4525-B7F7-751AA4E5C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540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84D4-84CB-44D7-AC0B-516B4FD26F80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FFD01-517D-4525-B7F7-751AA4E5C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505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84D4-84CB-44D7-AC0B-516B4FD26F80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FFD01-517D-4525-B7F7-751AA4E5C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266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84D4-84CB-44D7-AC0B-516B4FD26F80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FFD01-517D-4525-B7F7-751AA4E5C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628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84D4-84CB-44D7-AC0B-516B4FD26F80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FFD01-517D-4525-B7F7-751AA4E5C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248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84D4-84CB-44D7-AC0B-516B4FD26F80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FFD01-517D-4525-B7F7-751AA4E5C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187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84D4-84CB-44D7-AC0B-516B4FD26F80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FFD01-517D-4525-B7F7-751AA4E5C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9395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84D4-84CB-44D7-AC0B-516B4FD26F80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FFD01-517D-4525-B7F7-751AA4E5C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084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84D4-84CB-44D7-AC0B-516B4FD26F80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FFD01-517D-4525-B7F7-751AA4E5C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025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84D4-84CB-44D7-AC0B-516B4FD26F80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FFD01-517D-4525-B7F7-751AA4E5C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329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184D4-84CB-44D7-AC0B-516B4FD26F80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FFD01-517D-4525-B7F7-751AA4E5C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237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184D4-84CB-44D7-AC0B-516B4FD26F80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FFD01-517D-4525-B7F7-751AA4E5C0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740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38472" y="1119908"/>
            <a:ext cx="3823855" cy="382385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126" y="83128"/>
            <a:ext cx="99845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Please complete the elicitation task. This can be found on the website in the home learning area. Press play on the speaker symbol for instructions!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253058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1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746" y="-133639"/>
            <a:ext cx="10515600" cy="1325563"/>
          </a:xfrm>
        </p:spPr>
        <p:txBody>
          <a:bodyPr>
            <a:normAutofit/>
          </a:bodyPr>
          <a:lstStyle/>
          <a:p>
            <a:pPr algn="r"/>
            <a:r>
              <a:rPr lang="en-GB" sz="4000" u="sng" dirty="0" smtClean="0"/>
              <a:t>Wednesday 6</a:t>
            </a:r>
            <a:r>
              <a:rPr lang="en-GB" sz="4000" u="sng" baseline="30000" dirty="0" smtClean="0"/>
              <a:t>th</a:t>
            </a:r>
            <a:r>
              <a:rPr lang="en-GB" sz="4000" u="sng" dirty="0" smtClean="0"/>
              <a:t> January 2021</a:t>
            </a:r>
            <a:endParaRPr lang="en-GB" sz="4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3473" y="1191924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sz="4400" u="sng" dirty="0" smtClean="0"/>
              <a:t>LO: Multiply two digits by one digit</a:t>
            </a:r>
          </a:p>
          <a:p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Please watch this video clip to see the method that we would like you to use. You might not need to watch all of it if you are feeling confident!</a:t>
            </a:r>
            <a:endParaRPr lang="en-GB" dirty="0"/>
          </a:p>
          <a:p>
            <a:r>
              <a:rPr lang="en-GB" dirty="0" smtClean="0"/>
              <a:t>https://www.khanacademy.org/math/arithmetic/arith-review-multiply-divide/arith-review-multi-digit-mult/v/2-digit-times-1-digit-example-no-carrying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11283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5564" y="1152872"/>
            <a:ext cx="6096000" cy="470256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24 x 7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65 x 3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56 x 6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72 x 8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39 x 6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48 x 9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23 x 3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81 x 3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26 x 6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21 x 5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12509" y="379846"/>
            <a:ext cx="3530600" cy="3530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26200" y="3793338"/>
            <a:ext cx="50338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/>
              <a:t>Please press play to listen to this message before you start the task (hold mouse over speaker symbol). </a:t>
            </a:r>
            <a:endParaRPr lang="en-GB" sz="3200" b="1" u="sng" dirty="0"/>
          </a:p>
        </p:txBody>
      </p:sp>
    </p:spTree>
    <p:extLst>
      <p:ext uri="{BB962C8B-B14F-4D97-AF65-F5344CB8AC3E}">
        <p14:creationId xmlns:p14="http://schemas.microsoft.com/office/powerpoint/2010/main" val="851121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82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125</Words>
  <Application>Microsoft Office PowerPoint</Application>
  <PresentationFormat>Widescreen</PresentationFormat>
  <Paragraphs>17</Paragraphs>
  <Slides>3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Wednesday 6th January 2021</vt:lpstr>
      <vt:lpstr>PowerPoint Presentation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KBurnett</dc:creator>
  <cp:lastModifiedBy>Ang Batten</cp:lastModifiedBy>
  <cp:revision>4</cp:revision>
  <dcterms:created xsi:type="dcterms:W3CDTF">2021-01-05T17:40:34Z</dcterms:created>
  <dcterms:modified xsi:type="dcterms:W3CDTF">2021-01-05T19:34:54Z</dcterms:modified>
</cp:coreProperties>
</file>