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create metaphors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135419" y="83127"/>
            <a:ext cx="6336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smtClean="0"/>
              <a:t>Tuesday 12</a:t>
            </a:r>
            <a:r>
              <a:rPr lang="en-GB" sz="3200" u="sng" baseline="30000" dirty="0" smtClean="0"/>
              <a:t>th</a:t>
            </a:r>
            <a:r>
              <a:rPr lang="en-GB" sz="3200" u="sng" dirty="0" smtClean="0"/>
              <a:t> January 2020</a:t>
            </a: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131411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metaphor?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48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metaphor?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/>
              <a:t>Metaphors say exactly what they want to say! They are a stronger comparison than a simile. </a:t>
            </a:r>
          </a:p>
          <a:p>
            <a:endParaRPr lang="en-GB" sz="3200" dirty="0"/>
          </a:p>
          <a:p>
            <a:r>
              <a:rPr lang="en-GB" sz="3200" dirty="0"/>
              <a:t>The curtain of darkness fell quickly on Exmouth.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268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 we create our own?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1403928"/>
            <a:ext cx="9998797" cy="4844472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We are going to look at creating </a:t>
            </a:r>
            <a:r>
              <a:rPr lang="en-GB" dirty="0" smtClean="0"/>
              <a:t>metaphors about the sun </a:t>
            </a:r>
            <a:r>
              <a:rPr lang="en-GB" dirty="0" smtClean="0"/>
              <a:t>(you can look back at yesterday’s session to see the metaphors about the moon to give you some help).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r>
              <a:rPr lang="en-GB" sz="3200" u="sng" dirty="0" smtClean="0"/>
              <a:t>Success Criteria</a:t>
            </a:r>
          </a:p>
          <a:p>
            <a:r>
              <a:rPr lang="en-GB" sz="2400" dirty="0"/>
              <a:t>Share adjectives to describe </a:t>
            </a:r>
            <a:r>
              <a:rPr lang="en-GB" sz="2400" dirty="0" smtClean="0"/>
              <a:t>the sun.</a:t>
            </a:r>
            <a:endParaRPr lang="en-GB" sz="2400" dirty="0"/>
          </a:p>
          <a:p>
            <a:r>
              <a:rPr lang="en-GB" sz="2400" dirty="0"/>
              <a:t>Think of comparisons - what </a:t>
            </a:r>
            <a:r>
              <a:rPr lang="en-GB" sz="2400" i="1" dirty="0" smtClean="0"/>
              <a:t>could</a:t>
            </a:r>
            <a:r>
              <a:rPr lang="en-GB" sz="2400" dirty="0"/>
              <a:t> </a:t>
            </a:r>
            <a:r>
              <a:rPr lang="en-GB" sz="2400" dirty="0" smtClean="0"/>
              <a:t>the sun </a:t>
            </a:r>
            <a:r>
              <a:rPr lang="en-GB" sz="2400" dirty="0" smtClean="0"/>
              <a:t>be </a:t>
            </a:r>
            <a:r>
              <a:rPr lang="en-GB" sz="2400" dirty="0"/>
              <a:t>instead?</a:t>
            </a:r>
          </a:p>
          <a:p>
            <a:r>
              <a:rPr lang="en-GB" sz="2400" dirty="0"/>
              <a:t>Write your chosen metaphors (leave a line between each one)</a:t>
            </a:r>
          </a:p>
          <a:p>
            <a:r>
              <a:rPr lang="en-GB" sz="2400" dirty="0" smtClean="0"/>
              <a:t>The sun </a:t>
            </a:r>
            <a:r>
              <a:rPr lang="en-GB" sz="2400" dirty="0"/>
              <a:t>is ________________________. </a:t>
            </a:r>
          </a:p>
          <a:p>
            <a:endParaRPr lang="en-GB" sz="2800" u="sng" dirty="0"/>
          </a:p>
        </p:txBody>
      </p:sp>
    </p:spTree>
    <p:extLst>
      <p:ext uri="{BB962C8B-B14F-4D97-AF65-F5344CB8AC3E}">
        <p14:creationId xmlns:p14="http://schemas.microsoft.com/office/powerpoint/2010/main" val="31414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could use this to help you come up with some adjectives to describe </a:t>
            </a:r>
            <a:r>
              <a:rPr lang="en-GB" dirty="0" smtClean="0"/>
              <a:t>the Sun</a:t>
            </a:r>
            <a:r>
              <a:rPr lang="en-GB" dirty="0" smtClean="0"/>
              <a:t>. 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7592291" y="2863273"/>
            <a:ext cx="26323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Watch this video for some inspiration!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81381" y="3781325"/>
            <a:ext cx="31680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smtClean="0"/>
              <a:t>The sun</a:t>
            </a:r>
            <a:endParaRPr lang="en-GB" sz="4400" dirty="0"/>
          </a:p>
        </p:txBody>
      </p:sp>
      <p:cxnSp>
        <p:nvCxnSpPr>
          <p:cNvPr id="6" name="Straight Arrow Connector 5"/>
          <p:cNvCxnSpPr>
            <a:stCxn id="4" idx="0"/>
          </p:cNvCxnSpPr>
          <p:nvPr/>
        </p:nvCxnSpPr>
        <p:spPr>
          <a:xfrm flipV="1">
            <a:off x="3865418" y="3186438"/>
            <a:ext cx="854364" cy="5948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027054" y="4550767"/>
            <a:ext cx="692728" cy="5637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1884218" y="4553120"/>
            <a:ext cx="498763" cy="5613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1773382" y="3299547"/>
            <a:ext cx="508000" cy="5704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3929381" y="3244334"/>
            <a:ext cx="59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Size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4524416" y="4663212"/>
            <a:ext cx="930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Colour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750574" y="4745183"/>
            <a:ext cx="1133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Features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1828372" y="2986438"/>
            <a:ext cx="9060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Shape</a:t>
            </a:r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5609103" y="2207065"/>
            <a:ext cx="57951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https://www.youtube.com/watch?v=aSIDelAAHiA</a:t>
            </a:r>
          </a:p>
        </p:txBody>
      </p:sp>
    </p:spTree>
    <p:extLst>
      <p:ext uri="{BB962C8B-B14F-4D97-AF65-F5344CB8AC3E}">
        <p14:creationId xmlns:p14="http://schemas.microsoft.com/office/powerpoint/2010/main" val="66027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163127" y="2641600"/>
            <a:ext cx="48877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could </a:t>
            </a:r>
            <a:r>
              <a:rPr lang="en-GB" sz="2800" dirty="0" smtClean="0"/>
              <a:t>the Sun </a:t>
            </a:r>
            <a:r>
              <a:rPr lang="en-GB" sz="2800" dirty="0" smtClean="0"/>
              <a:t>be </a:t>
            </a:r>
            <a:r>
              <a:rPr lang="en-GB" sz="2800" dirty="0" smtClean="0"/>
              <a:t>compared to?</a:t>
            </a:r>
            <a:endParaRPr lang="en-GB" sz="28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1400" y="2043401"/>
            <a:ext cx="4521727" cy="419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27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 dirty="0" smtClean="0"/>
              <a:t> </a:t>
            </a:r>
          </a:p>
          <a:p>
            <a:r>
              <a:rPr lang="en-GB" sz="4000" dirty="0" smtClean="0"/>
              <a:t>The sun is the burning lightbulb of the universe. </a:t>
            </a:r>
            <a:endParaRPr lang="en-GB" sz="40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528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LO: to create metaphors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475" y="1853248"/>
            <a:ext cx="9998797" cy="4844472"/>
          </a:xfrm>
        </p:spPr>
        <p:txBody>
          <a:bodyPr/>
          <a:lstStyle/>
          <a:p>
            <a:pPr marL="0" indent="0">
              <a:buNone/>
            </a:pPr>
            <a:r>
              <a:rPr lang="en-GB" sz="3200" u="sng" dirty="0" smtClean="0"/>
              <a:t>Success Criteria</a:t>
            </a:r>
          </a:p>
          <a:p>
            <a:r>
              <a:rPr lang="en-GB" sz="2400" dirty="0"/>
              <a:t>Share adjectives to describe </a:t>
            </a:r>
            <a:r>
              <a:rPr lang="en-GB" sz="2400" dirty="0" smtClean="0"/>
              <a:t>the Sun</a:t>
            </a:r>
            <a:endParaRPr lang="en-GB" sz="2400" dirty="0"/>
          </a:p>
          <a:p>
            <a:r>
              <a:rPr lang="en-GB" sz="2400" dirty="0"/>
              <a:t>Think of comparisons - what </a:t>
            </a:r>
            <a:r>
              <a:rPr lang="en-GB" sz="2400" i="1" dirty="0"/>
              <a:t>could</a:t>
            </a:r>
            <a:r>
              <a:rPr lang="en-GB" sz="2400" dirty="0"/>
              <a:t> </a:t>
            </a:r>
            <a:r>
              <a:rPr lang="en-GB" sz="2400" dirty="0" smtClean="0"/>
              <a:t>the Sun</a:t>
            </a:r>
            <a:r>
              <a:rPr lang="en-GB" sz="2400" dirty="0" smtClean="0"/>
              <a:t> </a:t>
            </a:r>
            <a:r>
              <a:rPr lang="en-GB" sz="2400" dirty="0"/>
              <a:t>be instead?</a:t>
            </a:r>
          </a:p>
          <a:p>
            <a:r>
              <a:rPr lang="en-GB" sz="2400" dirty="0"/>
              <a:t>Write your chosen metaphors (leave a line between each one)</a:t>
            </a:r>
          </a:p>
          <a:p>
            <a:r>
              <a:rPr lang="en-GB" sz="2400" dirty="0"/>
              <a:t>The </a:t>
            </a:r>
            <a:r>
              <a:rPr lang="en-GB" sz="2400" dirty="0" smtClean="0"/>
              <a:t>Sun</a:t>
            </a:r>
            <a:r>
              <a:rPr lang="en-GB" sz="2400" dirty="0" smtClean="0"/>
              <a:t> </a:t>
            </a:r>
            <a:r>
              <a:rPr lang="en-GB" sz="2400" dirty="0"/>
              <a:t>is ________________________. </a:t>
            </a:r>
          </a:p>
          <a:p>
            <a:endParaRPr lang="en-GB" sz="2800" u="sng" dirty="0"/>
          </a:p>
        </p:txBody>
      </p:sp>
    </p:spTree>
    <p:extLst>
      <p:ext uri="{BB962C8B-B14F-4D97-AF65-F5344CB8AC3E}">
        <p14:creationId xmlns:p14="http://schemas.microsoft.com/office/powerpoint/2010/main" val="368092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78</TotalTime>
  <Words>213</Words>
  <Application>Microsoft Office PowerPoint</Application>
  <PresentationFormat>Widescreen</PresentationFormat>
  <Paragraphs>33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Ion</vt:lpstr>
      <vt:lpstr>LO: to create metaphors</vt:lpstr>
      <vt:lpstr>What is a metaphor?</vt:lpstr>
      <vt:lpstr>What is a metaphor?</vt:lpstr>
      <vt:lpstr>How do we create our own?</vt:lpstr>
      <vt:lpstr>You could use this to help you come up with some adjectives to describe the Sun. </vt:lpstr>
      <vt:lpstr>PowerPoint Presentation</vt:lpstr>
      <vt:lpstr>PowerPoint Presentation</vt:lpstr>
      <vt:lpstr>LO: to create metaphors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create metaphors</dc:title>
  <dc:creator>KBurnett</dc:creator>
  <cp:lastModifiedBy>KBurnett</cp:lastModifiedBy>
  <cp:revision>7</cp:revision>
  <dcterms:created xsi:type="dcterms:W3CDTF">2021-01-07T12:26:12Z</dcterms:created>
  <dcterms:modified xsi:type="dcterms:W3CDTF">2021-01-10T16:44:24Z</dcterms:modified>
</cp:coreProperties>
</file>