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256" r:id="rId5"/>
    <p:sldId id="366" r:id="rId6"/>
    <p:sldId id="365" r:id="rId7"/>
    <p:sldId id="386" r:id="rId8"/>
    <p:sldId id="360" r:id="rId9"/>
    <p:sldId id="382" r:id="rId10"/>
    <p:sldId id="369" r:id="rId11"/>
    <p:sldId id="383" r:id="rId12"/>
    <p:sldId id="371" r:id="rId13"/>
    <p:sldId id="384" r:id="rId14"/>
    <p:sldId id="388" r:id="rId15"/>
    <p:sldId id="389" r:id="rId16"/>
    <p:sldId id="355" r:id="rId17"/>
    <p:sldId id="375" r:id="rId18"/>
    <p:sldId id="376" r:id="rId19"/>
    <p:sldId id="390" r:id="rId20"/>
    <p:sldId id="391" r:id="rId21"/>
    <p:sldId id="314" r:id="rId22"/>
    <p:sldId id="385" r:id="rId23"/>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0000"/>
    <a:srgbClr val="CC99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CA24C46E-55EB-408B-9CAE-AC2AF892E4C8}" v="60" dt="2019-01-25T16:36:55.37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17292A2E-F333-43FB-9621-5CBBE7FDCDCB}" styleName="Light Style 2 - Accent 4">
    <a:wholeTbl>
      <a:tcTxStyle>
        <a:fontRef idx="minor">
          <a:scrgbClr r="0" g="0" b="0"/>
        </a:fontRef>
        <a:schemeClr val="tx1"/>
      </a:tcTxStyle>
      <a:tcStyle>
        <a:tcBdr>
          <a:left>
            <a:lnRef idx="1">
              <a:schemeClr val="accent4"/>
            </a:lnRef>
          </a:left>
          <a:right>
            <a:lnRef idx="1">
              <a:schemeClr val="accent4"/>
            </a:lnRef>
          </a:right>
          <a:top>
            <a:lnRef idx="1">
              <a:schemeClr val="accent4"/>
            </a:lnRef>
          </a:top>
          <a:bottom>
            <a:lnRef idx="1">
              <a:schemeClr val="accent4"/>
            </a:lnRef>
          </a:bottom>
          <a:insideH>
            <a:ln>
              <a:noFill/>
            </a:ln>
          </a:insideH>
          <a:insideV>
            <a:ln>
              <a:noFill/>
            </a:ln>
          </a:insideV>
        </a:tcBdr>
        <a:fill>
          <a:noFill/>
        </a:fill>
      </a:tcStyle>
    </a:wholeTbl>
    <a:band1H>
      <a:tcStyle>
        <a:tcBdr>
          <a:top>
            <a:lnRef idx="1">
              <a:schemeClr val="accent4"/>
            </a:lnRef>
          </a:top>
          <a:bottom>
            <a:lnRef idx="1">
              <a:schemeClr val="accent4"/>
            </a:lnRef>
          </a:bottom>
        </a:tcBdr>
      </a:tcStyle>
    </a:band1H>
    <a:band1V>
      <a:tcStyle>
        <a:tcBdr>
          <a:left>
            <a:lnRef idx="1">
              <a:schemeClr val="accent4"/>
            </a:lnRef>
          </a:left>
          <a:right>
            <a:lnRef idx="1">
              <a:schemeClr val="accent4"/>
            </a:lnRef>
          </a:right>
        </a:tcBdr>
      </a:tcStyle>
    </a:band1V>
    <a:band2V>
      <a:tcStyle>
        <a:tcBdr>
          <a:left>
            <a:lnRef idx="1">
              <a:schemeClr val="accent4"/>
            </a:lnRef>
          </a:left>
          <a:right>
            <a:lnRef idx="1">
              <a:schemeClr val="accent4"/>
            </a:lnRef>
          </a:right>
        </a:tcBdr>
      </a:tcStyle>
    </a:band2V>
    <a:lastCol>
      <a:tcTxStyle b="on"/>
      <a:tcStyle>
        <a:tcBdr/>
      </a:tcStyle>
    </a:lastCol>
    <a:firstCol>
      <a:tcTxStyle b="on"/>
      <a:tcStyle>
        <a:tcBdr/>
      </a:tcStyle>
    </a:firstCol>
    <a:lastRow>
      <a:tcTxStyle b="on"/>
      <a:tcStyle>
        <a:tcBdr>
          <a:top>
            <a:ln w="50800" cmpd="dbl">
              <a:solidFill>
                <a:schemeClr val="accent4"/>
              </a:solidFill>
            </a:ln>
          </a:top>
        </a:tcBdr>
      </a:tcStyle>
    </a:lastRow>
    <a:firstRow>
      <a:tcTxStyle b="on">
        <a:fontRef idx="minor">
          <a:scrgbClr r="0" g="0" b="0"/>
        </a:fontRef>
        <a:schemeClr val="bg1"/>
      </a:tcTxStyle>
      <a:tcStyle>
        <a:tcBdr/>
        <a:fillRef idx="1">
          <a:schemeClr val="accent4"/>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882" autoAdjust="0"/>
    <p:restoredTop sz="94660"/>
  </p:normalViewPr>
  <p:slideViewPr>
    <p:cSldViewPr snapToGrid="0">
      <p:cViewPr varScale="1">
        <p:scale>
          <a:sx n="68" d="100"/>
          <a:sy n="68" d="100"/>
        </p:scale>
        <p:origin x="135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theme" Target="theme/theme1.xml"/><Relationship Id="rId3" Type="http://schemas.openxmlformats.org/officeDocument/2006/relationships/customXml" Target="../customXml/item3.xml"/><Relationship Id="rId21" Type="http://schemas.openxmlformats.org/officeDocument/2006/relationships/slide" Target="slides/slide17.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microsoft.com/office/2015/10/relationships/revisionInfo" Target="revisionInfo.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microsoft.com/office/2016/11/relationships/changesInfo" Target="changesInfos/changesInfo1.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avina Szilvasy" userId="59fb472d-eed4-4f11-9686-c2c8db02a2cd" providerId="ADAL" clId="{CA24C46E-55EB-408B-9CAE-AC2AF892E4C8}"/>
    <pc:docChg chg="undo redo custSel addSld delSld modSld">
      <pc:chgData name="Davina Szilvasy" userId="59fb472d-eed4-4f11-9686-c2c8db02a2cd" providerId="ADAL" clId="{CA24C46E-55EB-408B-9CAE-AC2AF892E4C8}" dt="2019-01-25T16:37:00.273" v="381" actId="2696"/>
      <pc:docMkLst>
        <pc:docMk/>
      </pc:docMkLst>
      <pc:sldChg chg="modSp">
        <pc:chgData name="Davina Szilvasy" userId="59fb472d-eed4-4f11-9686-c2c8db02a2cd" providerId="ADAL" clId="{CA24C46E-55EB-408B-9CAE-AC2AF892E4C8}" dt="2019-01-25T15:58:40.610" v="0"/>
        <pc:sldMkLst>
          <pc:docMk/>
          <pc:sldMk cId="2637481266" sldId="256"/>
        </pc:sldMkLst>
        <pc:spChg chg="mod">
          <ac:chgData name="Davina Szilvasy" userId="59fb472d-eed4-4f11-9686-c2c8db02a2cd" providerId="ADAL" clId="{CA24C46E-55EB-408B-9CAE-AC2AF892E4C8}" dt="2019-01-25T15:58:40.610" v="0"/>
          <ac:spMkLst>
            <pc:docMk/>
            <pc:sldMk cId="2637481266" sldId="256"/>
            <ac:spMk id="19" creationId="{5252A847-DE45-4FA3-A1F8-EEBEB845FF8E}"/>
          </ac:spMkLst>
        </pc:spChg>
      </pc:sldChg>
      <pc:sldChg chg="addSp delSp modSp">
        <pc:chgData name="Davina Szilvasy" userId="59fb472d-eed4-4f11-9686-c2c8db02a2cd" providerId="ADAL" clId="{CA24C46E-55EB-408B-9CAE-AC2AF892E4C8}" dt="2019-01-25T16:09:31.185" v="153" actId="207"/>
        <pc:sldMkLst>
          <pc:docMk/>
          <pc:sldMk cId="636014570" sldId="314"/>
        </pc:sldMkLst>
        <pc:spChg chg="add mod ord">
          <ac:chgData name="Davina Szilvasy" userId="59fb472d-eed4-4f11-9686-c2c8db02a2cd" providerId="ADAL" clId="{CA24C46E-55EB-408B-9CAE-AC2AF892E4C8}" dt="2019-01-25T16:08:41.386" v="135" actId="6549"/>
          <ac:spMkLst>
            <pc:docMk/>
            <pc:sldMk cId="636014570" sldId="314"/>
            <ac:spMk id="9" creationId="{819DDE15-8305-4CD0-8D10-7697D4BA2BF5}"/>
          </ac:spMkLst>
        </pc:spChg>
        <pc:spChg chg="del">
          <ac:chgData name="Davina Szilvasy" userId="59fb472d-eed4-4f11-9686-c2c8db02a2cd" providerId="ADAL" clId="{CA24C46E-55EB-408B-9CAE-AC2AF892E4C8}" dt="2019-01-25T16:07:57.832" v="127" actId="478"/>
          <ac:spMkLst>
            <pc:docMk/>
            <pc:sldMk cId="636014570" sldId="314"/>
            <ac:spMk id="19" creationId="{5252A847-DE45-4FA3-A1F8-EEBEB845FF8E}"/>
          </ac:spMkLst>
        </pc:spChg>
        <pc:graphicFrameChg chg="mod modGraphic">
          <ac:chgData name="Davina Szilvasy" userId="59fb472d-eed4-4f11-9686-c2c8db02a2cd" providerId="ADAL" clId="{CA24C46E-55EB-408B-9CAE-AC2AF892E4C8}" dt="2019-01-25T16:09:31.185" v="153" actId="207"/>
          <ac:graphicFrameMkLst>
            <pc:docMk/>
            <pc:sldMk cId="636014570" sldId="314"/>
            <ac:graphicFrameMk id="6" creationId="{C51C5330-D4E8-994D-87A7-9F4D7C6B6A17}"/>
          </ac:graphicFrameMkLst>
        </pc:graphicFrameChg>
      </pc:sldChg>
      <pc:sldChg chg="modSp">
        <pc:chgData name="Davina Szilvasy" userId="59fb472d-eed4-4f11-9686-c2c8db02a2cd" providerId="ADAL" clId="{CA24C46E-55EB-408B-9CAE-AC2AF892E4C8}" dt="2019-01-25T16:13:31.162" v="186" actId="207"/>
        <pc:sldMkLst>
          <pc:docMk/>
          <pc:sldMk cId="1071900124" sldId="355"/>
        </pc:sldMkLst>
        <pc:graphicFrameChg chg="modGraphic">
          <ac:chgData name="Davina Szilvasy" userId="59fb472d-eed4-4f11-9686-c2c8db02a2cd" providerId="ADAL" clId="{CA24C46E-55EB-408B-9CAE-AC2AF892E4C8}" dt="2019-01-25T16:13:31.162" v="186" actId="207"/>
          <ac:graphicFrameMkLst>
            <pc:docMk/>
            <pc:sldMk cId="1071900124" sldId="355"/>
            <ac:graphicFrameMk id="6" creationId="{C5600ACF-544F-FC46-8899-144D60D7F60D}"/>
          </ac:graphicFrameMkLst>
        </pc:graphicFrameChg>
      </pc:sldChg>
      <pc:sldChg chg="addSp delSp modSp">
        <pc:chgData name="Davina Szilvasy" userId="59fb472d-eed4-4f11-9686-c2c8db02a2cd" providerId="ADAL" clId="{CA24C46E-55EB-408B-9CAE-AC2AF892E4C8}" dt="2019-01-25T16:05:29.145" v="78" actId="255"/>
        <pc:sldMkLst>
          <pc:docMk/>
          <pc:sldMk cId="36917022" sldId="360"/>
        </pc:sldMkLst>
        <pc:spChg chg="add del">
          <ac:chgData name="Davina Szilvasy" userId="59fb472d-eed4-4f11-9686-c2c8db02a2cd" providerId="ADAL" clId="{CA24C46E-55EB-408B-9CAE-AC2AF892E4C8}" dt="2019-01-25T15:59:53.868" v="4"/>
          <ac:spMkLst>
            <pc:docMk/>
            <pc:sldMk cId="36917022" sldId="360"/>
            <ac:spMk id="13" creationId="{CED7AB94-A54E-4497-A281-881B16A9B68C}"/>
          </ac:spMkLst>
        </pc:spChg>
        <pc:spChg chg="add mod ord">
          <ac:chgData name="Davina Szilvasy" userId="59fb472d-eed4-4f11-9686-c2c8db02a2cd" providerId="ADAL" clId="{CA24C46E-55EB-408B-9CAE-AC2AF892E4C8}" dt="2019-01-25T16:05:29.145" v="78" actId="255"/>
          <ac:spMkLst>
            <pc:docMk/>
            <pc:sldMk cId="36917022" sldId="360"/>
            <ac:spMk id="14" creationId="{1DDAE04B-8C10-4D8A-8974-8C5B7B163720}"/>
          </ac:spMkLst>
        </pc:spChg>
        <pc:spChg chg="del mod">
          <ac:chgData name="Davina Szilvasy" userId="59fb472d-eed4-4f11-9686-c2c8db02a2cd" providerId="ADAL" clId="{CA24C46E-55EB-408B-9CAE-AC2AF892E4C8}" dt="2019-01-25T16:00:00.174" v="6" actId="478"/>
          <ac:spMkLst>
            <pc:docMk/>
            <pc:sldMk cId="36917022" sldId="360"/>
            <ac:spMk id="19" creationId="{5252A847-DE45-4FA3-A1F8-EEBEB845FF8E}"/>
          </ac:spMkLst>
        </pc:spChg>
        <pc:grpChg chg="mod">
          <ac:chgData name="Davina Szilvasy" userId="59fb472d-eed4-4f11-9686-c2c8db02a2cd" providerId="ADAL" clId="{CA24C46E-55EB-408B-9CAE-AC2AF892E4C8}" dt="2019-01-25T16:01:41.651" v="21" actId="12789"/>
          <ac:grpSpMkLst>
            <pc:docMk/>
            <pc:sldMk cId="36917022" sldId="360"/>
            <ac:grpSpMk id="6" creationId="{C9C7A1E7-47FC-3748-8ADE-CE662FD55D58}"/>
          </ac:grpSpMkLst>
        </pc:grpChg>
        <pc:graphicFrameChg chg="mod modGraphic">
          <ac:chgData name="Davina Szilvasy" userId="59fb472d-eed4-4f11-9686-c2c8db02a2cd" providerId="ADAL" clId="{CA24C46E-55EB-408B-9CAE-AC2AF892E4C8}" dt="2019-01-25T16:03:40.711" v="57" actId="20577"/>
          <ac:graphicFrameMkLst>
            <pc:docMk/>
            <pc:sldMk cId="36917022" sldId="360"/>
            <ac:graphicFrameMk id="12" creationId="{87879B1F-DA39-9B45-A494-A2BE8818F111}"/>
          </ac:graphicFrameMkLst>
        </pc:graphicFrameChg>
      </pc:sldChg>
      <pc:sldChg chg="modSp">
        <pc:chgData name="Davina Szilvasy" userId="59fb472d-eed4-4f11-9686-c2c8db02a2cd" providerId="ADAL" clId="{CA24C46E-55EB-408B-9CAE-AC2AF892E4C8}" dt="2019-01-25T15:58:48.587" v="1" actId="20577"/>
        <pc:sldMkLst>
          <pc:docMk/>
          <pc:sldMk cId="332354265" sldId="366"/>
        </pc:sldMkLst>
        <pc:spChg chg="mod">
          <ac:chgData name="Davina Szilvasy" userId="59fb472d-eed4-4f11-9686-c2c8db02a2cd" providerId="ADAL" clId="{CA24C46E-55EB-408B-9CAE-AC2AF892E4C8}" dt="2019-01-25T15:58:48.587" v="1" actId="20577"/>
          <ac:spMkLst>
            <pc:docMk/>
            <pc:sldMk cId="332354265" sldId="366"/>
            <ac:spMk id="19" creationId="{5252A847-DE45-4FA3-A1F8-EEBEB845FF8E}"/>
          </ac:spMkLst>
        </pc:spChg>
      </pc:sldChg>
      <pc:sldChg chg="del">
        <pc:chgData name="Davina Szilvasy" userId="59fb472d-eed4-4f11-9686-c2c8db02a2cd" providerId="ADAL" clId="{CA24C46E-55EB-408B-9CAE-AC2AF892E4C8}" dt="2019-01-25T16:15:18.275" v="201" actId="2696"/>
        <pc:sldMkLst>
          <pc:docMk/>
          <pc:sldMk cId="3659082560" sldId="367"/>
        </pc:sldMkLst>
      </pc:sldChg>
      <pc:sldChg chg="del">
        <pc:chgData name="Davina Szilvasy" userId="59fb472d-eed4-4f11-9686-c2c8db02a2cd" providerId="ADAL" clId="{CA24C46E-55EB-408B-9CAE-AC2AF892E4C8}" dt="2019-01-25T16:01:20.780" v="18" actId="2696"/>
        <pc:sldMkLst>
          <pc:docMk/>
          <pc:sldMk cId="1205921401" sldId="368"/>
        </pc:sldMkLst>
      </pc:sldChg>
      <pc:sldChg chg="addSp delSp modSp">
        <pc:chgData name="Davina Szilvasy" userId="59fb472d-eed4-4f11-9686-c2c8db02a2cd" providerId="ADAL" clId="{CA24C46E-55EB-408B-9CAE-AC2AF892E4C8}" dt="2019-01-25T16:05:18.950" v="76" actId="403"/>
        <pc:sldMkLst>
          <pc:docMk/>
          <pc:sldMk cId="287677667" sldId="369"/>
        </pc:sldMkLst>
        <pc:spChg chg="add mod ord">
          <ac:chgData name="Davina Szilvasy" userId="59fb472d-eed4-4f11-9686-c2c8db02a2cd" providerId="ADAL" clId="{CA24C46E-55EB-408B-9CAE-AC2AF892E4C8}" dt="2019-01-25T16:05:18.950" v="76" actId="403"/>
          <ac:spMkLst>
            <pc:docMk/>
            <pc:sldMk cId="287677667" sldId="369"/>
            <ac:spMk id="10" creationId="{E2147189-0038-4405-988E-DDEAD12B78FE}"/>
          </ac:spMkLst>
        </pc:spChg>
        <pc:spChg chg="del">
          <ac:chgData name="Davina Szilvasy" userId="59fb472d-eed4-4f11-9686-c2c8db02a2cd" providerId="ADAL" clId="{CA24C46E-55EB-408B-9CAE-AC2AF892E4C8}" dt="2019-01-25T16:04:35.429" v="64" actId="478"/>
          <ac:spMkLst>
            <pc:docMk/>
            <pc:sldMk cId="287677667" sldId="369"/>
            <ac:spMk id="19" creationId="{5252A847-DE45-4FA3-A1F8-EEBEB845FF8E}"/>
          </ac:spMkLst>
        </pc:spChg>
      </pc:sldChg>
      <pc:sldChg chg="del">
        <pc:chgData name="Davina Szilvasy" userId="59fb472d-eed4-4f11-9686-c2c8db02a2cd" providerId="ADAL" clId="{CA24C46E-55EB-408B-9CAE-AC2AF892E4C8}" dt="2019-01-25T16:06:06.847" v="98" actId="2696"/>
        <pc:sldMkLst>
          <pc:docMk/>
          <pc:sldMk cId="329507257" sldId="370"/>
        </pc:sldMkLst>
      </pc:sldChg>
      <pc:sldChg chg="addSp delSp modSp">
        <pc:chgData name="Davina Szilvasy" userId="59fb472d-eed4-4f11-9686-c2c8db02a2cd" providerId="ADAL" clId="{CA24C46E-55EB-408B-9CAE-AC2AF892E4C8}" dt="2019-01-25T16:06:43.197" v="106"/>
        <pc:sldMkLst>
          <pc:docMk/>
          <pc:sldMk cId="4019413910" sldId="371"/>
        </pc:sldMkLst>
        <pc:spChg chg="add mod ord">
          <ac:chgData name="Davina Szilvasy" userId="59fb472d-eed4-4f11-9686-c2c8db02a2cd" providerId="ADAL" clId="{CA24C46E-55EB-408B-9CAE-AC2AF892E4C8}" dt="2019-01-25T16:06:43.197" v="106"/>
          <ac:spMkLst>
            <pc:docMk/>
            <pc:sldMk cId="4019413910" sldId="371"/>
            <ac:spMk id="9" creationId="{8DB68A5F-EA90-40CA-857A-04A9883DC0B5}"/>
          </ac:spMkLst>
        </pc:spChg>
        <pc:spChg chg="del mod">
          <ac:chgData name="Davina Szilvasy" userId="59fb472d-eed4-4f11-9686-c2c8db02a2cd" providerId="ADAL" clId="{CA24C46E-55EB-408B-9CAE-AC2AF892E4C8}" dt="2019-01-25T16:06:16.908" v="100" actId="478"/>
          <ac:spMkLst>
            <pc:docMk/>
            <pc:sldMk cId="4019413910" sldId="371"/>
            <ac:spMk id="19" creationId="{5252A847-DE45-4FA3-A1F8-EEBEB845FF8E}"/>
          </ac:spMkLst>
        </pc:spChg>
      </pc:sldChg>
      <pc:sldChg chg="del">
        <pc:chgData name="Davina Szilvasy" userId="59fb472d-eed4-4f11-9686-c2c8db02a2cd" providerId="ADAL" clId="{CA24C46E-55EB-408B-9CAE-AC2AF892E4C8}" dt="2019-01-25T16:07:01.370" v="108" actId="2696"/>
        <pc:sldMkLst>
          <pc:docMk/>
          <pc:sldMk cId="966824421" sldId="372"/>
        </pc:sldMkLst>
      </pc:sldChg>
      <pc:sldChg chg="addSp delSp modSp">
        <pc:chgData name="Davina Szilvasy" userId="59fb472d-eed4-4f11-9686-c2c8db02a2cd" providerId="ADAL" clId="{CA24C46E-55EB-408B-9CAE-AC2AF892E4C8}" dt="2019-01-25T16:36:29.037" v="376" actId="20577"/>
        <pc:sldMkLst>
          <pc:docMk/>
          <pc:sldMk cId="1611957" sldId="373"/>
        </pc:sldMkLst>
        <pc:spChg chg="add mod ord">
          <ac:chgData name="Davina Szilvasy" userId="59fb472d-eed4-4f11-9686-c2c8db02a2cd" providerId="ADAL" clId="{CA24C46E-55EB-408B-9CAE-AC2AF892E4C8}" dt="2019-01-25T16:36:29.037" v="376" actId="20577"/>
          <ac:spMkLst>
            <pc:docMk/>
            <pc:sldMk cId="1611957" sldId="373"/>
            <ac:spMk id="11" creationId="{13EA72B5-AE6B-4F96-B51C-8792989010AF}"/>
          </ac:spMkLst>
        </pc:spChg>
        <pc:spChg chg="del">
          <ac:chgData name="Davina Szilvasy" userId="59fb472d-eed4-4f11-9686-c2c8db02a2cd" providerId="ADAL" clId="{CA24C46E-55EB-408B-9CAE-AC2AF892E4C8}" dt="2019-01-25T16:36:05.590" v="369" actId="478"/>
          <ac:spMkLst>
            <pc:docMk/>
            <pc:sldMk cId="1611957" sldId="373"/>
            <ac:spMk id="19" creationId="{5252A847-DE45-4FA3-A1F8-EEBEB845FF8E}"/>
          </ac:spMkLst>
        </pc:spChg>
      </pc:sldChg>
      <pc:sldChg chg="modSp del">
        <pc:chgData name="Davina Szilvasy" userId="59fb472d-eed4-4f11-9686-c2c8db02a2cd" providerId="ADAL" clId="{CA24C46E-55EB-408B-9CAE-AC2AF892E4C8}" dt="2019-01-25T16:37:00.273" v="381" actId="2696"/>
        <pc:sldMkLst>
          <pc:docMk/>
          <pc:sldMk cId="1507880556" sldId="374"/>
        </pc:sldMkLst>
        <pc:spChg chg="mod">
          <ac:chgData name="Davina Szilvasy" userId="59fb472d-eed4-4f11-9686-c2c8db02a2cd" providerId="ADAL" clId="{CA24C46E-55EB-408B-9CAE-AC2AF892E4C8}" dt="2019-01-25T16:14:00.266" v="188" actId="208"/>
          <ac:spMkLst>
            <pc:docMk/>
            <pc:sldMk cId="1507880556" sldId="374"/>
            <ac:spMk id="15" creationId="{4CD809C7-C0D4-F24C-B9A4-52096891985C}"/>
          </ac:spMkLst>
        </pc:spChg>
        <pc:spChg chg="mod">
          <ac:chgData name="Davina Szilvasy" userId="59fb472d-eed4-4f11-9686-c2c8db02a2cd" providerId="ADAL" clId="{CA24C46E-55EB-408B-9CAE-AC2AF892E4C8}" dt="2019-01-25T16:14:05.773" v="189" actId="207"/>
          <ac:spMkLst>
            <pc:docMk/>
            <pc:sldMk cId="1507880556" sldId="374"/>
            <ac:spMk id="16" creationId="{5E12EA97-A2DD-B243-9E1B-1CF588C91216}"/>
          </ac:spMkLst>
        </pc:spChg>
        <pc:spChg chg="mod">
          <ac:chgData name="Davina Szilvasy" userId="59fb472d-eed4-4f11-9686-c2c8db02a2cd" providerId="ADAL" clId="{CA24C46E-55EB-408B-9CAE-AC2AF892E4C8}" dt="2019-01-25T16:17:21.504" v="205" actId="208"/>
          <ac:spMkLst>
            <pc:docMk/>
            <pc:sldMk cId="1507880556" sldId="374"/>
            <ac:spMk id="17" creationId="{9A63970D-8E8F-F249-B267-6DACDAFDE173}"/>
          </ac:spMkLst>
        </pc:spChg>
      </pc:sldChg>
      <pc:sldChg chg="modSp">
        <pc:chgData name="Davina Szilvasy" userId="59fb472d-eed4-4f11-9686-c2c8db02a2cd" providerId="ADAL" clId="{CA24C46E-55EB-408B-9CAE-AC2AF892E4C8}" dt="2019-01-25T16:35:29.732" v="368" actId="207"/>
        <pc:sldMkLst>
          <pc:docMk/>
          <pc:sldMk cId="2865851572" sldId="375"/>
        </pc:sldMkLst>
        <pc:spChg chg="mod">
          <ac:chgData name="Davina Szilvasy" userId="59fb472d-eed4-4f11-9686-c2c8db02a2cd" providerId="ADAL" clId="{CA24C46E-55EB-408B-9CAE-AC2AF892E4C8}" dt="2019-01-25T16:35:29.732" v="368" actId="207"/>
          <ac:spMkLst>
            <pc:docMk/>
            <pc:sldMk cId="2865851572" sldId="375"/>
            <ac:spMk id="19" creationId="{5252A847-DE45-4FA3-A1F8-EEBEB845FF8E}"/>
          </ac:spMkLst>
        </pc:spChg>
        <pc:graphicFrameChg chg="mod modGraphic">
          <ac:chgData name="Davina Szilvasy" userId="59fb472d-eed4-4f11-9686-c2c8db02a2cd" providerId="ADAL" clId="{CA24C46E-55EB-408B-9CAE-AC2AF892E4C8}" dt="2019-01-25T16:13:22.119" v="183"/>
          <ac:graphicFrameMkLst>
            <pc:docMk/>
            <pc:sldMk cId="2865851572" sldId="375"/>
            <ac:graphicFrameMk id="6" creationId="{C5600ACF-544F-FC46-8899-144D60D7F60D}"/>
          </ac:graphicFrameMkLst>
        </pc:graphicFrameChg>
      </pc:sldChg>
      <pc:sldChg chg="addSp delSp modSp">
        <pc:chgData name="Davina Szilvasy" userId="59fb472d-eed4-4f11-9686-c2c8db02a2cd" providerId="ADAL" clId="{CA24C46E-55EB-408B-9CAE-AC2AF892E4C8}" dt="2019-01-25T16:33:13.381" v="206" actId="1582"/>
        <pc:sldMkLst>
          <pc:docMk/>
          <pc:sldMk cId="2632362726" sldId="376"/>
        </pc:sldMkLst>
        <pc:spChg chg="mod">
          <ac:chgData name="Davina Szilvasy" userId="59fb472d-eed4-4f11-9686-c2c8db02a2cd" providerId="ADAL" clId="{CA24C46E-55EB-408B-9CAE-AC2AF892E4C8}" dt="2019-01-25T16:33:13.381" v="206" actId="1582"/>
          <ac:spMkLst>
            <pc:docMk/>
            <pc:sldMk cId="2632362726" sldId="376"/>
            <ac:spMk id="9" creationId="{BA11B1DF-18C6-A948-B76C-51D9622EB3B8}"/>
          </ac:spMkLst>
        </pc:spChg>
        <pc:spChg chg="mod">
          <ac:chgData name="Davina Szilvasy" userId="59fb472d-eed4-4f11-9686-c2c8db02a2cd" providerId="ADAL" clId="{CA24C46E-55EB-408B-9CAE-AC2AF892E4C8}" dt="2019-01-25T16:33:13.381" v="206" actId="1582"/>
          <ac:spMkLst>
            <pc:docMk/>
            <pc:sldMk cId="2632362726" sldId="376"/>
            <ac:spMk id="10" creationId="{976580EA-3352-0D4D-94A1-8CD6A4E8D418}"/>
          </ac:spMkLst>
        </pc:spChg>
        <pc:picChg chg="del">
          <ac:chgData name="Davina Szilvasy" userId="59fb472d-eed4-4f11-9686-c2c8db02a2cd" providerId="ADAL" clId="{CA24C46E-55EB-408B-9CAE-AC2AF892E4C8}" dt="2019-01-25T16:12:10.109" v="170" actId="478"/>
          <ac:picMkLst>
            <pc:docMk/>
            <pc:sldMk cId="2632362726" sldId="376"/>
            <ac:picMk id="11" creationId="{DE77A109-FE4B-DC4B-BDEE-EBBD7FA297AA}"/>
          </ac:picMkLst>
        </pc:picChg>
        <pc:picChg chg="del">
          <ac:chgData name="Davina Szilvasy" userId="59fb472d-eed4-4f11-9686-c2c8db02a2cd" providerId="ADAL" clId="{CA24C46E-55EB-408B-9CAE-AC2AF892E4C8}" dt="2019-01-25T16:12:10.109" v="170" actId="478"/>
          <ac:picMkLst>
            <pc:docMk/>
            <pc:sldMk cId="2632362726" sldId="376"/>
            <ac:picMk id="12" creationId="{FC9F966B-9DF1-C846-B897-F331B690DC78}"/>
          </ac:picMkLst>
        </pc:picChg>
        <pc:picChg chg="add">
          <ac:chgData name="Davina Szilvasy" userId="59fb472d-eed4-4f11-9686-c2c8db02a2cd" providerId="ADAL" clId="{CA24C46E-55EB-408B-9CAE-AC2AF892E4C8}" dt="2019-01-25T16:12:11.444" v="171"/>
          <ac:picMkLst>
            <pc:docMk/>
            <pc:sldMk cId="2632362726" sldId="376"/>
            <ac:picMk id="15" creationId="{B161E698-E1AD-487C-A47B-2AC478BA14CD}"/>
          </ac:picMkLst>
        </pc:picChg>
        <pc:picChg chg="add">
          <ac:chgData name="Davina Szilvasy" userId="59fb472d-eed4-4f11-9686-c2c8db02a2cd" providerId="ADAL" clId="{CA24C46E-55EB-408B-9CAE-AC2AF892E4C8}" dt="2019-01-25T16:12:11.444" v="171"/>
          <ac:picMkLst>
            <pc:docMk/>
            <pc:sldMk cId="2632362726" sldId="376"/>
            <ac:picMk id="16" creationId="{9A574489-1E09-4D89-9CD1-7720684E51D9}"/>
          </ac:picMkLst>
        </pc:picChg>
      </pc:sldChg>
      <pc:sldChg chg="delSp del">
        <pc:chgData name="Davina Szilvasy" userId="59fb472d-eed4-4f11-9686-c2c8db02a2cd" providerId="ADAL" clId="{CA24C46E-55EB-408B-9CAE-AC2AF892E4C8}" dt="2019-01-25T16:12:06.336" v="169" actId="2696"/>
        <pc:sldMkLst>
          <pc:docMk/>
          <pc:sldMk cId="1155830224" sldId="377"/>
        </pc:sldMkLst>
        <pc:picChg chg="del">
          <ac:chgData name="Davina Szilvasy" userId="59fb472d-eed4-4f11-9686-c2c8db02a2cd" providerId="ADAL" clId="{CA24C46E-55EB-408B-9CAE-AC2AF892E4C8}" dt="2019-01-25T16:11:57.812" v="168" actId="478"/>
          <ac:picMkLst>
            <pc:docMk/>
            <pc:sldMk cId="1155830224" sldId="377"/>
            <ac:picMk id="11" creationId="{DE77A109-FE4B-DC4B-BDEE-EBBD7FA297AA}"/>
          </ac:picMkLst>
        </pc:picChg>
        <pc:picChg chg="del">
          <ac:chgData name="Davina Szilvasy" userId="59fb472d-eed4-4f11-9686-c2c8db02a2cd" providerId="ADAL" clId="{CA24C46E-55EB-408B-9CAE-AC2AF892E4C8}" dt="2019-01-25T16:11:57.812" v="168" actId="478"/>
          <ac:picMkLst>
            <pc:docMk/>
            <pc:sldMk cId="1155830224" sldId="377"/>
            <ac:picMk id="12" creationId="{FC9F966B-9DF1-C846-B897-F331B690DC78}"/>
          </ac:picMkLst>
        </pc:picChg>
      </pc:sldChg>
      <pc:sldChg chg="addSp delSp modSp">
        <pc:chgData name="Davina Szilvasy" userId="59fb472d-eed4-4f11-9686-c2c8db02a2cd" providerId="ADAL" clId="{CA24C46E-55EB-408B-9CAE-AC2AF892E4C8}" dt="2019-01-25T16:33:24.737" v="207" actId="1582"/>
        <pc:sldMkLst>
          <pc:docMk/>
          <pc:sldMk cId="1314011021" sldId="378"/>
        </pc:sldMkLst>
        <pc:spChg chg="del">
          <ac:chgData name="Davina Szilvasy" userId="59fb472d-eed4-4f11-9686-c2c8db02a2cd" providerId="ADAL" clId="{CA24C46E-55EB-408B-9CAE-AC2AF892E4C8}" dt="2019-01-25T16:12:38.373" v="173" actId="478"/>
          <ac:spMkLst>
            <pc:docMk/>
            <pc:sldMk cId="1314011021" sldId="378"/>
            <ac:spMk id="9" creationId="{BA11B1DF-18C6-A948-B76C-51D9622EB3B8}"/>
          </ac:spMkLst>
        </pc:spChg>
        <pc:spChg chg="del">
          <ac:chgData name="Davina Szilvasy" userId="59fb472d-eed4-4f11-9686-c2c8db02a2cd" providerId="ADAL" clId="{CA24C46E-55EB-408B-9CAE-AC2AF892E4C8}" dt="2019-01-25T16:12:38.373" v="173" actId="478"/>
          <ac:spMkLst>
            <pc:docMk/>
            <pc:sldMk cId="1314011021" sldId="378"/>
            <ac:spMk id="10" creationId="{976580EA-3352-0D4D-94A1-8CD6A4E8D418}"/>
          </ac:spMkLst>
        </pc:spChg>
        <pc:spChg chg="add mod">
          <ac:chgData name="Davina Szilvasy" userId="59fb472d-eed4-4f11-9686-c2c8db02a2cd" providerId="ADAL" clId="{CA24C46E-55EB-408B-9CAE-AC2AF892E4C8}" dt="2019-01-25T16:33:24.737" v="207" actId="1582"/>
          <ac:spMkLst>
            <pc:docMk/>
            <pc:sldMk cId="1314011021" sldId="378"/>
            <ac:spMk id="17" creationId="{FB5C6D89-E61B-410A-B729-BE0BD7292C0D}"/>
          </ac:spMkLst>
        </pc:spChg>
        <pc:spChg chg="add mod">
          <ac:chgData name="Davina Szilvasy" userId="59fb472d-eed4-4f11-9686-c2c8db02a2cd" providerId="ADAL" clId="{CA24C46E-55EB-408B-9CAE-AC2AF892E4C8}" dt="2019-01-25T16:33:24.737" v="207" actId="1582"/>
          <ac:spMkLst>
            <pc:docMk/>
            <pc:sldMk cId="1314011021" sldId="378"/>
            <ac:spMk id="20" creationId="{EA35DC08-752C-4380-B918-760692ABA16C}"/>
          </ac:spMkLst>
        </pc:spChg>
        <pc:picChg chg="del">
          <ac:chgData name="Davina Szilvasy" userId="59fb472d-eed4-4f11-9686-c2c8db02a2cd" providerId="ADAL" clId="{CA24C46E-55EB-408B-9CAE-AC2AF892E4C8}" dt="2019-01-25T16:11:49.954" v="166" actId="478"/>
          <ac:picMkLst>
            <pc:docMk/>
            <pc:sldMk cId="1314011021" sldId="378"/>
            <ac:picMk id="11" creationId="{DE77A109-FE4B-DC4B-BDEE-EBBD7FA297AA}"/>
          </ac:picMkLst>
        </pc:picChg>
        <pc:picChg chg="del">
          <ac:chgData name="Davina Szilvasy" userId="59fb472d-eed4-4f11-9686-c2c8db02a2cd" providerId="ADAL" clId="{CA24C46E-55EB-408B-9CAE-AC2AF892E4C8}" dt="2019-01-25T16:11:49.954" v="166" actId="478"/>
          <ac:picMkLst>
            <pc:docMk/>
            <pc:sldMk cId="1314011021" sldId="378"/>
            <ac:picMk id="12" creationId="{FC9F966B-9DF1-C846-B897-F331B690DC78}"/>
          </ac:picMkLst>
        </pc:picChg>
        <pc:picChg chg="add">
          <ac:chgData name="Davina Szilvasy" userId="59fb472d-eed4-4f11-9686-c2c8db02a2cd" providerId="ADAL" clId="{CA24C46E-55EB-408B-9CAE-AC2AF892E4C8}" dt="2019-01-25T16:11:51.488" v="167"/>
          <ac:picMkLst>
            <pc:docMk/>
            <pc:sldMk cId="1314011021" sldId="378"/>
            <ac:picMk id="15" creationId="{E3F957F6-DE0B-4009-91C6-BBA49BA5F5B1}"/>
          </ac:picMkLst>
        </pc:picChg>
        <pc:picChg chg="add">
          <ac:chgData name="Davina Szilvasy" userId="59fb472d-eed4-4f11-9686-c2c8db02a2cd" providerId="ADAL" clId="{CA24C46E-55EB-408B-9CAE-AC2AF892E4C8}" dt="2019-01-25T16:11:51.488" v="167"/>
          <ac:picMkLst>
            <pc:docMk/>
            <pc:sldMk cId="1314011021" sldId="378"/>
            <ac:picMk id="16" creationId="{4B7CF9D2-68D3-4163-AF81-1FC196874573}"/>
          </ac:picMkLst>
        </pc:picChg>
      </pc:sldChg>
      <pc:sldChg chg="addSp delSp modSp">
        <pc:chgData name="Davina Szilvasy" userId="59fb472d-eed4-4f11-9686-c2c8db02a2cd" providerId="ADAL" clId="{CA24C46E-55EB-408B-9CAE-AC2AF892E4C8}" dt="2019-01-25T16:33:34.147" v="208" actId="1582"/>
        <pc:sldMkLst>
          <pc:docMk/>
          <pc:sldMk cId="285007674" sldId="379"/>
        </pc:sldMkLst>
        <pc:spChg chg="mod">
          <ac:chgData name="Davina Szilvasy" userId="59fb472d-eed4-4f11-9686-c2c8db02a2cd" providerId="ADAL" clId="{CA24C46E-55EB-408B-9CAE-AC2AF892E4C8}" dt="2019-01-25T16:33:34.147" v="208" actId="1582"/>
          <ac:spMkLst>
            <pc:docMk/>
            <pc:sldMk cId="285007674" sldId="379"/>
            <ac:spMk id="9" creationId="{BA11B1DF-18C6-A948-B76C-51D9622EB3B8}"/>
          </ac:spMkLst>
        </pc:spChg>
        <pc:spChg chg="mod">
          <ac:chgData name="Davina Szilvasy" userId="59fb472d-eed4-4f11-9686-c2c8db02a2cd" providerId="ADAL" clId="{CA24C46E-55EB-408B-9CAE-AC2AF892E4C8}" dt="2019-01-25T16:33:34.147" v="208" actId="1582"/>
          <ac:spMkLst>
            <pc:docMk/>
            <pc:sldMk cId="285007674" sldId="379"/>
            <ac:spMk id="10" creationId="{976580EA-3352-0D4D-94A1-8CD6A4E8D418}"/>
          </ac:spMkLst>
        </pc:spChg>
        <pc:picChg chg="del">
          <ac:chgData name="Davina Szilvasy" userId="59fb472d-eed4-4f11-9686-c2c8db02a2cd" providerId="ADAL" clId="{CA24C46E-55EB-408B-9CAE-AC2AF892E4C8}" dt="2019-01-25T16:09:41.510" v="155" actId="478"/>
          <ac:picMkLst>
            <pc:docMk/>
            <pc:sldMk cId="285007674" sldId="379"/>
            <ac:picMk id="11" creationId="{DE77A109-FE4B-DC4B-BDEE-EBBD7FA297AA}"/>
          </ac:picMkLst>
        </pc:picChg>
        <pc:picChg chg="del">
          <ac:chgData name="Davina Szilvasy" userId="59fb472d-eed4-4f11-9686-c2c8db02a2cd" providerId="ADAL" clId="{CA24C46E-55EB-408B-9CAE-AC2AF892E4C8}" dt="2019-01-25T16:10:55.369" v="158" actId="478"/>
          <ac:picMkLst>
            <pc:docMk/>
            <pc:sldMk cId="285007674" sldId="379"/>
            <ac:picMk id="12" creationId="{FC9F966B-9DF1-C846-B897-F331B690DC78}"/>
          </ac:picMkLst>
        </pc:picChg>
        <pc:picChg chg="add mod">
          <ac:chgData name="Davina Szilvasy" userId="59fb472d-eed4-4f11-9686-c2c8db02a2cd" providerId="ADAL" clId="{CA24C46E-55EB-408B-9CAE-AC2AF892E4C8}" dt="2019-01-25T16:11:41.190" v="165" actId="1035"/>
          <ac:picMkLst>
            <pc:docMk/>
            <pc:sldMk cId="285007674" sldId="379"/>
            <ac:picMk id="15" creationId="{31B1F2D5-B757-42AE-A146-FE205F8693CB}"/>
          </ac:picMkLst>
        </pc:picChg>
        <pc:picChg chg="add mod">
          <ac:chgData name="Davina Szilvasy" userId="59fb472d-eed4-4f11-9686-c2c8db02a2cd" providerId="ADAL" clId="{CA24C46E-55EB-408B-9CAE-AC2AF892E4C8}" dt="2019-01-25T16:11:34.727" v="161" actId="14100"/>
          <ac:picMkLst>
            <pc:docMk/>
            <pc:sldMk cId="285007674" sldId="379"/>
            <ac:picMk id="16" creationId="{596D6C78-A597-4000-BC95-A6CA946364F9}"/>
          </ac:picMkLst>
        </pc:picChg>
      </pc:sldChg>
      <pc:sldChg chg="del">
        <pc:chgData name="Davina Szilvasy" userId="59fb472d-eed4-4f11-9686-c2c8db02a2cd" providerId="ADAL" clId="{CA24C46E-55EB-408B-9CAE-AC2AF892E4C8}" dt="2019-01-25T16:09:14.189" v="151" actId="2696"/>
        <pc:sldMkLst>
          <pc:docMk/>
          <pc:sldMk cId="3004216999" sldId="380"/>
        </pc:sldMkLst>
      </pc:sldChg>
      <pc:sldChg chg="addSp modSp add del">
        <pc:chgData name="Davina Szilvasy" userId="59fb472d-eed4-4f11-9686-c2c8db02a2cd" providerId="ADAL" clId="{CA24C46E-55EB-408B-9CAE-AC2AF892E4C8}" dt="2019-01-25T16:03:23.142" v="46" actId="2696"/>
        <pc:sldMkLst>
          <pc:docMk/>
          <pc:sldMk cId="2409701722" sldId="381"/>
        </pc:sldMkLst>
        <pc:cxnChg chg="add mod">
          <ac:chgData name="Davina Szilvasy" userId="59fb472d-eed4-4f11-9686-c2c8db02a2cd" providerId="ADAL" clId="{CA24C46E-55EB-408B-9CAE-AC2AF892E4C8}" dt="2019-01-25T16:01:13.237" v="17" actId="1582"/>
          <ac:cxnSpMkLst>
            <pc:docMk/>
            <pc:sldMk cId="2409701722" sldId="381"/>
            <ac:cxnSpMk id="13" creationId="{450F964A-F406-460E-A13F-FB225CB60E4D}"/>
          </ac:cxnSpMkLst>
        </pc:cxnChg>
        <pc:cxnChg chg="add mod">
          <ac:chgData name="Davina Szilvasy" userId="59fb472d-eed4-4f11-9686-c2c8db02a2cd" providerId="ADAL" clId="{CA24C46E-55EB-408B-9CAE-AC2AF892E4C8}" dt="2019-01-25T16:01:13.237" v="17" actId="1582"/>
          <ac:cxnSpMkLst>
            <pc:docMk/>
            <pc:sldMk cId="2409701722" sldId="381"/>
            <ac:cxnSpMk id="15" creationId="{E9308C6D-D372-4043-8BF5-6DEEB104F366}"/>
          </ac:cxnSpMkLst>
        </pc:cxnChg>
        <pc:cxnChg chg="add mod">
          <ac:chgData name="Davina Szilvasy" userId="59fb472d-eed4-4f11-9686-c2c8db02a2cd" providerId="ADAL" clId="{CA24C46E-55EB-408B-9CAE-AC2AF892E4C8}" dt="2019-01-25T16:01:13.237" v="17" actId="1582"/>
          <ac:cxnSpMkLst>
            <pc:docMk/>
            <pc:sldMk cId="2409701722" sldId="381"/>
            <ac:cxnSpMk id="16" creationId="{198A8F2E-612C-4A41-9EBB-EF2F8DF74017}"/>
          </ac:cxnSpMkLst>
        </pc:cxnChg>
        <pc:cxnChg chg="add mod">
          <ac:chgData name="Davina Szilvasy" userId="59fb472d-eed4-4f11-9686-c2c8db02a2cd" providerId="ADAL" clId="{CA24C46E-55EB-408B-9CAE-AC2AF892E4C8}" dt="2019-01-25T16:01:13.237" v="17" actId="1582"/>
          <ac:cxnSpMkLst>
            <pc:docMk/>
            <pc:sldMk cId="2409701722" sldId="381"/>
            <ac:cxnSpMk id="17" creationId="{4F18392E-F40D-44E4-9705-703DC6111701}"/>
          </ac:cxnSpMkLst>
        </pc:cxnChg>
      </pc:sldChg>
      <pc:sldChg chg="add del">
        <pc:chgData name="Davina Szilvasy" userId="59fb472d-eed4-4f11-9686-c2c8db02a2cd" providerId="ADAL" clId="{CA24C46E-55EB-408B-9CAE-AC2AF892E4C8}" dt="2019-01-25T16:00:50.499" v="14" actId="2696"/>
        <pc:sldMkLst>
          <pc:docMk/>
          <pc:sldMk cId="2675229813" sldId="381"/>
        </pc:sldMkLst>
      </pc:sldChg>
      <pc:sldChg chg="addSp delSp modSp add">
        <pc:chgData name="Davina Szilvasy" userId="59fb472d-eed4-4f11-9686-c2c8db02a2cd" providerId="ADAL" clId="{CA24C46E-55EB-408B-9CAE-AC2AF892E4C8}" dt="2019-01-25T16:05:24.205" v="77" actId="255"/>
        <pc:sldMkLst>
          <pc:docMk/>
          <pc:sldMk cId="2942049458" sldId="382"/>
        </pc:sldMkLst>
        <pc:spChg chg="mod">
          <ac:chgData name="Davina Szilvasy" userId="59fb472d-eed4-4f11-9686-c2c8db02a2cd" providerId="ADAL" clId="{CA24C46E-55EB-408B-9CAE-AC2AF892E4C8}" dt="2019-01-25T16:05:24.205" v="77" actId="255"/>
          <ac:spMkLst>
            <pc:docMk/>
            <pc:sldMk cId="2942049458" sldId="382"/>
            <ac:spMk id="14" creationId="{1DDAE04B-8C10-4D8A-8974-8C5B7B163720}"/>
          </ac:spMkLst>
        </pc:spChg>
        <pc:graphicFrameChg chg="modGraphic">
          <ac:chgData name="Davina Szilvasy" userId="59fb472d-eed4-4f11-9686-c2c8db02a2cd" providerId="ADAL" clId="{CA24C46E-55EB-408B-9CAE-AC2AF892E4C8}" dt="2019-01-25T16:03:36.647" v="55" actId="20577"/>
          <ac:graphicFrameMkLst>
            <pc:docMk/>
            <pc:sldMk cId="2942049458" sldId="382"/>
            <ac:graphicFrameMk id="12" creationId="{87879B1F-DA39-9B45-A494-A2BE8818F111}"/>
          </ac:graphicFrameMkLst>
        </pc:graphicFrameChg>
        <pc:cxnChg chg="add del mod">
          <ac:chgData name="Davina Szilvasy" userId="59fb472d-eed4-4f11-9686-c2c8db02a2cd" providerId="ADAL" clId="{CA24C46E-55EB-408B-9CAE-AC2AF892E4C8}" dt="2019-01-25T16:03:28.934" v="50" actId="14100"/>
          <ac:cxnSpMkLst>
            <pc:docMk/>
            <pc:sldMk cId="2942049458" sldId="382"/>
            <ac:cxnSpMk id="13" creationId="{93EC5196-2005-4129-943C-631EA0D82E42}"/>
          </ac:cxnSpMkLst>
        </pc:cxnChg>
        <pc:cxnChg chg="add del mod">
          <ac:chgData name="Davina Szilvasy" userId="59fb472d-eed4-4f11-9686-c2c8db02a2cd" providerId="ADAL" clId="{CA24C46E-55EB-408B-9CAE-AC2AF892E4C8}" dt="2019-01-25T16:04:11.324" v="63" actId="14100"/>
          <ac:cxnSpMkLst>
            <pc:docMk/>
            <pc:sldMk cId="2942049458" sldId="382"/>
            <ac:cxnSpMk id="15" creationId="{54866E77-D027-4914-A532-26E83EE68667}"/>
          </ac:cxnSpMkLst>
        </pc:cxnChg>
        <pc:cxnChg chg="add del mod">
          <ac:chgData name="Davina Szilvasy" userId="59fb472d-eed4-4f11-9686-c2c8db02a2cd" providerId="ADAL" clId="{CA24C46E-55EB-408B-9CAE-AC2AF892E4C8}" dt="2019-01-25T16:03:27.831" v="48" actId="14100"/>
          <ac:cxnSpMkLst>
            <pc:docMk/>
            <pc:sldMk cId="2942049458" sldId="382"/>
            <ac:cxnSpMk id="16" creationId="{EE53C0FA-E602-4898-814C-1B45EC093EF2}"/>
          </ac:cxnSpMkLst>
        </pc:cxnChg>
        <pc:cxnChg chg="add del mod">
          <ac:chgData name="Davina Szilvasy" userId="59fb472d-eed4-4f11-9686-c2c8db02a2cd" providerId="ADAL" clId="{CA24C46E-55EB-408B-9CAE-AC2AF892E4C8}" dt="2019-01-25T16:03:59.370" v="61" actId="14100"/>
          <ac:cxnSpMkLst>
            <pc:docMk/>
            <pc:sldMk cId="2942049458" sldId="382"/>
            <ac:cxnSpMk id="17" creationId="{C22DE3F7-28C7-49DF-87F3-28C2464385B7}"/>
          </ac:cxnSpMkLst>
        </pc:cxnChg>
      </pc:sldChg>
      <pc:sldChg chg="addSp delSp modSp add">
        <pc:chgData name="Davina Szilvasy" userId="59fb472d-eed4-4f11-9686-c2c8db02a2cd" providerId="ADAL" clId="{CA24C46E-55EB-408B-9CAE-AC2AF892E4C8}" dt="2019-01-25T16:06:03.440" v="97"/>
        <pc:sldMkLst>
          <pc:docMk/>
          <pc:sldMk cId="3532626743" sldId="383"/>
        </pc:sldMkLst>
        <pc:spChg chg="add del">
          <ac:chgData name="Davina Szilvasy" userId="59fb472d-eed4-4f11-9686-c2c8db02a2cd" providerId="ADAL" clId="{CA24C46E-55EB-408B-9CAE-AC2AF892E4C8}" dt="2019-01-25T16:05:54.992" v="81"/>
          <ac:spMkLst>
            <pc:docMk/>
            <pc:sldMk cId="3532626743" sldId="383"/>
            <ac:spMk id="2" creationId="{E2C30D12-590B-46DD-B7D4-7612EB57210B}"/>
          </ac:spMkLst>
        </pc:spChg>
        <pc:spChg chg="mod">
          <ac:chgData name="Davina Szilvasy" userId="59fb472d-eed4-4f11-9686-c2c8db02a2cd" providerId="ADAL" clId="{CA24C46E-55EB-408B-9CAE-AC2AF892E4C8}" dt="2019-01-25T16:06:03.440" v="97"/>
          <ac:spMkLst>
            <pc:docMk/>
            <pc:sldMk cId="3532626743" sldId="383"/>
            <ac:spMk id="10" creationId="{E2147189-0038-4405-988E-DDEAD12B78FE}"/>
          </ac:spMkLst>
        </pc:spChg>
      </pc:sldChg>
      <pc:sldChg chg="modSp add">
        <pc:chgData name="Davina Szilvasy" userId="59fb472d-eed4-4f11-9686-c2c8db02a2cd" providerId="ADAL" clId="{CA24C46E-55EB-408B-9CAE-AC2AF892E4C8}" dt="2019-01-25T16:07:26.782" v="126" actId="207"/>
        <pc:sldMkLst>
          <pc:docMk/>
          <pc:sldMk cId="2468978192" sldId="384"/>
        </pc:sldMkLst>
        <pc:spChg chg="mod">
          <ac:chgData name="Davina Szilvasy" userId="59fb472d-eed4-4f11-9686-c2c8db02a2cd" providerId="ADAL" clId="{CA24C46E-55EB-408B-9CAE-AC2AF892E4C8}" dt="2019-01-25T16:07:09.350" v="122"/>
          <ac:spMkLst>
            <pc:docMk/>
            <pc:sldMk cId="2468978192" sldId="384"/>
            <ac:spMk id="9" creationId="{8DB68A5F-EA90-40CA-857A-04A9883DC0B5}"/>
          </ac:spMkLst>
        </pc:spChg>
        <pc:spChg chg="mod">
          <ac:chgData name="Davina Szilvasy" userId="59fb472d-eed4-4f11-9686-c2c8db02a2cd" providerId="ADAL" clId="{CA24C46E-55EB-408B-9CAE-AC2AF892E4C8}" dt="2019-01-25T16:07:26.782" v="126" actId="207"/>
          <ac:spMkLst>
            <pc:docMk/>
            <pc:sldMk cId="2468978192" sldId="384"/>
            <ac:spMk id="10" creationId="{50BB2E39-4A33-5344-8C14-7CADCFCE6578}"/>
          </ac:spMkLst>
        </pc:spChg>
        <pc:spChg chg="mod">
          <ac:chgData name="Davina Szilvasy" userId="59fb472d-eed4-4f11-9686-c2c8db02a2cd" providerId="ADAL" clId="{CA24C46E-55EB-408B-9CAE-AC2AF892E4C8}" dt="2019-01-25T16:07:18.312" v="124" actId="208"/>
          <ac:spMkLst>
            <pc:docMk/>
            <pc:sldMk cId="2468978192" sldId="384"/>
            <ac:spMk id="11" creationId="{3FDBD688-36AA-1249-9DAC-07E12F8E1B3B}"/>
          </ac:spMkLst>
        </pc:spChg>
        <pc:spChg chg="mod">
          <ac:chgData name="Davina Szilvasy" userId="59fb472d-eed4-4f11-9686-c2c8db02a2cd" providerId="ADAL" clId="{CA24C46E-55EB-408B-9CAE-AC2AF892E4C8}" dt="2019-01-25T16:07:26.782" v="126" actId="207"/>
          <ac:spMkLst>
            <pc:docMk/>
            <pc:sldMk cId="2468978192" sldId="384"/>
            <ac:spMk id="12" creationId="{5A6C34B7-146B-3047-A580-7E609252730A}"/>
          </ac:spMkLst>
        </pc:spChg>
      </pc:sldChg>
      <pc:sldChg chg="modSp add">
        <pc:chgData name="Davina Szilvasy" userId="59fb472d-eed4-4f11-9686-c2c8db02a2cd" providerId="ADAL" clId="{CA24C46E-55EB-408B-9CAE-AC2AF892E4C8}" dt="2019-01-25T16:09:26.211" v="152" actId="207"/>
        <pc:sldMkLst>
          <pc:docMk/>
          <pc:sldMk cId="3173615959" sldId="385"/>
        </pc:sldMkLst>
        <pc:spChg chg="mod">
          <ac:chgData name="Davina Szilvasy" userId="59fb472d-eed4-4f11-9686-c2c8db02a2cd" providerId="ADAL" clId="{CA24C46E-55EB-408B-9CAE-AC2AF892E4C8}" dt="2019-01-25T16:09:10.850" v="150"/>
          <ac:spMkLst>
            <pc:docMk/>
            <pc:sldMk cId="3173615959" sldId="385"/>
            <ac:spMk id="9" creationId="{819DDE15-8305-4CD0-8D10-7697D4BA2BF5}"/>
          </ac:spMkLst>
        </pc:spChg>
        <pc:graphicFrameChg chg="mod modGraphic">
          <ac:chgData name="Davina Szilvasy" userId="59fb472d-eed4-4f11-9686-c2c8db02a2cd" providerId="ADAL" clId="{CA24C46E-55EB-408B-9CAE-AC2AF892E4C8}" dt="2019-01-25T16:09:26.211" v="152" actId="207"/>
          <ac:graphicFrameMkLst>
            <pc:docMk/>
            <pc:sldMk cId="3173615959" sldId="385"/>
            <ac:graphicFrameMk id="6" creationId="{C51C5330-D4E8-994D-87A7-9F4D7C6B6A17}"/>
          </ac:graphicFrameMkLst>
        </pc:graphicFrameChg>
      </pc:sldChg>
      <pc:sldChg chg="addSp modSp add">
        <pc:chgData name="Davina Szilvasy" userId="59fb472d-eed4-4f11-9686-c2c8db02a2cd" providerId="ADAL" clId="{CA24C46E-55EB-408B-9CAE-AC2AF892E4C8}" dt="2019-01-25T16:15:14.021" v="200" actId="1076"/>
        <pc:sldMkLst>
          <pc:docMk/>
          <pc:sldMk cId="2592787168" sldId="386"/>
        </pc:sldMkLst>
        <pc:cxnChg chg="add mod">
          <ac:chgData name="Davina Szilvasy" userId="59fb472d-eed4-4f11-9686-c2c8db02a2cd" providerId="ADAL" clId="{CA24C46E-55EB-408B-9CAE-AC2AF892E4C8}" dt="2019-01-25T16:14:38.871" v="193" actId="1076"/>
          <ac:cxnSpMkLst>
            <pc:docMk/>
            <pc:sldMk cId="2592787168" sldId="386"/>
            <ac:cxnSpMk id="21" creationId="{DC10E891-ACCF-4E35-BFEB-B980477FFC5D}"/>
          </ac:cxnSpMkLst>
        </pc:cxnChg>
        <pc:cxnChg chg="add mod">
          <ac:chgData name="Davina Szilvasy" userId="59fb472d-eed4-4f11-9686-c2c8db02a2cd" providerId="ADAL" clId="{CA24C46E-55EB-408B-9CAE-AC2AF892E4C8}" dt="2019-01-25T16:14:49.882" v="195" actId="1076"/>
          <ac:cxnSpMkLst>
            <pc:docMk/>
            <pc:sldMk cId="2592787168" sldId="386"/>
            <ac:cxnSpMk id="22" creationId="{7478CBE0-3AD1-4AF7-8939-68AFF4CB3806}"/>
          </ac:cxnSpMkLst>
        </pc:cxnChg>
        <pc:cxnChg chg="add mod">
          <ac:chgData name="Davina Szilvasy" userId="59fb472d-eed4-4f11-9686-c2c8db02a2cd" providerId="ADAL" clId="{CA24C46E-55EB-408B-9CAE-AC2AF892E4C8}" dt="2019-01-25T16:15:01.194" v="198" actId="14100"/>
          <ac:cxnSpMkLst>
            <pc:docMk/>
            <pc:sldMk cId="2592787168" sldId="386"/>
            <ac:cxnSpMk id="23" creationId="{4A0CDC35-70B0-4E3C-B8A1-7B2403AA6F0F}"/>
          </ac:cxnSpMkLst>
        </pc:cxnChg>
        <pc:cxnChg chg="add mod">
          <ac:chgData name="Davina Szilvasy" userId="59fb472d-eed4-4f11-9686-c2c8db02a2cd" providerId="ADAL" clId="{CA24C46E-55EB-408B-9CAE-AC2AF892E4C8}" dt="2019-01-25T16:15:14.021" v="200" actId="1076"/>
          <ac:cxnSpMkLst>
            <pc:docMk/>
            <pc:sldMk cId="2592787168" sldId="386"/>
            <ac:cxnSpMk id="24" creationId="{E22259C5-FF9D-4E3C-BA73-5D3B7E41B144}"/>
          </ac:cxnSpMkLst>
        </pc:cxnChg>
      </pc:sldChg>
      <pc:sldChg chg="addSp delSp modSp add">
        <pc:chgData name="Davina Szilvasy" userId="59fb472d-eed4-4f11-9686-c2c8db02a2cd" providerId="ADAL" clId="{CA24C46E-55EB-408B-9CAE-AC2AF892E4C8}" dt="2019-01-25T16:36:55.372" v="380"/>
        <pc:sldMkLst>
          <pc:docMk/>
          <pc:sldMk cId="738464217" sldId="387"/>
        </pc:sldMkLst>
        <pc:spChg chg="mod">
          <ac:chgData name="Davina Szilvasy" userId="59fb472d-eed4-4f11-9686-c2c8db02a2cd" providerId="ADAL" clId="{CA24C46E-55EB-408B-9CAE-AC2AF892E4C8}" dt="2019-01-25T16:36:55.372" v="380"/>
          <ac:spMkLst>
            <pc:docMk/>
            <pc:sldMk cId="738464217" sldId="387"/>
            <ac:spMk id="11" creationId="{13EA72B5-AE6B-4F96-B51C-8792989010AF}"/>
          </ac:spMkLst>
        </pc:spChg>
        <pc:grpChg chg="add">
          <ac:chgData name="Davina Szilvasy" userId="59fb472d-eed4-4f11-9686-c2c8db02a2cd" providerId="ADAL" clId="{CA24C46E-55EB-408B-9CAE-AC2AF892E4C8}" dt="2019-01-25T16:36:42.640" v="379"/>
          <ac:grpSpMkLst>
            <pc:docMk/>
            <pc:sldMk cId="738464217" sldId="387"/>
            <ac:grpSpMk id="12" creationId="{0496D05F-A29F-428D-A61D-85F0C53AE2CF}"/>
          </ac:grpSpMkLst>
        </pc:grpChg>
        <pc:grpChg chg="del">
          <ac:chgData name="Davina Szilvasy" userId="59fb472d-eed4-4f11-9686-c2c8db02a2cd" providerId="ADAL" clId="{CA24C46E-55EB-408B-9CAE-AC2AF892E4C8}" dt="2019-01-25T16:36:41.102" v="378" actId="478"/>
          <ac:grpSpMkLst>
            <pc:docMk/>
            <pc:sldMk cId="738464217" sldId="387"/>
            <ac:grpSpMk id="14" creationId="{7547E86E-52EF-6348-A7DD-79288672BEE0}"/>
          </ac:grpSpMkLst>
        </pc:grp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25/01/2019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2686816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25/01/2019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1466605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C43C518-2E58-4E98-8F61-29A47E1D445A}" type="datetimeFigureOut">
              <a:rPr lang="en-GB" smtClean="0"/>
              <a:t>25/01/2019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681169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C43C518-2E58-4E98-8F61-29A47E1D445A}" type="datetimeFigureOut">
              <a:rPr lang="en-GB" smtClean="0"/>
              <a:t>25/01/2019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09313891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C43C518-2E58-4E98-8F61-29A47E1D445A}" type="datetimeFigureOut">
              <a:rPr lang="en-GB" smtClean="0"/>
              <a:t>25/01/2019</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13213319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C43C518-2E58-4E98-8F61-29A47E1D445A}" type="datetimeFigureOut">
              <a:rPr lang="en-GB" smtClean="0"/>
              <a:t>25/01/2019</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23283800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C43C518-2E58-4E98-8F61-29A47E1D445A}" type="datetimeFigureOut">
              <a:rPr lang="en-GB" smtClean="0"/>
              <a:t>25/01/2019</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13106373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25/01/2019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3876090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C43C518-2E58-4E98-8F61-29A47E1D445A}" type="datetimeFigureOut">
              <a:rPr lang="en-GB" smtClean="0"/>
              <a:t>25/01/2019</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2458489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25/01/2019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401174867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C43C518-2E58-4E98-8F61-29A47E1D445A}" type="datetimeFigureOut">
              <a:rPr lang="en-GB" smtClean="0"/>
              <a:t>25/01/2019</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2B0018D-5503-4B9E-8996-530C5B2D4BAD}" type="slidenum">
              <a:rPr lang="en-GB" smtClean="0"/>
              <a:t>‹#›</a:t>
            </a:fld>
            <a:endParaRPr lang="en-GB"/>
          </a:p>
        </p:txBody>
      </p:sp>
    </p:spTree>
    <p:extLst>
      <p:ext uri="{BB962C8B-B14F-4D97-AF65-F5344CB8AC3E}">
        <p14:creationId xmlns:p14="http://schemas.microsoft.com/office/powerpoint/2010/main" val="33039993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C43C518-2E58-4E98-8F61-29A47E1D445A}" type="datetimeFigureOut">
              <a:rPr lang="en-GB" smtClean="0"/>
              <a:t>25/01/2019</a:t>
            </a:fld>
            <a:endParaRPr lang="en-GB"/>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92B0018D-5503-4B9E-8996-530C5B2D4BAD}" type="slidenum">
              <a:rPr lang="en-GB" smtClean="0"/>
              <a:t>‹#›</a:t>
            </a:fld>
            <a:endParaRPr lang="en-GB"/>
          </a:p>
        </p:txBody>
      </p:sp>
    </p:spTree>
    <p:extLst>
      <p:ext uri="{BB962C8B-B14F-4D97-AF65-F5344CB8AC3E}">
        <p14:creationId xmlns:p14="http://schemas.microsoft.com/office/powerpoint/2010/main" val="4252411403"/>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classroomsecrets.co.uk/metric-measures-year-6-converting-units-resource-pack" TargetMode="External"/><Relationship Id="rId3" Type="http://schemas.openxmlformats.org/officeDocument/2006/relationships/image" Target="../media/image2.png"/><Relationship Id="rId7" Type="http://schemas.openxmlformats.org/officeDocument/2006/relationships/hyperlink" Target="https://classroomsecrets.co.uk/category/maths/year-6/spring-block-4-converting-units/" TargetMode="External"/><Relationship Id="rId2"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hyperlink" Target="https://classroomsecrets.co.uk/content-domain-filter/?fwp_contentdomain=6m5" TargetMode="External"/><Relationship Id="rId5" Type="http://schemas.openxmlformats.org/officeDocument/2006/relationships/hyperlink" Target="https://classroomsecrets.co.uk/content-domain-filter/?fwp_contentdomain=6m9" TargetMode="External"/><Relationship Id="rId4" Type="http://schemas.openxmlformats.org/officeDocument/2006/relationships/hyperlink" Target="https://classroomsecrets.co.uk/content-domain-filter/?fwp_contentdomain=6m6" TargetMode="Externa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6.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18.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Year 6 – Spring Block 4 – Converting Units – Metric Measures</a:t>
            </a:r>
            <a:endParaRPr lang="en-GB" sz="1600" b="1" dirty="0">
              <a:solidFill>
                <a:srgbClr val="E7E6E6">
                  <a:lumMod val="25000"/>
                </a:srgbClr>
              </a:solidFill>
              <a:latin typeface="Century Gothic" panose="020B0502020202020204" pitchFamily="34" charset="0"/>
            </a:endParaRPr>
          </a:p>
          <a:p>
            <a:pPr lvl="0" defTabSz="457200">
              <a:defRPr/>
            </a:pPr>
            <a:endParaRPr lang="en-GB" sz="16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About This Resource:</a:t>
            </a: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200" b="1" dirty="0">
                <a:solidFill>
                  <a:prstClr val="black"/>
                </a:solidFill>
                <a:latin typeface="Century Gothic" panose="020B0502020202020204" pitchFamily="34" charset="0"/>
              </a:rPr>
              <a:t>This PowerPoint has been designed to support your teaching of this small step. It includes a starter activity and an example of each question from the Varied Fluency and Reasoning and Problem Solving resources also provided in this pack. You can choose to work through all examples provided or a selection of them depending on the needs of your class.</a:t>
            </a:r>
          </a:p>
          <a:p>
            <a:pPr lvl="0" defTabSz="457200">
              <a:defRPr/>
            </a:pPr>
            <a:endParaRPr lang="en-GB" sz="1200" b="1" dirty="0">
              <a:solidFill>
                <a:prstClr val="black"/>
              </a:solidFill>
              <a:latin typeface="Century Gothic" panose="020B0502020202020204" pitchFamily="34" charset="0"/>
            </a:endParaRPr>
          </a:p>
          <a:p>
            <a:pPr lvl="0" defTabSz="457200">
              <a:defRPr/>
            </a:pPr>
            <a:endParaRPr lang="en-GB" sz="1200" b="1" dirty="0">
              <a:solidFill>
                <a:prstClr val="black"/>
              </a:solidFill>
              <a:latin typeface="Century Gothic" panose="020B0502020202020204" pitchFamily="34" charset="0"/>
            </a:endParaRPr>
          </a:p>
          <a:p>
            <a:pPr lvl="0" defTabSz="457200">
              <a:defRPr/>
            </a:pPr>
            <a:r>
              <a:rPr lang="en-GB" sz="1600" b="1" dirty="0">
                <a:solidFill>
                  <a:prstClr val="black"/>
                </a:solidFill>
                <a:latin typeface="Century Gothic" panose="020B0502020202020204" pitchFamily="34" charset="0"/>
              </a:rPr>
              <a:t>National Curriculum Objectives:</a:t>
            </a:r>
            <a:endParaRPr lang="en-GB" sz="1600" b="1" dirty="0">
              <a:solidFill>
                <a:srgbClr val="FF0000"/>
              </a:solidFill>
              <a:latin typeface="Century Gothic" panose="020B0502020202020204" pitchFamily="34" charset="0"/>
            </a:endParaRPr>
          </a:p>
          <a:p>
            <a:pPr fontAlgn="base">
              <a:lnSpc>
                <a:spcPct val="100000"/>
              </a:lnSpc>
              <a:spcAft>
                <a:spcPts val="0"/>
              </a:spcAft>
            </a:pPr>
            <a:r>
              <a:rPr lang="en-GB" sz="1200" b="1" dirty="0">
                <a:solidFill>
                  <a:prstClr val="black"/>
                </a:solidFill>
                <a:latin typeface="Century Gothic" panose="020B0502020202020204" pitchFamily="34" charset="0"/>
              </a:rPr>
              <a:t>Mathematics Year 6</a:t>
            </a:r>
            <a:r>
              <a:rPr lang="en-GB" sz="1200" b="1" dirty="0">
                <a:solidFill>
                  <a:schemeClr val="tx1"/>
                </a:solidFill>
                <a:latin typeface="Century Gothic" panose="020B0502020202020204" pitchFamily="34" charset="0"/>
              </a:rPr>
              <a:t>: (6M6)</a:t>
            </a:r>
            <a:r>
              <a:rPr lang="en-GB" sz="1200" b="1" dirty="0">
                <a:latin typeface="Century Gothic" panose="020B0502020202020204" pitchFamily="34" charset="0"/>
              </a:rPr>
              <a:t> </a:t>
            </a:r>
            <a:r>
              <a:rPr lang="en-GB" sz="1200" b="1" dirty="0">
                <a:latin typeface="Century Gothic" panose="020B0502020202020204" pitchFamily="34" charset="0"/>
                <a:hlinkClick r:id="rId4"/>
              </a:rPr>
              <a:t>Convert between miles and kilometres</a:t>
            </a:r>
            <a:endParaRPr lang="en-GB" sz="1200" b="1" dirty="0">
              <a:latin typeface="Century Gothic" panose="020B0502020202020204" pitchFamily="34" charset="0"/>
            </a:endParaRPr>
          </a:p>
          <a:p>
            <a:pPr fontAlgn="base">
              <a:lnSpc>
                <a:spcPct val="100000"/>
              </a:lnSpc>
              <a:spcAft>
                <a:spcPts val="0"/>
              </a:spcAft>
              <a:buClrTx/>
              <a:buSzTx/>
              <a:tabLst/>
              <a:defRPr/>
            </a:pPr>
            <a:r>
              <a:rPr lang="en-GB" sz="1200" b="1" dirty="0">
                <a:solidFill>
                  <a:prstClr val="black"/>
                </a:solidFill>
                <a:latin typeface="Century Gothic" panose="020B0502020202020204" pitchFamily="34" charset="0"/>
              </a:rPr>
              <a:t>Mathematics Year 6: </a:t>
            </a:r>
            <a:r>
              <a:rPr lang="en-GB" sz="1200" b="1" dirty="0">
                <a:solidFill>
                  <a:schemeClr val="tx1"/>
                </a:solidFill>
                <a:latin typeface="Century Gothic" panose="020B0502020202020204" pitchFamily="34" charset="0"/>
              </a:rPr>
              <a:t>(6M9) </a:t>
            </a:r>
            <a:r>
              <a:rPr lang="en-GB" sz="1200" b="1" dirty="0">
                <a:latin typeface="Century Gothic" panose="020B0502020202020204" pitchFamily="34" charset="0"/>
                <a:hlinkClick r:id="rId5"/>
              </a:rPr>
              <a:t>Solve problems involving the calculation and conversion of units of measure, using decimal notation up to three decimal places where appropriate</a:t>
            </a:r>
            <a:endParaRPr lang="en-GB" sz="1200" b="1" dirty="0">
              <a:latin typeface="Century Gothic" panose="020B0502020202020204" pitchFamily="34" charset="0"/>
            </a:endParaRPr>
          </a:p>
          <a:p>
            <a:pPr fontAlgn="base">
              <a:lnSpc>
                <a:spcPct val="100000"/>
              </a:lnSpc>
              <a:spcAft>
                <a:spcPts val="0"/>
              </a:spcAft>
              <a:buClrTx/>
              <a:buSzTx/>
              <a:tabLst/>
              <a:defRPr/>
            </a:pPr>
            <a:r>
              <a:rPr lang="en-GB" sz="1200" b="1" dirty="0">
                <a:solidFill>
                  <a:prstClr val="black"/>
                </a:solidFill>
                <a:latin typeface="Century Gothic" panose="020B0502020202020204" pitchFamily="34" charset="0"/>
              </a:rPr>
              <a:t>Mathematics Year 6: </a:t>
            </a:r>
            <a:r>
              <a:rPr lang="en-GB" sz="1200" b="1" dirty="0">
                <a:solidFill>
                  <a:schemeClr val="tx1"/>
                </a:solidFill>
                <a:latin typeface="Century Gothic" panose="020B0502020202020204" pitchFamily="34" charset="0"/>
              </a:rPr>
              <a:t>(6M5) </a:t>
            </a:r>
            <a:r>
              <a:rPr lang="en-GB" sz="1200" b="1" dirty="0">
                <a:latin typeface="Century Gothic" panose="020B0502020202020204" pitchFamily="34" charset="0"/>
                <a:hlinkClick r:id="rId6"/>
              </a:rPr>
              <a:t>Use, read, write and convert between standard units, converting measurements of length, mass, volume and time from a smaller unit of measure to a larger unit, and vice versa, using decimal notation to up to three decimal places</a:t>
            </a:r>
            <a:endParaRPr lang="en-GB" sz="1200" b="1" dirty="0">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lvl="0" defTabSz="457200">
              <a:lnSpc>
                <a:spcPct val="100000"/>
              </a:lnSpc>
              <a:spcAft>
                <a:spcPts val="0"/>
              </a:spcAft>
              <a:buClrTx/>
              <a:buSzTx/>
              <a:tabLst/>
              <a:defRPr/>
            </a:pPr>
            <a:endParaRPr lang="en-GB" sz="1200" b="1" u="sng" dirty="0">
              <a:solidFill>
                <a:prstClr val="black"/>
              </a:solidFill>
              <a:latin typeface="Century Gothic" panose="020B0502020202020204" pitchFamily="34" charset="0"/>
            </a:endParaRPr>
          </a:p>
          <a:p>
            <a:pPr>
              <a:spcAft>
                <a:spcPts val="0"/>
              </a:spcAft>
              <a:defRPr/>
            </a:pPr>
            <a:r>
              <a:rPr lang="en-GB" sz="1600" b="1" dirty="0">
                <a:solidFill>
                  <a:prstClr val="black"/>
                </a:solidFill>
                <a:latin typeface="Century Gothic" panose="020B0502020202020204" pitchFamily="34" charset="0"/>
              </a:rPr>
              <a:t>More </a:t>
            </a:r>
            <a:r>
              <a:rPr lang="en-GB" sz="1600" b="1" dirty="0">
                <a:solidFill>
                  <a:prstClr val="black"/>
                </a:solidFill>
                <a:latin typeface="Century Gothic" panose="020B0502020202020204" pitchFamily="34" charset="0"/>
                <a:hlinkClick r:id="rId7"/>
              </a:rPr>
              <a:t>Year 6 Converting Units</a:t>
            </a:r>
            <a:r>
              <a:rPr lang="en-GB" sz="1600" b="1" dirty="0">
                <a:solidFill>
                  <a:prstClr val="black"/>
                </a:solidFill>
                <a:latin typeface="Century Gothic" panose="020B0502020202020204" pitchFamily="34" charset="0"/>
              </a:rPr>
              <a:t> resources.</a:t>
            </a:r>
            <a:endParaRPr lang="en-GB" sz="1200" b="1" dirty="0">
              <a:solidFill>
                <a:prstClr val="black"/>
              </a:solidFill>
              <a:latin typeface="Century Gothic" panose="020B0502020202020204" pitchFamily="34" charset="0"/>
            </a:endParaRPr>
          </a:p>
          <a:p>
            <a:pPr lvl="0">
              <a:defRPr/>
            </a:pPr>
            <a:endParaRPr lang="en-GB" sz="1200" b="1" dirty="0">
              <a:solidFill>
                <a:prstClr val="black"/>
              </a:solidFill>
              <a:latin typeface="Century Gothic" panose="020B0502020202020204" pitchFamily="34" charset="0"/>
            </a:endParaRPr>
          </a:p>
          <a:p>
            <a:pPr lvl="0">
              <a:defRPr/>
            </a:pPr>
            <a:endParaRPr lang="en-GB" sz="1200" b="1" dirty="0">
              <a:solidFill>
                <a:prstClr val="black"/>
              </a:solidFill>
              <a:latin typeface="Century Gothic" panose="020B0502020202020204" pitchFamily="34" charset="0"/>
            </a:endParaRPr>
          </a:p>
          <a:p>
            <a:pPr lvl="0">
              <a:lnSpc>
                <a:spcPct val="100000"/>
              </a:lnSpc>
              <a:spcAft>
                <a:spcPts val="0"/>
              </a:spcAft>
              <a:buClrTx/>
              <a:buSzTx/>
              <a:tabLst/>
              <a:defRPr/>
            </a:pPr>
            <a:r>
              <a:rPr lang="en-GB" sz="1600" b="1" dirty="0">
                <a:solidFill>
                  <a:prstClr val="black"/>
                </a:solidFill>
                <a:latin typeface="Century Gothic" panose="020B0502020202020204" pitchFamily="34" charset="0"/>
              </a:rPr>
              <a:t>Did you like this resource? Don’t forget to </a:t>
            </a:r>
            <a:r>
              <a:rPr lang="en-GB" sz="1600" b="1" dirty="0">
                <a:solidFill>
                  <a:prstClr val="black"/>
                </a:solidFill>
                <a:latin typeface="Century Gothic" panose="020B0502020202020204" pitchFamily="34" charset="0"/>
                <a:hlinkClick r:id="rId8"/>
              </a:rPr>
              <a:t>review</a:t>
            </a:r>
            <a:r>
              <a:rPr lang="en-GB" sz="1600" b="1" dirty="0">
                <a:solidFill>
                  <a:prstClr val="black"/>
                </a:solidFill>
                <a:latin typeface="Century Gothic" panose="020B0502020202020204" pitchFamily="34" charset="0"/>
              </a:rPr>
              <a:t> it on our website.</a:t>
            </a:r>
          </a:p>
        </p:txBody>
      </p:sp>
      <p:sp>
        <p:nvSpPr>
          <p:cNvPr id="7" name="TextBox 8">
            <a:extLst>
              <a:ext uri="{FF2B5EF4-FFF2-40B4-BE49-F238E27FC236}">
                <a16:creationId xmlns:a16="http://schemas.microsoft.com/office/drawing/2014/main" id="{277FDC6C-B99A-4ED8-B341-A52126824B67}"/>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263748126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rgbClr val="E7E6E6">
                    <a:lumMod val="50000"/>
                  </a:srgbClr>
                </a:solidFill>
                <a:latin typeface="Century Gothic" panose="020B0502020202020204" pitchFamily="34" charset="0"/>
              </a:rPr>
              <a:t>Year 6 – Spring Block 4 – Converting Units</a:t>
            </a: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1600" b="1" u="sng" dirty="0">
              <a:solidFill>
                <a:srgbClr val="E7E6E6">
                  <a:lumMod val="50000"/>
                </a:srgbClr>
              </a:solidFill>
              <a:latin typeface="Century Gothic" panose="020B0502020202020204" pitchFamily="34" charset="0"/>
            </a:endParaRPr>
          </a:p>
          <a:p>
            <a:pPr algn="ctr"/>
            <a:endParaRPr lang="en-GB" sz="4800" b="1" dirty="0">
              <a:solidFill>
                <a:schemeClr val="bg2">
                  <a:lumMod val="25000"/>
                </a:schemeClr>
              </a:solidFill>
              <a:latin typeface="Century Gothic" panose="020B0502020202020204" pitchFamily="34" charset="0"/>
            </a:endParaRPr>
          </a:p>
          <a:p>
            <a:pPr algn="ctr"/>
            <a:r>
              <a:rPr lang="en-GB" sz="4800" b="1" dirty="0">
                <a:solidFill>
                  <a:schemeClr val="bg2">
                    <a:lumMod val="25000"/>
                  </a:schemeClr>
                </a:solidFill>
                <a:latin typeface="Century Gothic" panose="020B0502020202020204" pitchFamily="34" charset="0"/>
              </a:rPr>
              <a:t>Step 1: Metric Measures</a:t>
            </a: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25000"/>
                </a:schemeClr>
              </a:solidFill>
              <a:latin typeface="Century Gothic" panose="020B0502020202020204" pitchFamily="34" charset="0"/>
            </a:endParaRPr>
          </a:p>
          <a:p>
            <a:pPr lvl="0" algn="ctr"/>
            <a:endParaRPr lang="en-GB" sz="4000" b="1" dirty="0">
              <a:solidFill>
                <a:schemeClr val="bg2">
                  <a:lumMod val="50000"/>
                </a:schemeClr>
              </a:solidFill>
              <a:latin typeface="Century Gothic" panose="020B0502020202020204" pitchFamily="34" charset="0"/>
            </a:endParaRPr>
          </a:p>
          <a:p>
            <a:pPr algn="ctr"/>
            <a:endParaRPr lang="en-GB" sz="2000" b="1" u="sng" dirty="0">
              <a:solidFill>
                <a:schemeClr val="bg2">
                  <a:lumMod val="50000"/>
                </a:schemeClr>
              </a:solidFill>
              <a:latin typeface="Century Gothic" panose="020B0502020202020204" pitchFamily="34" charset="0"/>
            </a:endParaRPr>
          </a:p>
          <a:p>
            <a:pPr lvl="0" algn="ctr"/>
            <a:r>
              <a:rPr lang="en-GB" sz="2400" b="1" u="sng" dirty="0">
                <a:solidFill>
                  <a:schemeClr val="tx1"/>
                </a:solidFill>
                <a:latin typeface="Century Gothic" panose="020B0502020202020204" pitchFamily="34" charset="0"/>
              </a:rPr>
              <a:t> </a:t>
            </a:r>
          </a:p>
          <a:p>
            <a:pPr lvl="0" algn="ctr"/>
            <a:endParaRPr lang="en-GB" sz="2400" b="1" u="sng"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a:p>
            <a:pPr lvl="0" algn="ctr"/>
            <a:endParaRPr lang="en-GB" sz="24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Tree>
    <p:extLst>
      <p:ext uri="{BB962C8B-B14F-4D97-AF65-F5344CB8AC3E}">
        <p14:creationId xmlns:p14="http://schemas.microsoft.com/office/powerpoint/2010/main" val="33235426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6" name="Group 5">
            <a:extLst>
              <a:ext uri="{FF2B5EF4-FFF2-40B4-BE49-F238E27FC236}">
                <a16:creationId xmlns:a16="http://schemas.microsoft.com/office/drawing/2014/main" id="{C24D1B1C-4728-6D4A-A2A9-2705AA12B47C}"/>
              </a:ext>
            </a:extLst>
          </p:cNvPr>
          <p:cNvGrpSpPr/>
          <p:nvPr/>
        </p:nvGrpSpPr>
        <p:grpSpPr>
          <a:xfrm>
            <a:off x="1764959" y="1052381"/>
            <a:ext cx="5614083" cy="3694290"/>
            <a:chOff x="621958" y="928022"/>
            <a:chExt cx="5614083" cy="3694290"/>
          </a:xfrm>
        </p:grpSpPr>
        <p:grpSp>
          <p:nvGrpSpPr>
            <p:cNvPr id="9" name="Group 8">
              <a:extLst>
                <a:ext uri="{FF2B5EF4-FFF2-40B4-BE49-F238E27FC236}">
                  <a16:creationId xmlns:a16="http://schemas.microsoft.com/office/drawing/2014/main" id="{18C878D3-7D3E-324F-837B-50CF94BA8254}"/>
                </a:ext>
              </a:extLst>
            </p:cNvPr>
            <p:cNvGrpSpPr/>
            <p:nvPr/>
          </p:nvGrpSpPr>
          <p:grpSpPr>
            <a:xfrm>
              <a:off x="621958" y="1216107"/>
              <a:ext cx="5614083" cy="3133977"/>
              <a:chOff x="332230" y="959921"/>
              <a:chExt cx="2801833" cy="1564080"/>
            </a:xfrm>
          </p:grpSpPr>
          <p:sp>
            <p:nvSpPr>
              <p:cNvPr id="15" name="Oval 14">
                <a:extLst>
                  <a:ext uri="{FF2B5EF4-FFF2-40B4-BE49-F238E27FC236}">
                    <a16:creationId xmlns:a16="http://schemas.microsoft.com/office/drawing/2014/main" id="{F20B336A-99F0-594B-8E11-6BF492A3DEBF}"/>
                  </a:ext>
                </a:extLst>
              </p:cNvPr>
              <p:cNvSpPr>
                <a:spLocks noChangeAspect="1"/>
              </p:cNvSpPr>
              <p:nvPr/>
            </p:nvSpPr>
            <p:spPr>
              <a:xfrm>
                <a:off x="332230" y="959921"/>
                <a:ext cx="624548" cy="624548"/>
              </a:xfrm>
              <a:prstGeom prst="ellipse">
                <a:avLst/>
              </a:prstGeom>
              <a:solidFill>
                <a:schemeClr val="bg1"/>
              </a:solidFill>
              <a:ln w="57150">
                <a:solidFill>
                  <a:srgbClr val="FF993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3600" b="1" dirty="0">
                    <a:solidFill>
                      <a:schemeClr val="tx1"/>
                    </a:solidFill>
                    <a:latin typeface="Century Gothic" panose="020B0502020202020204" pitchFamily="34" charset="0"/>
                  </a:rPr>
                  <a:t>kg</a:t>
                </a:r>
              </a:p>
            </p:txBody>
          </p:sp>
          <p:sp>
            <p:nvSpPr>
              <p:cNvPr id="16" name="Oval 15">
                <a:extLst>
                  <a:ext uri="{FF2B5EF4-FFF2-40B4-BE49-F238E27FC236}">
                    <a16:creationId xmlns:a16="http://schemas.microsoft.com/office/drawing/2014/main" id="{ABCE245B-C0B5-DA47-A8D6-11FD06289696}"/>
                  </a:ext>
                </a:extLst>
              </p:cNvPr>
              <p:cNvSpPr>
                <a:spLocks noChangeAspect="1"/>
              </p:cNvSpPr>
              <p:nvPr/>
            </p:nvSpPr>
            <p:spPr>
              <a:xfrm>
                <a:off x="2509515" y="959921"/>
                <a:ext cx="624548" cy="624548"/>
              </a:xfrm>
              <a:prstGeom prst="ellipse">
                <a:avLst/>
              </a:prstGeom>
              <a:solidFill>
                <a:schemeClr val="bg1"/>
              </a:solidFill>
              <a:ln w="57150">
                <a:solidFill>
                  <a:srgbClr val="FF993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3600" b="1" dirty="0">
                    <a:solidFill>
                      <a:schemeClr val="tx1"/>
                    </a:solidFill>
                    <a:latin typeface="Century Gothic" panose="020B0502020202020204" pitchFamily="34" charset="0"/>
                  </a:rPr>
                  <a:t>ml</a:t>
                </a:r>
              </a:p>
            </p:txBody>
          </p:sp>
          <p:sp>
            <p:nvSpPr>
              <p:cNvPr id="17" name="Oval 16">
                <a:extLst>
                  <a:ext uri="{FF2B5EF4-FFF2-40B4-BE49-F238E27FC236}">
                    <a16:creationId xmlns:a16="http://schemas.microsoft.com/office/drawing/2014/main" id="{B6046C43-3F62-074E-9C89-13D55FBDCC62}"/>
                  </a:ext>
                </a:extLst>
              </p:cNvPr>
              <p:cNvSpPr>
                <a:spLocks noChangeAspect="1"/>
              </p:cNvSpPr>
              <p:nvPr/>
            </p:nvSpPr>
            <p:spPr>
              <a:xfrm>
                <a:off x="332230" y="1899453"/>
                <a:ext cx="624548" cy="624548"/>
              </a:xfrm>
              <a:prstGeom prst="ellipse">
                <a:avLst/>
              </a:prstGeom>
              <a:solidFill>
                <a:schemeClr val="bg1"/>
              </a:solidFill>
              <a:ln w="57150">
                <a:solidFill>
                  <a:srgbClr val="FF993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3600" b="1" dirty="0">
                    <a:solidFill>
                      <a:schemeClr val="tx1"/>
                    </a:solidFill>
                    <a:latin typeface="Century Gothic" panose="020B0502020202020204" pitchFamily="34" charset="0"/>
                  </a:rPr>
                  <a:t>km</a:t>
                </a:r>
              </a:p>
            </p:txBody>
          </p:sp>
          <p:sp>
            <p:nvSpPr>
              <p:cNvPr id="20" name="Oval 19">
                <a:extLst>
                  <a:ext uri="{FF2B5EF4-FFF2-40B4-BE49-F238E27FC236}">
                    <a16:creationId xmlns:a16="http://schemas.microsoft.com/office/drawing/2014/main" id="{6C6E5953-2353-CE4C-9F05-B02B4970E406}"/>
                  </a:ext>
                </a:extLst>
              </p:cNvPr>
              <p:cNvSpPr>
                <a:spLocks noChangeAspect="1"/>
              </p:cNvSpPr>
              <p:nvPr/>
            </p:nvSpPr>
            <p:spPr>
              <a:xfrm>
                <a:off x="2509515" y="1899453"/>
                <a:ext cx="624548" cy="624548"/>
              </a:xfrm>
              <a:prstGeom prst="ellipse">
                <a:avLst/>
              </a:prstGeom>
              <a:solidFill>
                <a:schemeClr val="bg1"/>
              </a:solidFill>
              <a:ln w="57150">
                <a:solidFill>
                  <a:srgbClr val="FF993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3600" b="1" dirty="0">
                    <a:solidFill>
                      <a:schemeClr val="tx1"/>
                    </a:solidFill>
                    <a:latin typeface="Century Gothic" panose="020B0502020202020204" pitchFamily="34" charset="0"/>
                  </a:rPr>
                  <a:t>cm</a:t>
                </a:r>
              </a:p>
            </p:txBody>
          </p:sp>
        </p:grpSp>
        <p:grpSp>
          <p:nvGrpSpPr>
            <p:cNvPr id="10" name="Group 9">
              <a:extLst>
                <a:ext uri="{FF2B5EF4-FFF2-40B4-BE49-F238E27FC236}">
                  <a16:creationId xmlns:a16="http://schemas.microsoft.com/office/drawing/2014/main" id="{63409574-CA17-6D4C-BE34-40BC43F397A8}"/>
                </a:ext>
              </a:extLst>
            </p:cNvPr>
            <p:cNvGrpSpPr/>
            <p:nvPr/>
          </p:nvGrpSpPr>
          <p:grpSpPr>
            <a:xfrm>
              <a:off x="2451282" y="928022"/>
              <a:ext cx="1989300" cy="3694290"/>
              <a:chOff x="2434349" y="944955"/>
              <a:chExt cx="1989300" cy="3694290"/>
            </a:xfrm>
          </p:grpSpPr>
          <p:sp>
            <p:nvSpPr>
              <p:cNvPr id="11" name="Rounded Rectangle 10">
                <a:extLst>
                  <a:ext uri="{FF2B5EF4-FFF2-40B4-BE49-F238E27FC236}">
                    <a16:creationId xmlns:a16="http://schemas.microsoft.com/office/drawing/2014/main" id="{D7BBB594-EEF1-2E42-BAD5-ACE6279EAEB6}"/>
                  </a:ext>
                </a:extLst>
              </p:cNvPr>
              <p:cNvSpPr/>
              <p:nvPr/>
            </p:nvSpPr>
            <p:spPr>
              <a:xfrm>
                <a:off x="2434349" y="944955"/>
                <a:ext cx="1989300" cy="846666"/>
              </a:xfrm>
              <a:prstGeom prst="roundRect">
                <a:avLst/>
              </a:prstGeom>
              <a:solidFill>
                <a:schemeClr val="bg1"/>
              </a:solidFill>
              <a:ln w="381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Century Gothic" panose="020B0502020202020204" pitchFamily="34" charset="0"/>
                  </a:rPr>
                  <a:t>kilogram</a:t>
                </a:r>
              </a:p>
            </p:txBody>
          </p:sp>
          <p:sp>
            <p:nvSpPr>
              <p:cNvPr id="12" name="Rounded Rectangle 11">
                <a:extLst>
                  <a:ext uri="{FF2B5EF4-FFF2-40B4-BE49-F238E27FC236}">
                    <a16:creationId xmlns:a16="http://schemas.microsoft.com/office/drawing/2014/main" id="{18DD4339-DB96-5A49-A757-5B5648D9CB31}"/>
                  </a:ext>
                </a:extLst>
              </p:cNvPr>
              <p:cNvSpPr/>
              <p:nvPr/>
            </p:nvSpPr>
            <p:spPr>
              <a:xfrm>
                <a:off x="2434349" y="1894163"/>
                <a:ext cx="1989300" cy="846666"/>
              </a:xfrm>
              <a:prstGeom prst="roundRect">
                <a:avLst/>
              </a:prstGeom>
              <a:solidFill>
                <a:schemeClr val="bg1"/>
              </a:solidFill>
              <a:ln w="381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err="1">
                    <a:solidFill>
                      <a:schemeClr val="tx1"/>
                    </a:solidFill>
                    <a:latin typeface="Century Gothic" panose="020B0502020202020204" pitchFamily="34" charset="0"/>
                  </a:rPr>
                  <a:t>centimetres</a:t>
                </a:r>
                <a:endParaRPr lang="en-US" sz="2000" b="1" dirty="0">
                  <a:solidFill>
                    <a:schemeClr val="tx1"/>
                  </a:solidFill>
                  <a:latin typeface="Century Gothic" panose="020B0502020202020204" pitchFamily="34" charset="0"/>
                </a:endParaRPr>
              </a:p>
            </p:txBody>
          </p:sp>
          <p:sp>
            <p:nvSpPr>
              <p:cNvPr id="13" name="Rounded Rectangle 12">
                <a:extLst>
                  <a:ext uri="{FF2B5EF4-FFF2-40B4-BE49-F238E27FC236}">
                    <a16:creationId xmlns:a16="http://schemas.microsoft.com/office/drawing/2014/main" id="{DB361F8E-E40B-594B-8438-5996D2B5860D}"/>
                  </a:ext>
                </a:extLst>
              </p:cNvPr>
              <p:cNvSpPr/>
              <p:nvPr/>
            </p:nvSpPr>
            <p:spPr>
              <a:xfrm>
                <a:off x="2434349" y="2843371"/>
                <a:ext cx="1989300" cy="846666"/>
              </a:xfrm>
              <a:prstGeom prst="roundRect">
                <a:avLst/>
              </a:prstGeom>
              <a:solidFill>
                <a:schemeClr val="bg1"/>
              </a:solidFill>
              <a:ln w="381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err="1">
                    <a:solidFill>
                      <a:schemeClr val="tx1"/>
                    </a:solidFill>
                    <a:latin typeface="Century Gothic" panose="020B0502020202020204" pitchFamily="34" charset="0"/>
                  </a:rPr>
                  <a:t>kilometres</a:t>
                </a:r>
                <a:endParaRPr lang="en-US" sz="2000" b="1" dirty="0">
                  <a:solidFill>
                    <a:schemeClr val="tx1"/>
                  </a:solidFill>
                  <a:latin typeface="Century Gothic" panose="020B0502020202020204" pitchFamily="34" charset="0"/>
                </a:endParaRPr>
              </a:p>
            </p:txBody>
          </p:sp>
          <p:sp>
            <p:nvSpPr>
              <p:cNvPr id="14" name="Rounded Rectangle 13">
                <a:extLst>
                  <a:ext uri="{FF2B5EF4-FFF2-40B4-BE49-F238E27FC236}">
                    <a16:creationId xmlns:a16="http://schemas.microsoft.com/office/drawing/2014/main" id="{F3DB9261-37AE-7444-B895-3B32783E20E1}"/>
                  </a:ext>
                </a:extLst>
              </p:cNvPr>
              <p:cNvSpPr/>
              <p:nvPr/>
            </p:nvSpPr>
            <p:spPr>
              <a:xfrm>
                <a:off x="2434349" y="3792579"/>
                <a:ext cx="1989300" cy="846666"/>
              </a:xfrm>
              <a:prstGeom prst="roundRect">
                <a:avLst/>
              </a:prstGeom>
              <a:solidFill>
                <a:schemeClr val="bg1"/>
              </a:solidFill>
              <a:ln w="381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err="1">
                    <a:solidFill>
                      <a:schemeClr val="tx1"/>
                    </a:solidFill>
                    <a:latin typeface="Century Gothic" panose="020B0502020202020204" pitchFamily="34" charset="0"/>
                  </a:rPr>
                  <a:t>mililitres</a:t>
                </a:r>
                <a:endParaRPr lang="en-US" sz="2000" b="1" dirty="0">
                  <a:solidFill>
                    <a:schemeClr val="tx1"/>
                  </a:solidFill>
                  <a:latin typeface="Century Gothic" panose="020B0502020202020204" pitchFamily="34" charset="0"/>
                </a:endParaRPr>
              </a:p>
            </p:txBody>
          </p:sp>
        </p:grpSp>
      </p:grpSp>
    </p:spTree>
    <p:extLst>
      <p:ext uri="{BB962C8B-B14F-4D97-AF65-F5344CB8AC3E}">
        <p14:creationId xmlns:p14="http://schemas.microsoft.com/office/powerpoint/2010/main" val="166972174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Introduction</a:t>
            </a:r>
            <a:endParaRPr lang="en-GB" sz="2000" b="1" u="sng" dirty="0">
              <a:solidFill>
                <a:schemeClr val="bg2">
                  <a:lumMod val="50000"/>
                </a:schemeClr>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9C98043F-F327-469C-AFFD-8AE7F5773C6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pSp>
        <p:nvGrpSpPr>
          <p:cNvPr id="6" name="Group 5">
            <a:extLst>
              <a:ext uri="{FF2B5EF4-FFF2-40B4-BE49-F238E27FC236}">
                <a16:creationId xmlns:a16="http://schemas.microsoft.com/office/drawing/2014/main" id="{C24D1B1C-4728-6D4A-A2A9-2705AA12B47C}"/>
              </a:ext>
            </a:extLst>
          </p:cNvPr>
          <p:cNvGrpSpPr/>
          <p:nvPr/>
        </p:nvGrpSpPr>
        <p:grpSpPr>
          <a:xfrm>
            <a:off x="1764959" y="1052381"/>
            <a:ext cx="5614083" cy="3694290"/>
            <a:chOff x="621958" y="928022"/>
            <a:chExt cx="5614083" cy="3694290"/>
          </a:xfrm>
        </p:grpSpPr>
        <p:grpSp>
          <p:nvGrpSpPr>
            <p:cNvPr id="9" name="Group 8">
              <a:extLst>
                <a:ext uri="{FF2B5EF4-FFF2-40B4-BE49-F238E27FC236}">
                  <a16:creationId xmlns:a16="http://schemas.microsoft.com/office/drawing/2014/main" id="{18C878D3-7D3E-324F-837B-50CF94BA8254}"/>
                </a:ext>
              </a:extLst>
            </p:cNvPr>
            <p:cNvGrpSpPr/>
            <p:nvPr/>
          </p:nvGrpSpPr>
          <p:grpSpPr>
            <a:xfrm>
              <a:off x="621958" y="1216107"/>
              <a:ext cx="5614083" cy="3133977"/>
              <a:chOff x="332230" y="959921"/>
              <a:chExt cx="2801833" cy="1564080"/>
            </a:xfrm>
          </p:grpSpPr>
          <p:sp>
            <p:nvSpPr>
              <p:cNvPr id="15" name="Oval 14">
                <a:extLst>
                  <a:ext uri="{FF2B5EF4-FFF2-40B4-BE49-F238E27FC236}">
                    <a16:creationId xmlns:a16="http://schemas.microsoft.com/office/drawing/2014/main" id="{F20B336A-99F0-594B-8E11-6BF492A3DEBF}"/>
                  </a:ext>
                </a:extLst>
              </p:cNvPr>
              <p:cNvSpPr>
                <a:spLocks noChangeAspect="1"/>
              </p:cNvSpPr>
              <p:nvPr/>
            </p:nvSpPr>
            <p:spPr>
              <a:xfrm>
                <a:off x="332230" y="959921"/>
                <a:ext cx="624548" cy="624548"/>
              </a:xfrm>
              <a:prstGeom prst="ellipse">
                <a:avLst/>
              </a:prstGeom>
              <a:solidFill>
                <a:schemeClr val="bg1"/>
              </a:solidFill>
              <a:ln w="57150">
                <a:solidFill>
                  <a:srgbClr val="FF993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3600" b="1" dirty="0">
                    <a:solidFill>
                      <a:schemeClr val="tx1"/>
                    </a:solidFill>
                    <a:latin typeface="Century Gothic" panose="020B0502020202020204" pitchFamily="34" charset="0"/>
                  </a:rPr>
                  <a:t>kg</a:t>
                </a:r>
              </a:p>
            </p:txBody>
          </p:sp>
          <p:sp>
            <p:nvSpPr>
              <p:cNvPr id="16" name="Oval 15">
                <a:extLst>
                  <a:ext uri="{FF2B5EF4-FFF2-40B4-BE49-F238E27FC236}">
                    <a16:creationId xmlns:a16="http://schemas.microsoft.com/office/drawing/2014/main" id="{ABCE245B-C0B5-DA47-A8D6-11FD06289696}"/>
                  </a:ext>
                </a:extLst>
              </p:cNvPr>
              <p:cNvSpPr>
                <a:spLocks noChangeAspect="1"/>
              </p:cNvSpPr>
              <p:nvPr/>
            </p:nvSpPr>
            <p:spPr>
              <a:xfrm>
                <a:off x="2509515" y="959921"/>
                <a:ext cx="624548" cy="624548"/>
              </a:xfrm>
              <a:prstGeom prst="ellipse">
                <a:avLst/>
              </a:prstGeom>
              <a:solidFill>
                <a:schemeClr val="bg1"/>
              </a:solidFill>
              <a:ln w="57150">
                <a:solidFill>
                  <a:srgbClr val="FF993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3600" b="1" dirty="0">
                    <a:solidFill>
                      <a:schemeClr val="tx1"/>
                    </a:solidFill>
                    <a:latin typeface="Century Gothic" panose="020B0502020202020204" pitchFamily="34" charset="0"/>
                  </a:rPr>
                  <a:t>ml</a:t>
                </a:r>
              </a:p>
            </p:txBody>
          </p:sp>
          <p:sp>
            <p:nvSpPr>
              <p:cNvPr id="17" name="Oval 16">
                <a:extLst>
                  <a:ext uri="{FF2B5EF4-FFF2-40B4-BE49-F238E27FC236}">
                    <a16:creationId xmlns:a16="http://schemas.microsoft.com/office/drawing/2014/main" id="{B6046C43-3F62-074E-9C89-13D55FBDCC62}"/>
                  </a:ext>
                </a:extLst>
              </p:cNvPr>
              <p:cNvSpPr>
                <a:spLocks noChangeAspect="1"/>
              </p:cNvSpPr>
              <p:nvPr/>
            </p:nvSpPr>
            <p:spPr>
              <a:xfrm>
                <a:off x="332230" y="1899453"/>
                <a:ext cx="624548" cy="624548"/>
              </a:xfrm>
              <a:prstGeom prst="ellipse">
                <a:avLst/>
              </a:prstGeom>
              <a:solidFill>
                <a:schemeClr val="bg1"/>
              </a:solidFill>
              <a:ln w="57150">
                <a:solidFill>
                  <a:srgbClr val="FF993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3600" b="1" dirty="0">
                    <a:solidFill>
                      <a:schemeClr val="tx1"/>
                    </a:solidFill>
                    <a:latin typeface="Century Gothic" panose="020B0502020202020204" pitchFamily="34" charset="0"/>
                  </a:rPr>
                  <a:t>km</a:t>
                </a:r>
              </a:p>
            </p:txBody>
          </p:sp>
          <p:sp>
            <p:nvSpPr>
              <p:cNvPr id="20" name="Oval 19">
                <a:extLst>
                  <a:ext uri="{FF2B5EF4-FFF2-40B4-BE49-F238E27FC236}">
                    <a16:creationId xmlns:a16="http://schemas.microsoft.com/office/drawing/2014/main" id="{6C6E5953-2353-CE4C-9F05-B02B4970E406}"/>
                  </a:ext>
                </a:extLst>
              </p:cNvPr>
              <p:cNvSpPr>
                <a:spLocks noChangeAspect="1"/>
              </p:cNvSpPr>
              <p:nvPr/>
            </p:nvSpPr>
            <p:spPr>
              <a:xfrm>
                <a:off x="2509515" y="1899453"/>
                <a:ext cx="624548" cy="624548"/>
              </a:xfrm>
              <a:prstGeom prst="ellipse">
                <a:avLst/>
              </a:prstGeom>
              <a:solidFill>
                <a:schemeClr val="bg1"/>
              </a:solidFill>
              <a:ln w="57150">
                <a:solidFill>
                  <a:srgbClr val="FF9933"/>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rtlCol="0" anchor="ctr"/>
              <a:lstStyle/>
              <a:p>
                <a:pPr algn="ctr"/>
                <a:r>
                  <a:rPr lang="en-US" sz="3600" b="1" dirty="0">
                    <a:solidFill>
                      <a:schemeClr val="tx1"/>
                    </a:solidFill>
                    <a:latin typeface="Century Gothic" panose="020B0502020202020204" pitchFamily="34" charset="0"/>
                  </a:rPr>
                  <a:t>cm</a:t>
                </a:r>
              </a:p>
            </p:txBody>
          </p:sp>
        </p:grpSp>
        <p:grpSp>
          <p:nvGrpSpPr>
            <p:cNvPr id="10" name="Group 9">
              <a:extLst>
                <a:ext uri="{FF2B5EF4-FFF2-40B4-BE49-F238E27FC236}">
                  <a16:creationId xmlns:a16="http://schemas.microsoft.com/office/drawing/2014/main" id="{63409574-CA17-6D4C-BE34-40BC43F397A8}"/>
                </a:ext>
              </a:extLst>
            </p:cNvPr>
            <p:cNvGrpSpPr/>
            <p:nvPr/>
          </p:nvGrpSpPr>
          <p:grpSpPr>
            <a:xfrm>
              <a:off x="2451282" y="928022"/>
              <a:ext cx="1989300" cy="3694290"/>
              <a:chOff x="2434349" y="944955"/>
              <a:chExt cx="1989300" cy="3694290"/>
            </a:xfrm>
          </p:grpSpPr>
          <p:sp>
            <p:nvSpPr>
              <p:cNvPr id="11" name="Rounded Rectangle 10">
                <a:extLst>
                  <a:ext uri="{FF2B5EF4-FFF2-40B4-BE49-F238E27FC236}">
                    <a16:creationId xmlns:a16="http://schemas.microsoft.com/office/drawing/2014/main" id="{D7BBB594-EEF1-2E42-BAD5-ACE6279EAEB6}"/>
                  </a:ext>
                </a:extLst>
              </p:cNvPr>
              <p:cNvSpPr/>
              <p:nvPr/>
            </p:nvSpPr>
            <p:spPr>
              <a:xfrm>
                <a:off x="2434349" y="944955"/>
                <a:ext cx="1989300" cy="846666"/>
              </a:xfrm>
              <a:prstGeom prst="roundRect">
                <a:avLst/>
              </a:prstGeom>
              <a:solidFill>
                <a:schemeClr val="bg1"/>
              </a:solidFill>
              <a:ln w="381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Century Gothic" panose="020B0502020202020204" pitchFamily="34" charset="0"/>
                  </a:rPr>
                  <a:t>kilogram</a:t>
                </a:r>
              </a:p>
            </p:txBody>
          </p:sp>
          <p:sp>
            <p:nvSpPr>
              <p:cNvPr id="12" name="Rounded Rectangle 11">
                <a:extLst>
                  <a:ext uri="{FF2B5EF4-FFF2-40B4-BE49-F238E27FC236}">
                    <a16:creationId xmlns:a16="http://schemas.microsoft.com/office/drawing/2014/main" id="{18DD4339-DB96-5A49-A757-5B5648D9CB31}"/>
                  </a:ext>
                </a:extLst>
              </p:cNvPr>
              <p:cNvSpPr/>
              <p:nvPr/>
            </p:nvSpPr>
            <p:spPr>
              <a:xfrm>
                <a:off x="2434349" y="1894163"/>
                <a:ext cx="1989300" cy="846666"/>
              </a:xfrm>
              <a:prstGeom prst="roundRect">
                <a:avLst/>
              </a:prstGeom>
              <a:solidFill>
                <a:schemeClr val="bg1"/>
              </a:solidFill>
              <a:ln w="381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err="1">
                    <a:solidFill>
                      <a:schemeClr val="tx1"/>
                    </a:solidFill>
                    <a:latin typeface="Century Gothic" panose="020B0502020202020204" pitchFamily="34" charset="0"/>
                  </a:rPr>
                  <a:t>centimetres</a:t>
                </a:r>
                <a:endParaRPr lang="en-US" sz="2000" b="1" dirty="0">
                  <a:solidFill>
                    <a:schemeClr val="tx1"/>
                  </a:solidFill>
                  <a:latin typeface="Century Gothic" panose="020B0502020202020204" pitchFamily="34" charset="0"/>
                </a:endParaRPr>
              </a:p>
            </p:txBody>
          </p:sp>
          <p:sp>
            <p:nvSpPr>
              <p:cNvPr id="13" name="Rounded Rectangle 12">
                <a:extLst>
                  <a:ext uri="{FF2B5EF4-FFF2-40B4-BE49-F238E27FC236}">
                    <a16:creationId xmlns:a16="http://schemas.microsoft.com/office/drawing/2014/main" id="{DB361F8E-E40B-594B-8438-5996D2B5860D}"/>
                  </a:ext>
                </a:extLst>
              </p:cNvPr>
              <p:cNvSpPr/>
              <p:nvPr/>
            </p:nvSpPr>
            <p:spPr>
              <a:xfrm>
                <a:off x="2434349" y="2843371"/>
                <a:ext cx="1989300" cy="846666"/>
              </a:xfrm>
              <a:prstGeom prst="roundRect">
                <a:avLst/>
              </a:prstGeom>
              <a:solidFill>
                <a:schemeClr val="bg1"/>
              </a:solidFill>
              <a:ln w="381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err="1">
                    <a:solidFill>
                      <a:schemeClr val="tx1"/>
                    </a:solidFill>
                    <a:latin typeface="Century Gothic" panose="020B0502020202020204" pitchFamily="34" charset="0"/>
                  </a:rPr>
                  <a:t>kilometres</a:t>
                </a:r>
                <a:endParaRPr lang="en-US" sz="2000" b="1" dirty="0">
                  <a:solidFill>
                    <a:schemeClr val="tx1"/>
                  </a:solidFill>
                  <a:latin typeface="Century Gothic" panose="020B0502020202020204" pitchFamily="34" charset="0"/>
                </a:endParaRPr>
              </a:p>
            </p:txBody>
          </p:sp>
          <p:sp>
            <p:nvSpPr>
              <p:cNvPr id="14" name="Rounded Rectangle 13">
                <a:extLst>
                  <a:ext uri="{FF2B5EF4-FFF2-40B4-BE49-F238E27FC236}">
                    <a16:creationId xmlns:a16="http://schemas.microsoft.com/office/drawing/2014/main" id="{F3DB9261-37AE-7444-B895-3B32783E20E1}"/>
                  </a:ext>
                </a:extLst>
              </p:cNvPr>
              <p:cNvSpPr/>
              <p:nvPr/>
            </p:nvSpPr>
            <p:spPr>
              <a:xfrm>
                <a:off x="2434349" y="3792579"/>
                <a:ext cx="1989300" cy="846666"/>
              </a:xfrm>
              <a:prstGeom prst="roundRect">
                <a:avLst/>
              </a:prstGeom>
              <a:solidFill>
                <a:schemeClr val="bg1"/>
              </a:solidFill>
              <a:ln w="38100">
                <a:solidFill>
                  <a:schemeClr val="accent5">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err="1">
                    <a:solidFill>
                      <a:schemeClr val="tx1"/>
                    </a:solidFill>
                    <a:latin typeface="Century Gothic" panose="020B0502020202020204" pitchFamily="34" charset="0"/>
                  </a:rPr>
                  <a:t>mililitres</a:t>
                </a:r>
                <a:endParaRPr lang="en-US" sz="2000" b="1" dirty="0">
                  <a:solidFill>
                    <a:schemeClr val="tx1"/>
                  </a:solidFill>
                  <a:latin typeface="Century Gothic" panose="020B0502020202020204" pitchFamily="34" charset="0"/>
                </a:endParaRPr>
              </a:p>
            </p:txBody>
          </p:sp>
        </p:grpSp>
      </p:grpSp>
      <p:cxnSp>
        <p:nvCxnSpPr>
          <p:cNvPr id="21" name="Straight Connector 20">
            <a:extLst>
              <a:ext uri="{FF2B5EF4-FFF2-40B4-BE49-F238E27FC236}">
                <a16:creationId xmlns:a16="http://schemas.microsoft.com/office/drawing/2014/main" id="{DC10E891-ACCF-4E35-BFEB-B980477FFC5D}"/>
              </a:ext>
            </a:extLst>
          </p:cNvPr>
          <p:cNvCxnSpPr/>
          <p:nvPr/>
        </p:nvCxnSpPr>
        <p:spPr>
          <a:xfrm flipV="1">
            <a:off x="3016377" y="1384239"/>
            <a:ext cx="577906" cy="490462"/>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7478CBE0-3AD1-4AF7-8939-68AFF4CB3806}"/>
              </a:ext>
            </a:extLst>
          </p:cNvPr>
          <p:cNvCxnSpPr/>
          <p:nvPr/>
        </p:nvCxnSpPr>
        <p:spPr>
          <a:xfrm flipV="1">
            <a:off x="3016377" y="3325954"/>
            <a:ext cx="577906" cy="490462"/>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3" name="Straight Connector 22">
            <a:extLst>
              <a:ext uri="{FF2B5EF4-FFF2-40B4-BE49-F238E27FC236}">
                <a16:creationId xmlns:a16="http://schemas.microsoft.com/office/drawing/2014/main" id="{4A0CDC35-70B0-4E3C-B8A1-7B2403AA6F0F}"/>
              </a:ext>
            </a:extLst>
          </p:cNvPr>
          <p:cNvCxnSpPr>
            <a:cxnSpLocks/>
            <a:endCxn id="20" idx="1"/>
          </p:cNvCxnSpPr>
          <p:nvPr/>
        </p:nvCxnSpPr>
        <p:spPr>
          <a:xfrm>
            <a:off x="5596516" y="2317044"/>
            <a:ext cx="714374" cy="1089246"/>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cxnSp>
        <p:nvCxnSpPr>
          <p:cNvPr id="24" name="Straight Connector 23">
            <a:extLst>
              <a:ext uri="{FF2B5EF4-FFF2-40B4-BE49-F238E27FC236}">
                <a16:creationId xmlns:a16="http://schemas.microsoft.com/office/drawing/2014/main" id="{E22259C5-FF9D-4E3C-BA73-5D3B7E41B144}"/>
              </a:ext>
            </a:extLst>
          </p:cNvPr>
          <p:cNvCxnSpPr>
            <a:cxnSpLocks/>
          </p:cNvCxnSpPr>
          <p:nvPr/>
        </p:nvCxnSpPr>
        <p:spPr>
          <a:xfrm flipV="1">
            <a:off x="5596516" y="2001589"/>
            <a:ext cx="544041" cy="2321749"/>
          </a:xfrm>
          <a:prstGeom prst="line">
            <a:avLst/>
          </a:prstGeom>
          <a:ln w="38100">
            <a:solidFill>
              <a:srgbClr val="FF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5927871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14" name="Rectangle 13">
            <a:extLst>
              <a:ext uri="{FF2B5EF4-FFF2-40B4-BE49-F238E27FC236}">
                <a16:creationId xmlns:a16="http://schemas.microsoft.com/office/drawing/2014/main" id="{1DDAE04B-8C10-4D8A-8974-8C5B7B163720}"/>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Match the units of measurement to the correct purpose.</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pSp>
        <p:nvGrpSpPr>
          <p:cNvPr id="6" name="Group 5">
            <a:extLst>
              <a:ext uri="{FF2B5EF4-FFF2-40B4-BE49-F238E27FC236}">
                <a16:creationId xmlns:a16="http://schemas.microsoft.com/office/drawing/2014/main" id="{C9C7A1E7-47FC-3748-8ADE-CE662FD55D58}"/>
              </a:ext>
            </a:extLst>
          </p:cNvPr>
          <p:cNvGrpSpPr/>
          <p:nvPr/>
        </p:nvGrpSpPr>
        <p:grpSpPr>
          <a:xfrm>
            <a:off x="1259151" y="2028827"/>
            <a:ext cx="1839566" cy="1887396"/>
            <a:chOff x="1442935" y="2954898"/>
            <a:chExt cx="1152000" cy="1530646"/>
          </a:xfrm>
        </p:grpSpPr>
        <p:sp>
          <p:nvSpPr>
            <p:cNvPr id="9" name="Rounded Rectangle 8">
              <a:extLst>
                <a:ext uri="{FF2B5EF4-FFF2-40B4-BE49-F238E27FC236}">
                  <a16:creationId xmlns:a16="http://schemas.microsoft.com/office/drawing/2014/main" id="{0F68B471-4970-8840-AFE8-3F68E8FB3E93}"/>
                </a:ext>
              </a:extLst>
            </p:cNvPr>
            <p:cNvSpPr/>
            <p:nvPr/>
          </p:nvSpPr>
          <p:spPr>
            <a:xfrm>
              <a:off x="1442935" y="2954898"/>
              <a:ext cx="1152000" cy="432000"/>
            </a:xfrm>
            <a:prstGeom prst="roundRect">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Century Gothic" panose="020B0502020202020204" pitchFamily="34" charset="0"/>
                </a:rPr>
                <a:t>weight</a:t>
              </a:r>
            </a:p>
          </p:txBody>
        </p:sp>
        <p:sp>
          <p:nvSpPr>
            <p:cNvPr id="10" name="Rounded Rectangle 9">
              <a:extLst>
                <a:ext uri="{FF2B5EF4-FFF2-40B4-BE49-F238E27FC236}">
                  <a16:creationId xmlns:a16="http://schemas.microsoft.com/office/drawing/2014/main" id="{0DC96609-B4F7-BA46-B0E6-6B6AF5D70C73}"/>
                </a:ext>
              </a:extLst>
            </p:cNvPr>
            <p:cNvSpPr/>
            <p:nvPr/>
          </p:nvSpPr>
          <p:spPr>
            <a:xfrm>
              <a:off x="1442935" y="3504221"/>
              <a:ext cx="1152000" cy="432000"/>
            </a:xfrm>
            <a:prstGeom prst="roundRect">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Century Gothic" panose="020B0502020202020204" pitchFamily="34" charset="0"/>
                </a:rPr>
                <a:t>length</a:t>
              </a:r>
            </a:p>
          </p:txBody>
        </p:sp>
        <p:sp>
          <p:nvSpPr>
            <p:cNvPr id="11" name="Rounded Rectangle 10">
              <a:extLst>
                <a:ext uri="{FF2B5EF4-FFF2-40B4-BE49-F238E27FC236}">
                  <a16:creationId xmlns:a16="http://schemas.microsoft.com/office/drawing/2014/main" id="{5E435F51-9519-0C4C-9CA0-D2FE7C526D3A}"/>
                </a:ext>
              </a:extLst>
            </p:cNvPr>
            <p:cNvSpPr/>
            <p:nvPr/>
          </p:nvSpPr>
          <p:spPr>
            <a:xfrm>
              <a:off x="1442935" y="4053544"/>
              <a:ext cx="1152000" cy="432000"/>
            </a:xfrm>
            <a:prstGeom prst="roundRect">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Century Gothic" panose="020B0502020202020204" pitchFamily="34" charset="0"/>
                </a:rPr>
                <a:t>volume</a:t>
              </a:r>
            </a:p>
          </p:txBody>
        </p:sp>
      </p:grpSp>
      <p:graphicFrame>
        <p:nvGraphicFramePr>
          <p:cNvPr id="12" name="Table 11">
            <a:extLst>
              <a:ext uri="{FF2B5EF4-FFF2-40B4-BE49-F238E27FC236}">
                <a16:creationId xmlns:a16="http://schemas.microsoft.com/office/drawing/2014/main" id="{87879B1F-DA39-9B45-A494-A2BE8818F111}"/>
              </a:ext>
            </a:extLst>
          </p:cNvPr>
          <p:cNvGraphicFramePr>
            <a:graphicFrameLocks noGrp="1"/>
          </p:cNvGraphicFramePr>
          <p:nvPr>
            <p:extLst>
              <p:ext uri="{D42A27DB-BD31-4B8C-83A1-F6EECF244321}">
                <p14:modId xmlns:p14="http://schemas.microsoft.com/office/powerpoint/2010/main" val="1564559134"/>
              </p:ext>
            </p:extLst>
          </p:nvPr>
        </p:nvGraphicFramePr>
        <p:xfrm>
          <a:off x="6045285" y="1961751"/>
          <a:ext cx="1531818" cy="2021548"/>
        </p:xfrm>
        <a:graphic>
          <a:graphicData uri="http://schemas.openxmlformats.org/drawingml/2006/table">
            <a:tbl>
              <a:tblPr firstRow="1" bandRow="1">
                <a:tableStyleId>{5940675A-B579-460E-94D1-54222C63F5DA}</a:tableStyleId>
              </a:tblPr>
              <a:tblGrid>
                <a:gridCol w="1531818">
                  <a:extLst>
                    <a:ext uri="{9D8B030D-6E8A-4147-A177-3AD203B41FA5}">
                      <a16:colId xmlns:a16="http://schemas.microsoft.com/office/drawing/2014/main" val="1222644157"/>
                    </a:ext>
                  </a:extLst>
                </a:gridCol>
              </a:tblGrid>
              <a:tr h="505387">
                <a:tc>
                  <a:txBody>
                    <a:bodyPr/>
                    <a:lstStyle/>
                    <a:p>
                      <a:pPr algn="ctr"/>
                      <a:r>
                        <a:rPr lang="en-US" sz="2000" b="1" i="0" dirty="0" err="1">
                          <a:latin typeface="Century Gothic" panose="020B0502020202020204" pitchFamily="34" charset="0"/>
                        </a:rPr>
                        <a:t>centilitres</a:t>
                      </a:r>
                      <a:endParaRPr lang="en-US" sz="2000" b="1" i="0"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655156176"/>
                  </a:ext>
                </a:extLst>
              </a:tr>
              <a:tr h="505387">
                <a:tc>
                  <a:txBody>
                    <a:bodyPr/>
                    <a:lstStyle/>
                    <a:p>
                      <a:pPr algn="ctr"/>
                      <a:r>
                        <a:rPr lang="en-US" sz="2000" b="1" i="0" dirty="0" err="1">
                          <a:latin typeface="Century Gothic" panose="020B0502020202020204" pitchFamily="34" charset="0"/>
                        </a:rPr>
                        <a:t>litres</a:t>
                      </a:r>
                      <a:endParaRPr lang="en-US" sz="2000" b="1" i="0"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507575063"/>
                  </a:ext>
                </a:extLst>
              </a:tr>
              <a:tr h="505387">
                <a:tc>
                  <a:txBody>
                    <a:bodyPr/>
                    <a:lstStyle/>
                    <a:p>
                      <a:pPr algn="ctr"/>
                      <a:r>
                        <a:rPr lang="en-US" sz="2000" b="1" i="0" dirty="0">
                          <a:latin typeface="Century Gothic" panose="020B0502020202020204" pitchFamily="34" charset="0"/>
                        </a:rPr>
                        <a:t>mm</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578692558"/>
                  </a:ext>
                </a:extLst>
              </a:tr>
              <a:tr h="505387">
                <a:tc>
                  <a:txBody>
                    <a:bodyPr/>
                    <a:lstStyle/>
                    <a:p>
                      <a:pPr algn="ctr"/>
                      <a:r>
                        <a:rPr lang="en-US" sz="2000" b="1" i="0" dirty="0">
                          <a:latin typeface="Century Gothic" panose="020B0502020202020204" pitchFamily="34" charset="0"/>
                        </a:rPr>
                        <a:t>grams</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908619583"/>
                  </a:ext>
                </a:extLst>
              </a:tr>
            </a:tbl>
          </a:graphicData>
        </a:graphic>
      </p:graphicFrame>
    </p:spTree>
    <p:extLst>
      <p:ext uri="{BB962C8B-B14F-4D97-AF65-F5344CB8AC3E}">
        <p14:creationId xmlns:p14="http://schemas.microsoft.com/office/powerpoint/2010/main" val="3691702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14" name="Rectangle 13">
            <a:extLst>
              <a:ext uri="{FF2B5EF4-FFF2-40B4-BE49-F238E27FC236}">
                <a16:creationId xmlns:a16="http://schemas.microsoft.com/office/drawing/2014/main" id="{1DDAE04B-8C10-4D8A-8974-8C5B7B163720}"/>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1</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Match the units of measurement to the correct purpose.</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pSp>
        <p:nvGrpSpPr>
          <p:cNvPr id="6" name="Group 5">
            <a:extLst>
              <a:ext uri="{FF2B5EF4-FFF2-40B4-BE49-F238E27FC236}">
                <a16:creationId xmlns:a16="http://schemas.microsoft.com/office/drawing/2014/main" id="{C9C7A1E7-47FC-3748-8ADE-CE662FD55D58}"/>
              </a:ext>
            </a:extLst>
          </p:cNvPr>
          <p:cNvGrpSpPr/>
          <p:nvPr/>
        </p:nvGrpSpPr>
        <p:grpSpPr>
          <a:xfrm>
            <a:off x="1259151" y="2028827"/>
            <a:ext cx="1839566" cy="1887396"/>
            <a:chOff x="1442935" y="2954898"/>
            <a:chExt cx="1152000" cy="1530646"/>
          </a:xfrm>
        </p:grpSpPr>
        <p:sp>
          <p:nvSpPr>
            <p:cNvPr id="9" name="Rounded Rectangle 8">
              <a:extLst>
                <a:ext uri="{FF2B5EF4-FFF2-40B4-BE49-F238E27FC236}">
                  <a16:creationId xmlns:a16="http://schemas.microsoft.com/office/drawing/2014/main" id="{0F68B471-4970-8840-AFE8-3F68E8FB3E93}"/>
                </a:ext>
              </a:extLst>
            </p:cNvPr>
            <p:cNvSpPr/>
            <p:nvPr/>
          </p:nvSpPr>
          <p:spPr>
            <a:xfrm>
              <a:off x="1442935" y="2954898"/>
              <a:ext cx="1152000" cy="432000"/>
            </a:xfrm>
            <a:prstGeom prst="roundRect">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Century Gothic" panose="020B0502020202020204" pitchFamily="34" charset="0"/>
                </a:rPr>
                <a:t>weight</a:t>
              </a:r>
            </a:p>
          </p:txBody>
        </p:sp>
        <p:sp>
          <p:nvSpPr>
            <p:cNvPr id="10" name="Rounded Rectangle 9">
              <a:extLst>
                <a:ext uri="{FF2B5EF4-FFF2-40B4-BE49-F238E27FC236}">
                  <a16:creationId xmlns:a16="http://schemas.microsoft.com/office/drawing/2014/main" id="{0DC96609-B4F7-BA46-B0E6-6B6AF5D70C73}"/>
                </a:ext>
              </a:extLst>
            </p:cNvPr>
            <p:cNvSpPr/>
            <p:nvPr/>
          </p:nvSpPr>
          <p:spPr>
            <a:xfrm>
              <a:off x="1442935" y="3504221"/>
              <a:ext cx="1152000" cy="432000"/>
            </a:xfrm>
            <a:prstGeom prst="roundRect">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Century Gothic" panose="020B0502020202020204" pitchFamily="34" charset="0"/>
                </a:rPr>
                <a:t>length</a:t>
              </a:r>
            </a:p>
          </p:txBody>
        </p:sp>
        <p:sp>
          <p:nvSpPr>
            <p:cNvPr id="11" name="Rounded Rectangle 10">
              <a:extLst>
                <a:ext uri="{FF2B5EF4-FFF2-40B4-BE49-F238E27FC236}">
                  <a16:creationId xmlns:a16="http://schemas.microsoft.com/office/drawing/2014/main" id="{5E435F51-9519-0C4C-9CA0-D2FE7C526D3A}"/>
                </a:ext>
              </a:extLst>
            </p:cNvPr>
            <p:cNvSpPr/>
            <p:nvPr/>
          </p:nvSpPr>
          <p:spPr>
            <a:xfrm>
              <a:off x="1442935" y="4053544"/>
              <a:ext cx="1152000" cy="432000"/>
            </a:xfrm>
            <a:prstGeom prst="roundRect">
              <a:avLst/>
            </a:prstGeom>
            <a:solidFill>
              <a:schemeClr val="bg1"/>
            </a:solidFill>
            <a:ln w="28575">
              <a:solidFill>
                <a:srgbClr val="7030A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Century Gothic" panose="020B0502020202020204" pitchFamily="34" charset="0"/>
                </a:rPr>
                <a:t>volume</a:t>
              </a:r>
            </a:p>
          </p:txBody>
        </p:sp>
      </p:grpSp>
      <p:graphicFrame>
        <p:nvGraphicFramePr>
          <p:cNvPr id="12" name="Table 11">
            <a:extLst>
              <a:ext uri="{FF2B5EF4-FFF2-40B4-BE49-F238E27FC236}">
                <a16:creationId xmlns:a16="http://schemas.microsoft.com/office/drawing/2014/main" id="{87879B1F-DA39-9B45-A494-A2BE8818F111}"/>
              </a:ext>
            </a:extLst>
          </p:cNvPr>
          <p:cNvGraphicFramePr>
            <a:graphicFrameLocks noGrp="1"/>
          </p:cNvGraphicFramePr>
          <p:nvPr>
            <p:extLst>
              <p:ext uri="{D42A27DB-BD31-4B8C-83A1-F6EECF244321}">
                <p14:modId xmlns:p14="http://schemas.microsoft.com/office/powerpoint/2010/main" val="855508667"/>
              </p:ext>
            </p:extLst>
          </p:nvPr>
        </p:nvGraphicFramePr>
        <p:xfrm>
          <a:off x="6045285" y="1961751"/>
          <a:ext cx="1531818" cy="2021548"/>
        </p:xfrm>
        <a:graphic>
          <a:graphicData uri="http://schemas.openxmlformats.org/drawingml/2006/table">
            <a:tbl>
              <a:tblPr firstRow="1" bandRow="1">
                <a:tableStyleId>{5940675A-B579-460E-94D1-54222C63F5DA}</a:tableStyleId>
              </a:tblPr>
              <a:tblGrid>
                <a:gridCol w="1531818">
                  <a:extLst>
                    <a:ext uri="{9D8B030D-6E8A-4147-A177-3AD203B41FA5}">
                      <a16:colId xmlns:a16="http://schemas.microsoft.com/office/drawing/2014/main" val="1222644157"/>
                    </a:ext>
                  </a:extLst>
                </a:gridCol>
              </a:tblGrid>
              <a:tr h="505387">
                <a:tc>
                  <a:txBody>
                    <a:bodyPr/>
                    <a:lstStyle/>
                    <a:p>
                      <a:pPr algn="ctr"/>
                      <a:r>
                        <a:rPr lang="en-US" sz="2000" b="1" i="0" dirty="0" err="1">
                          <a:latin typeface="Century Gothic" panose="020B0502020202020204" pitchFamily="34" charset="0"/>
                        </a:rPr>
                        <a:t>centilitres</a:t>
                      </a:r>
                      <a:endParaRPr lang="en-US" sz="2000" b="1" i="0"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2655156176"/>
                  </a:ext>
                </a:extLst>
              </a:tr>
              <a:tr h="505387">
                <a:tc>
                  <a:txBody>
                    <a:bodyPr/>
                    <a:lstStyle/>
                    <a:p>
                      <a:pPr algn="ctr"/>
                      <a:r>
                        <a:rPr lang="en-US" sz="2000" b="1" i="0" dirty="0" err="1">
                          <a:latin typeface="Century Gothic" panose="020B0502020202020204" pitchFamily="34" charset="0"/>
                        </a:rPr>
                        <a:t>litres</a:t>
                      </a:r>
                      <a:endParaRPr lang="en-US" sz="2000" b="1" i="0"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507575063"/>
                  </a:ext>
                </a:extLst>
              </a:tr>
              <a:tr h="505387">
                <a:tc>
                  <a:txBody>
                    <a:bodyPr/>
                    <a:lstStyle/>
                    <a:p>
                      <a:pPr algn="ctr"/>
                      <a:r>
                        <a:rPr lang="en-US" sz="2000" b="1" i="0" dirty="0">
                          <a:latin typeface="Century Gothic" panose="020B0502020202020204" pitchFamily="34" charset="0"/>
                        </a:rPr>
                        <a:t>mm</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578692558"/>
                  </a:ext>
                </a:extLst>
              </a:tr>
              <a:tr h="505387">
                <a:tc>
                  <a:txBody>
                    <a:bodyPr/>
                    <a:lstStyle/>
                    <a:p>
                      <a:pPr algn="ctr"/>
                      <a:r>
                        <a:rPr lang="en-US" sz="2000" b="1" i="0" dirty="0">
                          <a:latin typeface="Century Gothic" panose="020B0502020202020204" pitchFamily="34" charset="0"/>
                        </a:rPr>
                        <a:t>grams</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extLst>
                  <a:ext uri="{0D108BD9-81ED-4DB2-BD59-A6C34878D82A}">
                    <a16:rowId xmlns:a16="http://schemas.microsoft.com/office/drawing/2014/main" val="1908619583"/>
                  </a:ext>
                </a:extLst>
              </a:tr>
            </a:tbl>
          </a:graphicData>
        </a:graphic>
      </p:graphicFrame>
      <p:cxnSp>
        <p:nvCxnSpPr>
          <p:cNvPr id="13" name="Straight Connector 12">
            <a:extLst>
              <a:ext uri="{FF2B5EF4-FFF2-40B4-BE49-F238E27FC236}">
                <a16:creationId xmlns:a16="http://schemas.microsoft.com/office/drawing/2014/main" id="{93EC5196-2005-4129-943C-631EA0D82E42}"/>
              </a:ext>
            </a:extLst>
          </p:cNvPr>
          <p:cNvCxnSpPr>
            <a:cxnSpLocks/>
          </p:cNvCxnSpPr>
          <p:nvPr/>
        </p:nvCxnSpPr>
        <p:spPr>
          <a:xfrm>
            <a:off x="3110159" y="2295170"/>
            <a:ext cx="3219363" cy="1465171"/>
          </a:xfrm>
          <a:prstGeom prst="line">
            <a:avLst/>
          </a:prstGeom>
          <a:ln w="28575">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15" name="Straight Connector 14">
            <a:extLst>
              <a:ext uri="{FF2B5EF4-FFF2-40B4-BE49-F238E27FC236}">
                <a16:creationId xmlns:a16="http://schemas.microsoft.com/office/drawing/2014/main" id="{54866E77-D027-4914-A532-26E83EE68667}"/>
              </a:ext>
            </a:extLst>
          </p:cNvPr>
          <p:cNvCxnSpPr>
            <a:cxnSpLocks/>
          </p:cNvCxnSpPr>
          <p:nvPr/>
        </p:nvCxnSpPr>
        <p:spPr>
          <a:xfrm flipV="1">
            <a:off x="3110159" y="2875290"/>
            <a:ext cx="3299997" cy="824907"/>
          </a:xfrm>
          <a:prstGeom prst="line">
            <a:avLst/>
          </a:prstGeom>
          <a:ln w="28575">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16" name="Straight Connector 15">
            <a:extLst>
              <a:ext uri="{FF2B5EF4-FFF2-40B4-BE49-F238E27FC236}">
                <a16:creationId xmlns:a16="http://schemas.microsoft.com/office/drawing/2014/main" id="{EE53C0FA-E602-4898-814C-1B45EC093EF2}"/>
              </a:ext>
            </a:extLst>
          </p:cNvPr>
          <p:cNvCxnSpPr>
            <a:cxnSpLocks/>
          </p:cNvCxnSpPr>
          <p:nvPr/>
        </p:nvCxnSpPr>
        <p:spPr>
          <a:xfrm flipV="1">
            <a:off x="3111342" y="2295170"/>
            <a:ext cx="3023510" cy="1415801"/>
          </a:xfrm>
          <a:prstGeom prst="line">
            <a:avLst/>
          </a:prstGeom>
          <a:ln w="28575">
            <a:solidFill>
              <a:srgbClr val="FF0000"/>
            </a:solidFill>
          </a:ln>
        </p:spPr>
        <p:style>
          <a:lnRef idx="1">
            <a:schemeClr val="accent2"/>
          </a:lnRef>
          <a:fillRef idx="0">
            <a:schemeClr val="accent2"/>
          </a:fillRef>
          <a:effectRef idx="0">
            <a:schemeClr val="accent2"/>
          </a:effectRef>
          <a:fontRef idx="minor">
            <a:schemeClr val="tx1"/>
          </a:fontRef>
        </p:style>
      </p:cxnSp>
      <p:cxnSp>
        <p:nvCxnSpPr>
          <p:cNvPr id="17" name="Straight Connector 16">
            <a:extLst>
              <a:ext uri="{FF2B5EF4-FFF2-40B4-BE49-F238E27FC236}">
                <a16:creationId xmlns:a16="http://schemas.microsoft.com/office/drawing/2014/main" id="{C22DE3F7-28C7-49DF-87F3-28C2464385B7}"/>
              </a:ext>
            </a:extLst>
          </p:cNvPr>
          <p:cNvCxnSpPr>
            <a:cxnSpLocks/>
          </p:cNvCxnSpPr>
          <p:nvPr/>
        </p:nvCxnSpPr>
        <p:spPr>
          <a:xfrm>
            <a:off x="3110159" y="2999975"/>
            <a:ext cx="3373768" cy="238894"/>
          </a:xfrm>
          <a:prstGeom prst="line">
            <a:avLst/>
          </a:prstGeom>
          <a:ln w="28575">
            <a:solidFill>
              <a:srgbClr val="FF0000"/>
            </a:solidFill>
          </a:ln>
        </p:spPr>
        <p:style>
          <a:lnRef idx="1">
            <a:schemeClr val="accent2"/>
          </a:lnRef>
          <a:fillRef idx="0">
            <a:schemeClr val="accent2"/>
          </a:fillRef>
          <a:effectRef idx="0">
            <a:schemeClr val="accent2"/>
          </a:effectRef>
          <a:fontRef idx="minor">
            <a:schemeClr val="tx1"/>
          </a:fontRef>
        </p:style>
      </p:cxnSp>
    </p:spTree>
    <p:extLst>
      <p:ext uri="{BB962C8B-B14F-4D97-AF65-F5344CB8AC3E}">
        <p14:creationId xmlns:p14="http://schemas.microsoft.com/office/powerpoint/2010/main" val="294204945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10" name="Rectangle 9">
            <a:extLst>
              <a:ext uri="{FF2B5EF4-FFF2-40B4-BE49-F238E27FC236}">
                <a16:creationId xmlns:a16="http://schemas.microsoft.com/office/drawing/2014/main" id="{E2147189-0038-4405-988E-DDEAD12B78F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Find the odd one out.</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16" name="Rounded Rectangle 15">
            <a:extLst>
              <a:ext uri="{FF2B5EF4-FFF2-40B4-BE49-F238E27FC236}">
                <a16:creationId xmlns:a16="http://schemas.microsoft.com/office/drawing/2014/main" id="{E84BA7B9-01B0-7D41-881E-83773DA7984E}"/>
              </a:ext>
            </a:extLst>
          </p:cNvPr>
          <p:cNvSpPr/>
          <p:nvPr/>
        </p:nvSpPr>
        <p:spPr>
          <a:xfrm>
            <a:off x="2682000" y="1682313"/>
            <a:ext cx="4212000" cy="648000"/>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GB" sz="2000" b="1" dirty="0">
                <a:latin typeface="Century Gothic" panose="020B0502020202020204" pitchFamily="34" charset="0"/>
              </a:rPr>
              <a:t>A. 5km</a:t>
            </a:r>
          </a:p>
        </p:txBody>
      </p:sp>
      <p:sp>
        <p:nvSpPr>
          <p:cNvPr id="20" name="Rounded Rectangle 19">
            <a:extLst>
              <a:ext uri="{FF2B5EF4-FFF2-40B4-BE49-F238E27FC236}">
                <a16:creationId xmlns:a16="http://schemas.microsoft.com/office/drawing/2014/main" id="{FDA9E2F5-6BA4-7148-8C69-D75141BBCCB9}"/>
              </a:ext>
            </a:extLst>
          </p:cNvPr>
          <p:cNvSpPr/>
          <p:nvPr/>
        </p:nvSpPr>
        <p:spPr>
          <a:xfrm>
            <a:off x="2682000" y="2597730"/>
            <a:ext cx="4212000" cy="648000"/>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GB" sz="2000" b="1" dirty="0">
                <a:latin typeface="Century Gothic" panose="020B0502020202020204" pitchFamily="34" charset="0"/>
              </a:rPr>
              <a:t>B. 127cm</a:t>
            </a:r>
          </a:p>
        </p:txBody>
      </p:sp>
      <p:sp>
        <p:nvSpPr>
          <p:cNvPr id="21" name="Rounded Rectangle 20">
            <a:extLst>
              <a:ext uri="{FF2B5EF4-FFF2-40B4-BE49-F238E27FC236}">
                <a16:creationId xmlns:a16="http://schemas.microsoft.com/office/drawing/2014/main" id="{07C419F9-3ABA-5948-B26B-A6C28BEEA1F3}"/>
              </a:ext>
            </a:extLst>
          </p:cNvPr>
          <p:cNvSpPr/>
          <p:nvPr/>
        </p:nvSpPr>
        <p:spPr>
          <a:xfrm>
            <a:off x="2682000" y="3513147"/>
            <a:ext cx="4212000" cy="648000"/>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GB" sz="2000" b="1" dirty="0">
                <a:latin typeface="Century Gothic" panose="020B0502020202020204" pitchFamily="34" charset="0"/>
              </a:rPr>
              <a:t>C. 2.5kg</a:t>
            </a:r>
          </a:p>
        </p:txBody>
      </p:sp>
      <p:sp>
        <p:nvSpPr>
          <p:cNvPr id="22" name="Rounded Rectangle 21">
            <a:extLst>
              <a:ext uri="{FF2B5EF4-FFF2-40B4-BE49-F238E27FC236}">
                <a16:creationId xmlns:a16="http://schemas.microsoft.com/office/drawing/2014/main" id="{CF75F02B-1B52-4B4C-8B1A-46723BE219FC}"/>
              </a:ext>
            </a:extLst>
          </p:cNvPr>
          <p:cNvSpPr/>
          <p:nvPr/>
        </p:nvSpPr>
        <p:spPr>
          <a:xfrm>
            <a:off x="2682000" y="4428565"/>
            <a:ext cx="4212000" cy="648000"/>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GB" sz="2000" b="1" dirty="0">
                <a:latin typeface="Century Gothic" panose="020B0502020202020204" pitchFamily="34" charset="0"/>
              </a:rPr>
              <a:t>D. The length of a football pitch</a:t>
            </a:r>
          </a:p>
        </p:txBody>
      </p:sp>
    </p:spTree>
    <p:extLst>
      <p:ext uri="{BB962C8B-B14F-4D97-AF65-F5344CB8AC3E}">
        <p14:creationId xmlns:p14="http://schemas.microsoft.com/office/powerpoint/2010/main" val="2876776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10" name="Rectangle 9">
            <a:extLst>
              <a:ext uri="{FF2B5EF4-FFF2-40B4-BE49-F238E27FC236}">
                <a16:creationId xmlns:a16="http://schemas.microsoft.com/office/drawing/2014/main" id="{E2147189-0038-4405-988E-DDEAD12B78F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Varied Fluency 2</a:t>
            </a:r>
          </a:p>
          <a:p>
            <a:pPr lvl="0" algn="ctr"/>
            <a:endParaRPr lang="en-GB" sz="2000" b="1" dirty="0">
              <a:solidFill>
                <a:schemeClr val="tx1"/>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Find the odd one out.</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r>
              <a:rPr lang="en-GB" sz="2000" b="1" dirty="0">
                <a:solidFill>
                  <a:srgbClr val="FF0000"/>
                </a:solidFill>
                <a:latin typeface="Century Gothic" panose="020B0502020202020204" pitchFamily="34" charset="0"/>
              </a:rPr>
              <a:t>2.5kg.</a:t>
            </a:r>
          </a:p>
          <a:p>
            <a:pPr lvl="0" algn="ctr"/>
            <a:r>
              <a:rPr lang="en-GB" sz="2000" b="1" dirty="0">
                <a:solidFill>
                  <a:srgbClr val="FF0000"/>
                </a:solidFill>
                <a:latin typeface="Century Gothic" panose="020B0502020202020204" pitchFamily="34" charset="0"/>
              </a:rPr>
              <a:t>The others are all measurements of length.</a:t>
            </a:r>
            <a:r>
              <a:rPr lang="en-GB" sz="2000" b="1" dirty="0">
                <a:solidFill>
                  <a:schemeClr val="tx1"/>
                </a:solidFill>
                <a:latin typeface="Century Gothic" panose="020B0502020202020204" pitchFamily="34" charset="0"/>
              </a:rPr>
              <a:t> </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16" name="Rounded Rectangle 15">
            <a:extLst>
              <a:ext uri="{FF2B5EF4-FFF2-40B4-BE49-F238E27FC236}">
                <a16:creationId xmlns:a16="http://schemas.microsoft.com/office/drawing/2014/main" id="{E84BA7B9-01B0-7D41-881E-83773DA7984E}"/>
              </a:ext>
            </a:extLst>
          </p:cNvPr>
          <p:cNvSpPr/>
          <p:nvPr/>
        </p:nvSpPr>
        <p:spPr>
          <a:xfrm>
            <a:off x="2682000" y="1682313"/>
            <a:ext cx="4212000" cy="648000"/>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GB" sz="2000" b="1" dirty="0">
                <a:latin typeface="Century Gothic" panose="020B0502020202020204" pitchFamily="34" charset="0"/>
              </a:rPr>
              <a:t>A. 5km</a:t>
            </a:r>
          </a:p>
        </p:txBody>
      </p:sp>
      <p:sp>
        <p:nvSpPr>
          <p:cNvPr id="20" name="Rounded Rectangle 19">
            <a:extLst>
              <a:ext uri="{FF2B5EF4-FFF2-40B4-BE49-F238E27FC236}">
                <a16:creationId xmlns:a16="http://schemas.microsoft.com/office/drawing/2014/main" id="{FDA9E2F5-6BA4-7148-8C69-D75141BBCCB9}"/>
              </a:ext>
            </a:extLst>
          </p:cNvPr>
          <p:cNvSpPr/>
          <p:nvPr/>
        </p:nvSpPr>
        <p:spPr>
          <a:xfrm>
            <a:off x="2682000" y="2597730"/>
            <a:ext cx="4212000" cy="648000"/>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GB" sz="2000" b="1" dirty="0">
                <a:latin typeface="Century Gothic" panose="020B0502020202020204" pitchFamily="34" charset="0"/>
              </a:rPr>
              <a:t>B. 127cm</a:t>
            </a:r>
          </a:p>
        </p:txBody>
      </p:sp>
      <p:sp>
        <p:nvSpPr>
          <p:cNvPr id="21" name="Rounded Rectangle 20">
            <a:extLst>
              <a:ext uri="{FF2B5EF4-FFF2-40B4-BE49-F238E27FC236}">
                <a16:creationId xmlns:a16="http://schemas.microsoft.com/office/drawing/2014/main" id="{07C419F9-3ABA-5948-B26B-A6C28BEEA1F3}"/>
              </a:ext>
            </a:extLst>
          </p:cNvPr>
          <p:cNvSpPr/>
          <p:nvPr/>
        </p:nvSpPr>
        <p:spPr>
          <a:xfrm>
            <a:off x="2682000" y="3513147"/>
            <a:ext cx="4212000" cy="648000"/>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GB" sz="2000" b="1" dirty="0">
                <a:latin typeface="Century Gothic" panose="020B0502020202020204" pitchFamily="34" charset="0"/>
              </a:rPr>
              <a:t>C. 2.5kg</a:t>
            </a:r>
          </a:p>
        </p:txBody>
      </p:sp>
      <p:sp>
        <p:nvSpPr>
          <p:cNvPr id="22" name="Rounded Rectangle 21">
            <a:extLst>
              <a:ext uri="{FF2B5EF4-FFF2-40B4-BE49-F238E27FC236}">
                <a16:creationId xmlns:a16="http://schemas.microsoft.com/office/drawing/2014/main" id="{CF75F02B-1B52-4B4C-8B1A-46723BE219FC}"/>
              </a:ext>
            </a:extLst>
          </p:cNvPr>
          <p:cNvSpPr/>
          <p:nvPr/>
        </p:nvSpPr>
        <p:spPr>
          <a:xfrm>
            <a:off x="2682000" y="4428565"/>
            <a:ext cx="4212000" cy="648000"/>
          </a:xfrm>
          <a:prstGeom prst="roundRect">
            <a:avLst/>
          </a:prstGeom>
          <a:ln w="28575"/>
        </p:spPr>
        <p:style>
          <a:lnRef idx="2">
            <a:schemeClr val="accent6"/>
          </a:lnRef>
          <a:fillRef idx="1">
            <a:schemeClr val="lt1"/>
          </a:fillRef>
          <a:effectRef idx="0">
            <a:schemeClr val="accent6"/>
          </a:effectRef>
          <a:fontRef idx="minor">
            <a:schemeClr val="dk1"/>
          </a:fontRef>
        </p:style>
        <p:txBody>
          <a:bodyPr rtlCol="0" anchor="ctr"/>
          <a:lstStyle/>
          <a:p>
            <a:pPr algn="ctr"/>
            <a:r>
              <a:rPr lang="en-GB" sz="2000" b="1" dirty="0">
                <a:latin typeface="Century Gothic" panose="020B0502020202020204" pitchFamily="34" charset="0"/>
              </a:rPr>
              <a:t>D. The length of a football pitch</a:t>
            </a:r>
          </a:p>
        </p:txBody>
      </p:sp>
    </p:spTree>
    <p:extLst>
      <p:ext uri="{BB962C8B-B14F-4D97-AF65-F5344CB8AC3E}">
        <p14:creationId xmlns:p14="http://schemas.microsoft.com/office/powerpoint/2010/main" val="3532626743"/>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9" name="Rectangle 8">
            <a:extLst>
              <a:ext uri="{FF2B5EF4-FFF2-40B4-BE49-F238E27FC236}">
                <a16:creationId xmlns:a16="http://schemas.microsoft.com/office/drawing/2014/main" id="{8DB68A5F-EA90-40CA-857A-04A9883DC0B5}"/>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Varied Fluency 3</a:t>
            </a:r>
          </a:p>
          <a:p>
            <a:pPr lvl="0" algn="ctr"/>
            <a:endParaRPr lang="en-GB" sz="2000" b="1" dirty="0">
              <a:solidFill>
                <a:prstClr val="black"/>
              </a:solidFill>
              <a:latin typeface="Century Gothic" panose="020B0502020202020204" pitchFamily="34" charset="0"/>
            </a:endParaRPr>
          </a:p>
          <a:p>
            <a:pPr lvl="0" algn="ctr"/>
            <a:r>
              <a:rPr lang="en-GB" sz="2000" b="1" dirty="0">
                <a:solidFill>
                  <a:prstClr val="black"/>
                </a:solidFill>
                <a:latin typeface="Century Gothic" panose="020B0502020202020204" pitchFamily="34" charset="0"/>
              </a:rPr>
              <a:t>Which of the following objects could be 100m long?</a:t>
            </a: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10" name="Rounded Rectangle 9">
            <a:extLst>
              <a:ext uri="{FF2B5EF4-FFF2-40B4-BE49-F238E27FC236}">
                <a16:creationId xmlns:a16="http://schemas.microsoft.com/office/drawing/2014/main" id="{50BB2E39-4A33-5344-8C14-7CADCFCE6578}"/>
              </a:ext>
            </a:extLst>
          </p:cNvPr>
          <p:cNvSpPr/>
          <p:nvPr/>
        </p:nvSpPr>
        <p:spPr>
          <a:xfrm>
            <a:off x="3618000" y="1961160"/>
            <a:ext cx="1908000" cy="540000"/>
          </a:xfrm>
          <a:prstGeom prst="roundRect">
            <a:avLst/>
          </a:prstGeom>
          <a:ln w="28575">
            <a:solidFill>
              <a:srgbClr val="0070C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000" b="1" dirty="0">
                <a:latin typeface="Century Gothic" panose="020B0502020202020204" pitchFamily="34" charset="0"/>
              </a:rPr>
              <a:t>hall</a:t>
            </a:r>
          </a:p>
        </p:txBody>
      </p:sp>
      <p:sp>
        <p:nvSpPr>
          <p:cNvPr id="11" name="Rounded Rectangle 10">
            <a:extLst>
              <a:ext uri="{FF2B5EF4-FFF2-40B4-BE49-F238E27FC236}">
                <a16:creationId xmlns:a16="http://schemas.microsoft.com/office/drawing/2014/main" id="{3FDBD688-36AA-1249-9DAC-07E12F8E1B3B}"/>
              </a:ext>
            </a:extLst>
          </p:cNvPr>
          <p:cNvSpPr/>
          <p:nvPr/>
        </p:nvSpPr>
        <p:spPr>
          <a:xfrm>
            <a:off x="3618000" y="2857717"/>
            <a:ext cx="1908000" cy="540000"/>
          </a:xfrm>
          <a:prstGeom prst="roundRect">
            <a:avLst/>
          </a:prstGeom>
          <a:ln w="28575">
            <a:solidFill>
              <a:srgbClr val="0070C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000" b="1" dirty="0">
                <a:latin typeface="Century Gothic" panose="020B0502020202020204" pitchFamily="34" charset="0"/>
              </a:rPr>
              <a:t>running track</a:t>
            </a:r>
          </a:p>
        </p:txBody>
      </p:sp>
      <p:sp>
        <p:nvSpPr>
          <p:cNvPr id="12" name="Rounded Rectangle 11">
            <a:extLst>
              <a:ext uri="{FF2B5EF4-FFF2-40B4-BE49-F238E27FC236}">
                <a16:creationId xmlns:a16="http://schemas.microsoft.com/office/drawing/2014/main" id="{5A6C34B7-146B-3047-A580-7E609252730A}"/>
              </a:ext>
            </a:extLst>
          </p:cNvPr>
          <p:cNvSpPr/>
          <p:nvPr/>
        </p:nvSpPr>
        <p:spPr>
          <a:xfrm>
            <a:off x="3618000" y="3754274"/>
            <a:ext cx="1908000" cy="540000"/>
          </a:xfrm>
          <a:prstGeom prst="roundRect">
            <a:avLst/>
          </a:prstGeom>
          <a:ln w="28575">
            <a:solidFill>
              <a:srgbClr val="0070C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000" b="1" dirty="0">
                <a:latin typeface="Century Gothic" panose="020B0502020202020204" pitchFamily="34" charset="0"/>
              </a:rPr>
              <a:t>bench</a:t>
            </a:r>
          </a:p>
        </p:txBody>
      </p:sp>
    </p:spTree>
    <p:extLst>
      <p:ext uri="{BB962C8B-B14F-4D97-AF65-F5344CB8AC3E}">
        <p14:creationId xmlns:p14="http://schemas.microsoft.com/office/powerpoint/2010/main" val="401941391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9" name="Rectangle 8">
            <a:extLst>
              <a:ext uri="{FF2B5EF4-FFF2-40B4-BE49-F238E27FC236}">
                <a16:creationId xmlns:a16="http://schemas.microsoft.com/office/drawing/2014/main" id="{8DB68A5F-EA90-40CA-857A-04A9883DC0B5}"/>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Varied Fluency 3</a:t>
            </a:r>
          </a:p>
          <a:p>
            <a:pPr lvl="0" algn="ctr"/>
            <a:endParaRPr lang="en-GB" sz="2000" b="1" dirty="0">
              <a:solidFill>
                <a:prstClr val="black"/>
              </a:solidFill>
              <a:latin typeface="Century Gothic" panose="020B0502020202020204" pitchFamily="34" charset="0"/>
            </a:endParaRPr>
          </a:p>
          <a:p>
            <a:pPr lvl="0" algn="ctr"/>
            <a:r>
              <a:rPr lang="en-GB" sz="2000" b="1" dirty="0">
                <a:solidFill>
                  <a:prstClr val="black"/>
                </a:solidFill>
                <a:latin typeface="Century Gothic" panose="020B0502020202020204" pitchFamily="34" charset="0"/>
              </a:rPr>
              <a:t>Which of the following objects could be 100m long?</a:t>
            </a: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Running track</a:t>
            </a:r>
          </a:p>
          <a:p>
            <a:pPr lvl="0" algn="ctr"/>
            <a:endParaRPr lang="en-GB" sz="2000" b="1" dirty="0">
              <a:solidFill>
                <a:prstClr val="black"/>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10" name="Rounded Rectangle 9">
            <a:extLst>
              <a:ext uri="{FF2B5EF4-FFF2-40B4-BE49-F238E27FC236}">
                <a16:creationId xmlns:a16="http://schemas.microsoft.com/office/drawing/2014/main" id="{50BB2E39-4A33-5344-8C14-7CADCFCE6578}"/>
              </a:ext>
            </a:extLst>
          </p:cNvPr>
          <p:cNvSpPr/>
          <p:nvPr/>
        </p:nvSpPr>
        <p:spPr>
          <a:xfrm>
            <a:off x="3618000" y="1961160"/>
            <a:ext cx="1908000" cy="540000"/>
          </a:xfrm>
          <a:prstGeom prst="roundRect">
            <a:avLst/>
          </a:prstGeom>
          <a:ln w="28575">
            <a:solidFill>
              <a:schemeClr val="bg1">
                <a:lumMod val="50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000" b="1" dirty="0">
                <a:solidFill>
                  <a:schemeClr val="bg1">
                    <a:lumMod val="50000"/>
                  </a:schemeClr>
                </a:solidFill>
                <a:latin typeface="Century Gothic" panose="020B0502020202020204" pitchFamily="34" charset="0"/>
              </a:rPr>
              <a:t>hall</a:t>
            </a:r>
          </a:p>
        </p:txBody>
      </p:sp>
      <p:sp>
        <p:nvSpPr>
          <p:cNvPr id="11" name="Rounded Rectangle 10">
            <a:extLst>
              <a:ext uri="{FF2B5EF4-FFF2-40B4-BE49-F238E27FC236}">
                <a16:creationId xmlns:a16="http://schemas.microsoft.com/office/drawing/2014/main" id="{3FDBD688-36AA-1249-9DAC-07E12F8E1B3B}"/>
              </a:ext>
            </a:extLst>
          </p:cNvPr>
          <p:cNvSpPr/>
          <p:nvPr/>
        </p:nvSpPr>
        <p:spPr>
          <a:xfrm>
            <a:off x="3618000" y="2857717"/>
            <a:ext cx="1908000" cy="540000"/>
          </a:xfrm>
          <a:prstGeom prst="roundRect">
            <a:avLst/>
          </a:prstGeom>
          <a:ln w="28575">
            <a:solidFill>
              <a:srgbClr val="FF0000"/>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000" b="1" dirty="0">
                <a:solidFill>
                  <a:srgbClr val="FF0000"/>
                </a:solidFill>
                <a:latin typeface="Century Gothic" panose="020B0502020202020204" pitchFamily="34" charset="0"/>
              </a:rPr>
              <a:t>running track</a:t>
            </a:r>
          </a:p>
        </p:txBody>
      </p:sp>
      <p:sp>
        <p:nvSpPr>
          <p:cNvPr id="12" name="Rounded Rectangle 11">
            <a:extLst>
              <a:ext uri="{FF2B5EF4-FFF2-40B4-BE49-F238E27FC236}">
                <a16:creationId xmlns:a16="http://schemas.microsoft.com/office/drawing/2014/main" id="{5A6C34B7-146B-3047-A580-7E609252730A}"/>
              </a:ext>
            </a:extLst>
          </p:cNvPr>
          <p:cNvSpPr/>
          <p:nvPr/>
        </p:nvSpPr>
        <p:spPr>
          <a:xfrm>
            <a:off x="3618000" y="3754274"/>
            <a:ext cx="1908000" cy="540000"/>
          </a:xfrm>
          <a:prstGeom prst="roundRect">
            <a:avLst/>
          </a:prstGeom>
          <a:ln w="28575">
            <a:solidFill>
              <a:schemeClr val="bg1">
                <a:lumMod val="50000"/>
              </a:schemeClr>
            </a:solidFill>
          </a:ln>
        </p:spPr>
        <p:style>
          <a:lnRef idx="2">
            <a:schemeClr val="accent6"/>
          </a:lnRef>
          <a:fillRef idx="1">
            <a:schemeClr val="lt1"/>
          </a:fillRef>
          <a:effectRef idx="0">
            <a:schemeClr val="accent6"/>
          </a:effectRef>
          <a:fontRef idx="minor">
            <a:schemeClr val="dk1"/>
          </a:fontRef>
        </p:style>
        <p:txBody>
          <a:bodyPr rtlCol="0" anchor="ctr"/>
          <a:lstStyle/>
          <a:p>
            <a:pPr algn="ctr"/>
            <a:r>
              <a:rPr lang="en-GB" sz="2000" b="1" dirty="0">
                <a:solidFill>
                  <a:schemeClr val="bg1">
                    <a:lumMod val="50000"/>
                  </a:schemeClr>
                </a:solidFill>
                <a:latin typeface="Century Gothic" panose="020B0502020202020204" pitchFamily="34" charset="0"/>
              </a:rPr>
              <a:t>bench</a:t>
            </a:r>
          </a:p>
        </p:txBody>
      </p:sp>
    </p:spTree>
    <p:extLst>
      <p:ext uri="{BB962C8B-B14F-4D97-AF65-F5344CB8AC3E}">
        <p14:creationId xmlns:p14="http://schemas.microsoft.com/office/powerpoint/2010/main" val="246897819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2" name="Picture 11">
            <a:extLst>
              <a:ext uri="{FF2B5EF4-FFF2-40B4-BE49-F238E27FC236}">
                <a16:creationId xmlns:a16="http://schemas.microsoft.com/office/drawing/2014/main" id="{AB7DC51C-0D7C-4023-A9A8-B2577D9B8FC3}"/>
              </a:ext>
            </a:extLst>
          </p:cNvPr>
          <p:cNvPicPr>
            <a:picLocks noChangeAspect="1"/>
          </p:cNvPicPr>
          <p:nvPr/>
        </p:nvPicPr>
        <p:blipFill>
          <a:blip r:embed="rId4"/>
          <a:stretch>
            <a:fillRect/>
          </a:stretch>
        </p:blipFill>
        <p:spPr>
          <a:xfrm>
            <a:off x="115438" y="141338"/>
            <a:ext cx="8913124" cy="6322100"/>
          </a:xfrm>
          <a:prstGeom prst="rect">
            <a:avLst/>
          </a:prstGeom>
        </p:spPr>
      </p:pic>
      <p:grpSp>
        <p:nvGrpSpPr>
          <p:cNvPr id="13" name="Group 12">
            <a:extLst>
              <a:ext uri="{FF2B5EF4-FFF2-40B4-BE49-F238E27FC236}">
                <a16:creationId xmlns:a16="http://schemas.microsoft.com/office/drawing/2014/main" id="{8BCA8055-0784-473E-8669-40053B83E4EC}"/>
              </a:ext>
            </a:extLst>
          </p:cNvPr>
          <p:cNvGrpSpPr/>
          <p:nvPr/>
        </p:nvGrpSpPr>
        <p:grpSpPr>
          <a:xfrm>
            <a:off x="2934194" y="2109607"/>
            <a:ext cx="1800000" cy="2179834"/>
            <a:chOff x="1488655" y="1737865"/>
            <a:chExt cx="1251143" cy="2179834"/>
          </a:xfrm>
        </p:grpSpPr>
        <p:sp>
          <p:nvSpPr>
            <p:cNvPr id="19" name="Rounded Rectangle 14">
              <a:extLst>
                <a:ext uri="{FF2B5EF4-FFF2-40B4-BE49-F238E27FC236}">
                  <a16:creationId xmlns:a16="http://schemas.microsoft.com/office/drawing/2014/main" id="{CA58CED1-33A7-495E-841A-591F4A5E3994}"/>
                </a:ext>
              </a:extLst>
            </p:cNvPr>
            <p:cNvSpPr/>
            <p:nvPr/>
          </p:nvSpPr>
          <p:spPr>
            <a:xfrm>
              <a:off x="1488655" y="1737865"/>
              <a:ext cx="1251143" cy="540000"/>
            </a:xfrm>
            <a:prstGeom prst="roundRect">
              <a:avLst/>
            </a:prstGeom>
            <a:solidFill>
              <a:schemeClr val="bg1"/>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Century Gothic" panose="020B0502020202020204" pitchFamily="34" charset="0"/>
                </a:rPr>
                <a:t>125cm tall</a:t>
              </a:r>
            </a:p>
          </p:txBody>
        </p:sp>
        <p:sp>
          <p:nvSpPr>
            <p:cNvPr id="20" name="Rounded Rectangle 15">
              <a:extLst>
                <a:ext uri="{FF2B5EF4-FFF2-40B4-BE49-F238E27FC236}">
                  <a16:creationId xmlns:a16="http://schemas.microsoft.com/office/drawing/2014/main" id="{57183502-AEF4-48E8-B3A1-D5829ED817A4}"/>
                </a:ext>
              </a:extLst>
            </p:cNvPr>
            <p:cNvSpPr/>
            <p:nvPr/>
          </p:nvSpPr>
          <p:spPr>
            <a:xfrm>
              <a:off x="1488655" y="2557782"/>
              <a:ext cx="1251143" cy="540000"/>
            </a:xfrm>
            <a:prstGeom prst="roundRect">
              <a:avLst/>
            </a:prstGeom>
            <a:solidFill>
              <a:schemeClr val="bg1"/>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Century Gothic" panose="020B0502020202020204" pitchFamily="34" charset="0"/>
                </a:rPr>
                <a:t>weighs 20g</a:t>
              </a:r>
            </a:p>
          </p:txBody>
        </p:sp>
        <p:sp>
          <p:nvSpPr>
            <p:cNvPr id="21" name="Rounded Rectangle 16">
              <a:extLst>
                <a:ext uri="{FF2B5EF4-FFF2-40B4-BE49-F238E27FC236}">
                  <a16:creationId xmlns:a16="http://schemas.microsoft.com/office/drawing/2014/main" id="{7BC68348-C5B2-41B2-8D47-FA7448AE0EB2}"/>
                </a:ext>
              </a:extLst>
            </p:cNvPr>
            <p:cNvSpPr/>
            <p:nvPr/>
          </p:nvSpPr>
          <p:spPr>
            <a:xfrm>
              <a:off x="1488655" y="3377699"/>
              <a:ext cx="1251143" cy="540000"/>
            </a:xfrm>
            <a:prstGeom prst="roundRect">
              <a:avLst/>
            </a:prstGeom>
            <a:solidFill>
              <a:schemeClr val="bg1"/>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Century Gothic" panose="020B0502020202020204" pitchFamily="34" charset="0"/>
                </a:rPr>
                <a:t>weighs 20kg </a:t>
              </a:r>
            </a:p>
          </p:txBody>
        </p:sp>
      </p:grpSp>
      <p:sp>
        <p:nvSpPr>
          <p:cNvPr id="22" name="Rectangle 21">
            <a:extLst>
              <a:ext uri="{FF2B5EF4-FFF2-40B4-BE49-F238E27FC236}">
                <a16:creationId xmlns:a16="http://schemas.microsoft.com/office/drawing/2014/main" id="{851F0BEB-8826-4896-AC61-2C1EEB43D4B3}"/>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Varied Fluency 4</a:t>
            </a:r>
          </a:p>
          <a:p>
            <a:pPr lvl="0" algn="ctr"/>
            <a:endParaRPr lang="en-GB" sz="2000" b="1" dirty="0">
              <a:solidFill>
                <a:prstClr val="black"/>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Match the most accurate estimates to the item.</a:t>
            </a: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33566716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B632E459-9B27-4467-B89C-78410207B713}"/>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2" name="Picture 11">
            <a:extLst>
              <a:ext uri="{FF2B5EF4-FFF2-40B4-BE49-F238E27FC236}">
                <a16:creationId xmlns:a16="http://schemas.microsoft.com/office/drawing/2014/main" id="{AB7DC51C-0D7C-4023-A9A8-B2577D9B8FC3}"/>
              </a:ext>
            </a:extLst>
          </p:cNvPr>
          <p:cNvPicPr>
            <a:picLocks noChangeAspect="1"/>
          </p:cNvPicPr>
          <p:nvPr/>
        </p:nvPicPr>
        <p:blipFill>
          <a:blip r:embed="rId4"/>
          <a:stretch>
            <a:fillRect/>
          </a:stretch>
        </p:blipFill>
        <p:spPr>
          <a:xfrm>
            <a:off x="115438" y="141338"/>
            <a:ext cx="8913124" cy="6322100"/>
          </a:xfrm>
          <a:prstGeom prst="rect">
            <a:avLst/>
          </a:prstGeom>
        </p:spPr>
      </p:pic>
      <p:sp>
        <p:nvSpPr>
          <p:cNvPr id="22" name="Rectangle 21">
            <a:extLst>
              <a:ext uri="{FF2B5EF4-FFF2-40B4-BE49-F238E27FC236}">
                <a16:creationId xmlns:a16="http://schemas.microsoft.com/office/drawing/2014/main" id="{851F0BEB-8826-4896-AC61-2C1EEB43D4B3}"/>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Varied Fluency 4</a:t>
            </a:r>
          </a:p>
          <a:p>
            <a:pPr lvl="0" algn="ctr"/>
            <a:endParaRPr lang="en-GB" sz="2000" b="1" dirty="0">
              <a:solidFill>
                <a:prstClr val="black"/>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Match the most accurate estimates to the item.</a:t>
            </a: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125cm tall and weighs 20kg</a:t>
            </a: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grpSp>
        <p:nvGrpSpPr>
          <p:cNvPr id="11" name="Group 10">
            <a:extLst>
              <a:ext uri="{FF2B5EF4-FFF2-40B4-BE49-F238E27FC236}">
                <a16:creationId xmlns:a16="http://schemas.microsoft.com/office/drawing/2014/main" id="{DD6EB86E-D94E-411A-A259-08A1FFD088E8}"/>
              </a:ext>
            </a:extLst>
          </p:cNvPr>
          <p:cNvGrpSpPr/>
          <p:nvPr/>
        </p:nvGrpSpPr>
        <p:grpSpPr>
          <a:xfrm>
            <a:off x="2934194" y="2109607"/>
            <a:ext cx="1800000" cy="2179834"/>
            <a:chOff x="1488655" y="1737865"/>
            <a:chExt cx="1251143" cy="2179834"/>
          </a:xfrm>
        </p:grpSpPr>
        <p:sp>
          <p:nvSpPr>
            <p:cNvPr id="14" name="Rounded Rectangle 14">
              <a:extLst>
                <a:ext uri="{FF2B5EF4-FFF2-40B4-BE49-F238E27FC236}">
                  <a16:creationId xmlns:a16="http://schemas.microsoft.com/office/drawing/2014/main" id="{4F617092-CE1E-4A1E-AE07-B25AB3C68330}"/>
                </a:ext>
              </a:extLst>
            </p:cNvPr>
            <p:cNvSpPr/>
            <p:nvPr/>
          </p:nvSpPr>
          <p:spPr>
            <a:xfrm>
              <a:off x="1488655" y="1737865"/>
              <a:ext cx="1251143" cy="540000"/>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FF0000"/>
                  </a:solidFill>
                  <a:latin typeface="Century Gothic" panose="020B0502020202020204" pitchFamily="34" charset="0"/>
                </a:rPr>
                <a:t>125cm tall</a:t>
              </a:r>
            </a:p>
          </p:txBody>
        </p:sp>
        <p:sp>
          <p:nvSpPr>
            <p:cNvPr id="15" name="Rounded Rectangle 15">
              <a:extLst>
                <a:ext uri="{FF2B5EF4-FFF2-40B4-BE49-F238E27FC236}">
                  <a16:creationId xmlns:a16="http://schemas.microsoft.com/office/drawing/2014/main" id="{186FED73-EA1B-48BC-8E6C-A4B33881A62A}"/>
                </a:ext>
              </a:extLst>
            </p:cNvPr>
            <p:cNvSpPr/>
            <p:nvPr/>
          </p:nvSpPr>
          <p:spPr>
            <a:xfrm>
              <a:off x="1488655" y="2557782"/>
              <a:ext cx="1251143" cy="540000"/>
            </a:xfrm>
            <a:prstGeom prst="roundRect">
              <a:avLst/>
            </a:prstGeom>
            <a:solidFill>
              <a:schemeClr val="bg1"/>
            </a:solidFill>
            <a:ln w="28575">
              <a:solidFill>
                <a:schemeClr val="bg1">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lumMod val="50000"/>
                    </a:schemeClr>
                  </a:solidFill>
                  <a:latin typeface="Century Gothic" panose="020B0502020202020204" pitchFamily="34" charset="0"/>
                </a:rPr>
                <a:t>weighs 20g</a:t>
              </a:r>
            </a:p>
          </p:txBody>
        </p:sp>
        <p:sp>
          <p:nvSpPr>
            <p:cNvPr id="16" name="Rounded Rectangle 16">
              <a:extLst>
                <a:ext uri="{FF2B5EF4-FFF2-40B4-BE49-F238E27FC236}">
                  <a16:creationId xmlns:a16="http://schemas.microsoft.com/office/drawing/2014/main" id="{3F42ADC5-0932-4346-92BB-6339356D0078}"/>
                </a:ext>
              </a:extLst>
            </p:cNvPr>
            <p:cNvSpPr/>
            <p:nvPr/>
          </p:nvSpPr>
          <p:spPr>
            <a:xfrm>
              <a:off x="1488655" y="3377699"/>
              <a:ext cx="1251143" cy="540000"/>
            </a:xfrm>
            <a:prstGeom prst="roundRect">
              <a:avLst/>
            </a:prstGeom>
            <a:solidFill>
              <a:schemeClr val="bg1"/>
            </a:solidFill>
            <a:ln w="28575">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FF0000"/>
                  </a:solidFill>
                  <a:latin typeface="Century Gothic" panose="020B0502020202020204" pitchFamily="34" charset="0"/>
                </a:rPr>
                <a:t>weighs 20kg </a:t>
              </a:r>
            </a:p>
          </p:txBody>
        </p:sp>
      </p:grpSp>
    </p:spTree>
    <p:extLst>
      <p:ext uri="{BB962C8B-B14F-4D97-AF65-F5344CB8AC3E}">
        <p14:creationId xmlns:p14="http://schemas.microsoft.com/office/powerpoint/2010/main" val="148286905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dirty="0">
              <a:solidFill>
                <a:prstClr val="black"/>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Felix is measuring the height of his classmates’ and recording his results. </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He has forgotten to write the unit of measurement.</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Which unit measurement could he be using for each length? Convince me.</a:t>
            </a:r>
          </a:p>
          <a:p>
            <a:pPr lvl="0" algn="ctr"/>
            <a:endParaRPr lang="en-GB" sz="2000" b="1" dirty="0">
              <a:solidFill>
                <a:prstClr val="black"/>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6" name="Table 5">
            <a:extLst>
              <a:ext uri="{FF2B5EF4-FFF2-40B4-BE49-F238E27FC236}">
                <a16:creationId xmlns:a16="http://schemas.microsoft.com/office/drawing/2014/main" id="{C5600ACF-544F-FC46-8899-144D60D7F60D}"/>
              </a:ext>
            </a:extLst>
          </p:cNvPr>
          <p:cNvGraphicFramePr>
            <a:graphicFrameLocks noGrp="1"/>
          </p:cNvGraphicFramePr>
          <p:nvPr>
            <p:extLst>
              <p:ext uri="{D42A27DB-BD31-4B8C-83A1-F6EECF244321}">
                <p14:modId xmlns:p14="http://schemas.microsoft.com/office/powerpoint/2010/main" val="64481943"/>
              </p:ext>
            </p:extLst>
          </p:nvPr>
        </p:nvGraphicFramePr>
        <p:xfrm>
          <a:off x="3528000" y="1660027"/>
          <a:ext cx="2160000" cy="1440000"/>
        </p:xfrm>
        <a:graphic>
          <a:graphicData uri="http://schemas.openxmlformats.org/drawingml/2006/table">
            <a:tbl>
              <a:tblPr firstRow="1" bandRow="1">
                <a:tableStyleId>{5940675A-B579-460E-94D1-54222C63F5DA}</a:tableStyleId>
              </a:tblPr>
              <a:tblGrid>
                <a:gridCol w="1152000">
                  <a:extLst>
                    <a:ext uri="{9D8B030D-6E8A-4147-A177-3AD203B41FA5}">
                      <a16:colId xmlns:a16="http://schemas.microsoft.com/office/drawing/2014/main" val="1073452030"/>
                    </a:ext>
                  </a:extLst>
                </a:gridCol>
                <a:gridCol w="576000">
                  <a:extLst>
                    <a:ext uri="{9D8B030D-6E8A-4147-A177-3AD203B41FA5}">
                      <a16:colId xmlns:a16="http://schemas.microsoft.com/office/drawing/2014/main" val="466575562"/>
                    </a:ext>
                  </a:extLst>
                </a:gridCol>
                <a:gridCol w="432000">
                  <a:extLst>
                    <a:ext uri="{9D8B030D-6E8A-4147-A177-3AD203B41FA5}">
                      <a16:colId xmlns:a16="http://schemas.microsoft.com/office/drawing/2014/main" val="591677933"/>
                    </a:ext>
                  </a:extLst>
                </a:gridCol>
              </a:tblGrid>
              <a:tr h="432000">
                <a:tc>
                  <a:txBody>
                    <a:bodyPr/>
                    <a:lstStyle/>
                    <a:p>
                      <a:pPr algn="ctr"/>
                      <a:r>
                        <a:rPr lang="en-US" sz="2000" b="1" i="0" dirty="0">
                          <a:latin typeface="Century Gothic" panose="020B0502020202020204" pitchFamily="34" charset="0"/>
                        </a:rPr>
                        <a:t>Peter</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000" b="1" i="0" dirty="0">
                          <a:latin typeface="Century Gothic" panose="020B0502020202020204" pitchFamily="34" charset="0"/>
                        </a:rPr>
                        <a:t>1.1</a:t>
                      </a:r>
                    </a:p>
                  </a:txBody>
                  <a:tcPr marL="0" marR="0" marT="0" marB="0" anchor="ctr">
                    <a:lnL w="12700" cmpd="sng">
                      <a:noFill/>
                    </a:lnL>
                    <a:lnR w="12700" cap="flat" cmpd="sng" algn="ctr">
                      <a:solidFill>
                        <a:srgbClr val="0070C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US" sz="1200" b="1" i="0" dirty="0">
                        <a:latin typeface="Century Gothic" panose="020B0502020202020204" pitchFamily="34" charset="0"/>
                      </a:endParaRPr>
                    </a:p>
                  </a:txBody>
                  <a:tcPr marL="0" marR="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256064861"/>
                  </a:ext>
                </a:extLst>
              </a:tr>
              <a:tr h="72000">
                <a:tc gridSpan="3">
                  <a:txBody>
                    <a:bodyPr/>
                    <a:lstStyle/>
                    <a:p>
                      <a:pPr algn="ctr"/>
                      <a:endParaRPr lang="en-US" sz="100" b="1" i="0"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hMerge="1">
                  <a:txBody>
                    <a:bodyPr/>
                    <a:lstStyle/>
                    <a:p>
                      <a:pPr algn="ctr"/>
                      <a:endParaRPr lang="en-US" sz="1200" b="1" i="0" dirty="0">
                        <a:latin typeface="Century Gothic" panose="020B0502020202020204" pitchFamily="34" charset="0"/>
                      </a:endParaRPr>
                    </a:p>
                  </a:txBody>
                  <a:tcPr marL="0" marR="0" marT="0" marB="0" anchor="ctr"/>
                </a:tc>
                <a:tc hMerge="1">
                  <a:txBody>
                    <a:bodyPr/>
                    <a:lstStyle/>
                    <a:p>
                      <a:pPr algn="ctr"/>
                      <a:endParaRPr lang="en-US" sz="1200" b="1" i="0" dirty="0">
                        <a:latin typeface="Century Gothic" panose="020B0502020202020204" pitchFamily="34" charset="0"/>
                      </a:endParaRPr>
                    </a:p>
                  </a:txBody>
                  <a:tcPr marL="0" marR="0" marT="0" marB="0" anchor="ctr"/>
                </a:tc>
                <a:extLst>
                  <a:ext uri="{0D108BD9-81ED-4DB2-BD59-A6C34878D82A}">
                    <a16:rowId xmlns:a16="http://schemas.microsoft.com/office/drawing/2014/main" val="2156869271"/>
                  </a:ext>
                </a:extLst>
              </a:tr>
              <a:tr h="432000">
                <a:tc>
                  <a:txBody>
                    <a:bodyPr/>
                    <a:lstStyle/>
                    <a:p>
                      <a:pPr algn="ctr"/>
                      <a:r>
                        <a:rPr lang="en-US" sz="2000" b="1" i="0" dirty="0">
                          <a:latin typeface="Century Gothic" panose="020B0502020202020204" pitchFamily="34" charset="0"/>
                        </a:rPr>
                        <a:t>Lizzy</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000" b="1" i="0" dirty="0">
                          <a:latin typeface="Century Gothic" panose="020B0502020202020204" pitchFamily="34" charset="0"/>
                        </a:rPr>
                        <a:t>102</a:t>
                      </a:r>
                    </a:p>
                  </a:txBody>
                  <a:tcPr marL="0" marR="0" marT="0" marB="0" anchor="ctr">
                    <a:lnL w="12700" cmpd="sng">
                      <a:noFill/>
                    </a:lnL>
                    <a:lnR w="12700" cap="flat" cmpd="sng" algn="ctr">
                      <a:solidFill>
                        <a:srgbClr val="0070C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US" sz="1200" b="1" i="0" dirty="0">
                        <a:latin typeface="Century Gothic" panose="020B0502020202020204" pitchFamily="34" charset="0"/>
                      </a:endParaRPr>
                    </a:p>
                  </a:txBody>
                  <a:tcPr marL="0" marR="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68614386"/>
                  </a:ext>
                </a:extLst>
              </a:tr>
              <a:tr h="72000">
                <a:tc gridSpan="3">
                  <a:txBody>
                    <a:bodyPr/>
                    <a:lstStyle/>
                    <a:p>
                      <a:pPr algn="ctr"/>
                      <a:endParaRPr lang="en-US" sz="100" b="1" i="0"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hMerge="1">
                  <a:txBody>
                    <a:bodyPr/>
                    <a:lstStyle/>
                    <a:p>
                      <a:pPr algn="ctr"/>
                      <a:endParaRPr lang="en-US" sz="1200" b="1" i="0" dirty="0">
                        <a:latin typeface="Century Gothic" panose="020B0502020202020204" pitchFamily="34" charset="0"/>
                      </a:endParaRPr>
                    </a:p>
                  </a:txBody>
                  <a:tcPr marL="0" marR="0" marT="0" marB="0" anchor="ctr"/>
                </a:tc>
                <a:tc hMerge="1">
                  <a:txBody>
                    <a:bodyPr/>
                    <a:lstStyle/>
                    <a:p>
                      <a:pPr algn="ctr"/>
                      <a:endParaRPr lang="en-US" sz="1200" b="1" i="0" dirty="0">
                        <a:latin typeface="Century Gothic" panose="020B0502020202020204" pitchFamily="34" charset="0"/>
                      </a:endParaRPr>
                    </a:p>
                  </a:txBody>
                  <a:tcPr marL="0" marR="0" marT="0" marB="0" anchor="ctr"/>
                </a:tc>
                <a:extLst>
                  <a:ext uri="{0D108BD9-81ED-4DB2-BD59-A6C34878D82A}">
                    <a16:rowId xmlns:a16="http://schemas.microsoft.com/office/drawing/2014/main" val="3214153172"/>
                  </a:ext>
                </a:extLst>
              </a:tr>
              <a:tr h="432000">
                <a:tc>
                  <a:txBody>
                    <a:bodyPr/>
                    <a:lstStyle/>
                    <a:p>
                      <a:pPr algn="ctr"/>
                      <a:r>
                        <a:rPr lang="en-US" sz="2000" b="1" i="0" dirty="0">
                          <a:latin typeface="Century Gothic" panose="020B0502020202020204" pitchFamily="34" charset="0"/>
                        </a:rPr>
                        <a:t>Isla</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000" b="1" i="0" dirty="0">
                          <a:latin typeface="Century Gothic" panose="020B0502020202020204" pitchFamily="34" charset="0"/>
                        </a:rPr>
                        <a:t>0.9</a:t>
                      </a:r>
                    </a:p>
                  </a:txBody>
                  <a:tcPr marL="0" marR="0" marT="0" marB="0" anchor="ctr">
                    <a:lnL w="12700" cmpd="sng">
                      <a:noFill/>
                    </a:lnL>
                    <a:lnR w="12700" cap="flat" cmpd="sng" algn="ctr">
                      <a:solidFill>
                        <a:srgbClr val="0070C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endParaRPr lang="en-US" sz="1200" b="1" i="0" dirty="0">
                        <a:latin typeface="Century Gothic" panose="020B0502020202020204" pitchFamily="34" charset="0"/>
                      </a:endParaRPr>
                    </a:p>
                  </a:txBody>
                  <a:tcPr marL="0" marR="0" marT="0" marB="0" anchor="ctr">
                    <a:lnL w="12700" cap="flat" cmpd="sng" algn="ctr">
                      <a:solidFill>
                        <a:srgbClr val="0070C0"/>
                      </a:solidFill>
                      <a:prstDash val="solid"/>
                      <a:round/>
                      <a:headEnd type="none" w="med" len="med"/>
                      <a:tailEnd type="none" w="med" len="med"/>
                    </a:lnL>
                    <a:lnR w="12700" cap="flat" cmpd="sng" algn="ctr">
                      <a:solidFill>
                        <a:srgbClr val="0070C0"/>
                      </a:solidFill>
                      <a:prstDash val="solid"/>
                      <a:round/>
                      <a:headEnd type="none" w="med" len="med"/>
                      <a:tailEnd type="none" w="med" len="med"/>
                    </a:lnR>
                    <a:lnT w="12700" cap="flat" cmpd="sng" algn="ctr">
                      <a:solidFill>
                        <a:srgbClr val="0070C0"/>
                      </a:solidFill>
                      <a:prstDash val="solid"/>
                      <a:round/>
                      <a:headEnd type="none" w="med" len="med"/>
                      <a:tailEnd type="none" w="med" len="med"/>
                    </a:lnT>
                    <a:lnB w="12700" cap="flat" cmpd="sng" algn="ctr">
                      <a:solidFill>
                        <a:srgbClr val="0070C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971942224"/>
                  </a:ext>
                </a:extLst>
              </a:tr>
            </a:tbl>
          </a:graphicData>
        </a:graphic>
      </p:graphicFrame>
    </p:spTree>
    <p:extLst>
      <p:ext uri="{BB962C8B-B14F-4D97-AF65-F5344CB8AC3E}">
        <p14:creationId xmlns:p14="http://schemas.microsoft.com/office/powerpoint/2010/main" val="107190012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19" name="Rectangle 18">
            <a:extLst>
              <a:ext uri="{FF2B5EF4-FFF2-40B4-BE49-F238E27FC236}">
                <a16:creationId xmlns:a16="http://schemas.microsoft.com/office/drawing/2014/main" id="{5252A847-DE45-4FA3-A1F8-EEBEB845FF8E}"/>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1</a:t>
            </a:r>
          </a:p>
          <a:p>
            <a:pPr lvl="0" algn="ctr"/>
            <a:endParaRPr lang="en-GB" sz="2000" b="1" dirty="0">
              <a:solidFill>
                <a:prstClr val="black"/>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Felix is measuring the height of his classmates’ and recording his results. </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He has forgotten to write the unit of measurement.</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chemeClr val="tx1"/>
                </a:solidFill>
                <a:latin typeface="Century Gothic" panose="020B0502020202020204" pitchFamily="34" charset="0"/>
              </a:rPr>
              <a:t>Which unit measurement could he be using for each length? Convince me.</a:t>
            </a:r>
          </a:p>
          <a:p>
            <a:pPr lvl="0" algn="ctr" defTabSz="514350">
              <a:defRPr/>
            </a:pPr>
            <a:endParaRPr lang="en-GB" sz="2000" b="1" dirty="0">
              <a:solidFill>
                <a:schemeClr val="tx1"/>
              </a:solidFill>
              <a:latin typeface="Century Gothic" panose="020B0502020202020204" pitchFamily="34" charset="0"/>
            </a:endParaRPr>
          </a:p>
          <a:p>
            <a:pPr lvl="0" algn="ctr" defTabSz="514350">
              <a:defRPr/>
            </a:pPr>
            <a:r>
              <a:rPr lang="en-GB" sz="2000" b="1" dirty="0">
                <a:solidFill>
                  <a:srgbClr val="FF0000"/>
                </a:solidFill>
                <a:latin typeface="Century Gothic" panose="020B0502020202020204" pitchFamily="34" charset="0"/>
              </a:rPr>
              <a:t>All the heights are similar and in a class of children, there wouldn’t be too much difference in their heights.</a:t>
            </a:r>
          </a:p>
          <a:p>
            <a:pPr lvl="0" algn="ctr"/>
            <a:endParaRPr lang="en-GB" sz="2000" b="1" dirty="0">
              <a:solidFill>
                <a:prstClr val="black"/>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graphicFrame>
        <p:nvGraphicFramePr>
          <p:cNvPr id="6" name="Table 5">
            <a:extLst>
              <a:ext uri="{FF2B5EF4-FFF2-40B4-BE49-F238E27FC236}">
                <a16:creationId xmlns:a16="http://schemas.microsoft.com/office/drawing/2014/main" id="{C5600ACF-544F-FC46-8899-144D60D7F60D}"/>
              </a:ext>
            </a:extLst>
          </p:cNvPr>
          <p:cNvGraphicFramePr>
            <a:graphicFrameLocks noGrp="1"/>
          </p:cNvGraphicFramePr>
          <p:nvPr>
            <p:extLst>
              <p:ext uri="{D42A27DB-BD31-4B8C-83A1-F6EECF244321}">
                <p14:modId xmlns:p14="http://schemas.microsoft.com/office/powerpoint/2010/main" val="1729710324"/>
              </p:ext>
            </p:extLst>
          </p:nvPr>
        </p:nvGraphicFramePr>
        <p:xfrm>
          <a:off x="3528000" y="1660027"/>
          <a:ext cx="2160000" cy="1440000"/>
        </p:xfrm>
        <a:graphic>
          <a:graphicData uri="http://schemas.openxmlformats.org/drawingml/2006/table">
            <a:tbl>
              <a:tblPr firstRow="1" bandRow="1">
                <a:tableStyleId>{5940675A-B579-460E-94D1-54222C63F5DA}</a:tableStyleId>
              </a:tblPr>
              <a:tblGrid>
                <a:gridCol w="1152000">
                  <a:extLst>
                    <a:ext uri="{9D8B030D-6E8A-4147-A177-3AD203B41FA5}">
                      <a16:colId xmlns:a16="http://schemas.microsoft.com/office/drawing/2014/main" val="1073452030"/>
                    </a:ext>
                  </a:extLst>
                </a:gridCol>
                <a:gridCol w="576000">
                  <a:extLst>
                    <a:ext uri="{9D8B030D-6E8A-4147-A177-3AD203B41FA5}">
                      <a16:colId xmlns:a16="http://schemas.microsoft.com/office/drawing/2014/main" val="466575562"/>
                    </a:ext>
                  </a:extLst>
                </a:gridCol>
                <a:gridCol w="432000">
                  <a:extLst>
                    <a:ext uri="{9D8B030D-6E8A-4147-A177-3AD203B41FA5}">
                      <a16:colId xmlns:a16="http://schemas.microsoft.com/office/drawing/2014/main" val="591677933"/>
                    </a:ext>
                  </a:extLst>
                </a:gridCol>
              </a:tblGrid>
              <a:tr h="432000">
                <a:tc>
                  <a:txBody>
                    <a:bodyPr/>
                    <a:lstStyle/>
                    <a:p>
                      <a:pPr algn="ctr"/>
                      <a:r>
                        <a:rPr lang="en-US" sz="2000" b="1" i="0" dirty="0">
                          <a:latin typeface="Century Gothic" panose="020B0502020202020204" pitchFamily="34" charset="0"/>
                        </a:rPr>
                        <a:t>Peter</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000" b="1" i="0" dirty="0">
                          <a:latin typeface="Century Gothic" panose="020B0502020202020204" pitchFamily="34" charset="0"/>
                        </a:rPr>
                        <a:t>1.1</a:t>
                      </a:r>
                    </a:p>
                  </a:txBody>
                  <a:tcPr marL="0" marR="0" marT="0" marB="0" anchor="ctr">
                    <a:lnL w="12700" cmpd="sng">
                      <a:noFill/>
                    </a:lnL>
                    <a:lnR w="28575" cap="flat" cmpd="sng" algn="ctr">
                      <a:solidFill>
                        <a:srgbClr val="FF0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US" sz="2000" b="1" i="0" dirty="0">
                          <a:solidFill>
                            <a:srgbClr val="FF0000"/>
                          </a:solidFill>
                          <a:latin typeface="Century Gothic" panose="020B0502020202020204" pitchFamily="34" charset="0"/>
                        </a:rPr>
                        <a:t>m</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256064861"/>
                  </a:ext>
                </a:extLst>
              </a:tr>
              <a:tr h="72000">
                <a:tc gridSpan="3">
                  <a:txBody>
                    <a:bodyPr/>
                    <a:lstStyle/>
                    <a:p>
                      <a:pPr algn="ctr"/>
                      <a:endParaRPr lang="en-US" sz="100" b="1" i="0"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hMerge="1">
                  <a:txBody>
                    <a:bodyPr/>
                    <a:lstStyle/>
                    <a:p>
                      <a:pPr algn="ctr"/>
                      <a:endParaRPr lang="en-US" sz="1200" b="1" i="0" dirty="0">
                        <a:latin typeface="Century Gothic" panose="020B0502020202020204" pitchFamily="34" charset="0"/>
                      </a:endParaRPr>
                    </a:p>
                  </a:txBody>
                  <a:tcPr marL="0" marR="0" marT="0" marB="0" anchor="ctr"/>
                </a:tc>
                <a:tc hMerge="1">
                  <a:txBody>
                    <a:bodyPr/>
                    <a:lstStyle/>
                    <a:p>
                      <a:pPr algn="ctr"/>
                      <a:endParaRPr lang="en-US" sz="1200" b="1" i="0" dirty="0">
                        <a:latin typeface="Century Gothic" panose="020B0502020202020204" pitchFamily="34" charset="0"/>
                      </a:endParaRPr>
                    </a:p>
                  </a:txBody>
                  <a:tcPr marL="0" marR="0" marT="0" marB="0" anchor="ctr"/>
                </a:tc>
                <a:extLst>
                  <a:ext uri="{0D108BD9-81ED-4DB2-BD59-A6C34878D82A}">
                    <a16:rowId xmlns:a16="http://schemas.microsoft.com/office/drawing/2014/main" val="2156869271"/>
                  </a:ext>
                </a:extLst>
              </a:tr>
              <a:tr h="432000">
                <a:tc>
                  <a:txBody>
                    <a:bodyPr/>
                    <a:lstStyle/>
                    <a:p>
                      <a:pPr algn="ctr"/>
                      <a:r>
                        <a:rPr lang="en-US" sz="2000" b="1" i="0" dirty="0">
                          <a:latin typeface="Century Gothic" panose="020B0502020202020204" pitchFamily="34" charset="0"/>
                        </a:rPr>
                        <a:t>Lizzy</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000" b="1" i="0" dirty="0">
                          <a:latin typeface="Century Gothic" panose="020B0502020202020204" pitchFamily="34" charset="0"/>
                        </a:rPr>
                        <a:t>102</a:t>
                      </a:r>
                    </a:p>
                  </a:txBody>
                  <a:tcPr marL="0" marR="0" marT="0" marB="0" anchor="ctr">
                    <a:lnL w="12700" cmpd="sng">
                      <a:noFill/>
                    </a:lnL>
                    <a:lnR w="28575" cap="flat" cmpd="sng" algn="ctr">
                      <a:solidFill>
                        <a:srgbClr val="FF0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US" sz="2000" b="1" i="0" dirty="0">
                          <a:solidFill>
                            <a:srgbClr val="FF0000"/>
                          </a:solidFill>
                          <a:latin typeface="Century Gothic" panose="020B0502020202020204" pitchFamily="34" charset="0"/>
                        </a:rPr>
                        <a:t>cm</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668614386"/>
                  </a:ext>
                </a:extLst>
              </a:tr>
              <a:tr h="72000">
                <a:tc gridSpan="3">
                  <a:txBody>
                    <a:bodyPr/>
                    <a:lstStyle/>
                    <a:p>
                      <a:pPr algn="ctr"/>
                      <a:endParaRPr lang="en-US" sz="100" b="1" i="0" dirty="0">
                        <a:latin typeface="Century Gothic" panose="020B0502020202020204" pitchFamily="34" charset="0"/>
                      </a:endParaRP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hMerge="1">
                  <a:txBody>
                    <a:bodyPr/>
                    <a:lstStyle/>
                    <a:p>
                      <a:pPr algn="ctr"/>
                      <a:endParaRPr lang="en-US" sz="1200" b="1" i="0" dirty="0">
                        <a:latin typeface="Century Gothic" panose="020B0502020202020204" pitchFamily="34" charset="0"/>
                      </a:endParaRPr>
                    </a:p>
                  </a:txBody>
                  <a:tcPr marL="0" marR="0" marT="0" marB="0" anchor="ctr"/>
                </a:tc>
                <a:tc hMerge="1">
                  <a:txBody>
                    <a:bodyPr/>
                    <a:lstStyle/>
                    <a:p>
                      <a:pPr algn="ctr"/>
                      <a:endParaRPr lang="en-US" sz="1200" b="1" i="0" dirty="0">
                        <a:latin typeface="Century Gothic" panose="020B0502020202020204" pitchFamily="34" charset="0"/>
                      </a:endParaRPr>
                    </a:p>
                  </a:txBody>
                  <a:tcPr marL="0" marR="0" marT="0" marB="0" anchor="ctr"/>
                </a:tc>
                <a:extLst>
                  <a:ext uri="{0D108BD9-81ED-4DB2-BD59-A6C34878D82A}">
                    <a16:rowId xmlns:a16="http://schemas.microsoft.com/office/drawing/2014/main" val="3214153172"/>
                  </a:ext>
                </a:extLst>
              </a:tr>
              <a:tr h="432000">
                <a:tc>
                  <a:txBody>
                    <a:bodyPr/>
                    <a:lstStyle/>
                    <a:p>
                      <a:pPr algn="ctr"/>
                      <a:r>
                        <a:rPr lang="en-US" sz="2000" b="1" i="0" dirty="0">
                          <a:latin typeface="Century Gothic" panose="020B0502020202020204" pitchFamily="34" charset="0"/>
                        </a:rPr>
                        <a:t>Isla</a:t>
                      </a:r>
                    </a:p>
                  </a:txBody>
                  <a:tcPr marL="0" marR="0" marT="0" marB="0" anchor="ctr">
                    <a:lnL w="12700" cmpd="sng">
                      <a:noFill/>
                    </a:lnL>
                    <a:lnR w="12700" cmpd="sng">
                      <a:noFill/>
                    </a:lnR>
                    <a:lnT w="12700" cmpd="sng">
                      <a:noFill/>
                    </a:lnT>
                    <a:lnB w="12700" cmpd="sng">
                      <a:noFill/>
                    </a:lnB>
                    <a:lnTlToBr w="12700" cmpd="sng">
                      <a:noFill/>
                      <a:prstDash val="solid"/>
                    </a:lnTlToBr>
                    <a:lnBlToTr w="12700" cmpd="sng">
                      <a:noFill/>
                      <a:prstDash val="solid"/>
                    </a:lnBlToTr>
                  </a:tcPr>
                </a:tc>
                <a:tc>
                  <a:txBody>
                    <a:bodyPr/>
                    <a:lstStyle/>
                    <a:p>
                      <a:pPr algn="ctr"/>
                      <a:r>
                        <a:rPr lang="en-US" sz="2000" b="1" i="0" dirty="0">
                          <a:latin typeface="Century Gothic" panose="020B0502020202020204" pitchFamily="34" charset="0"/>
                        </a:rPr>
                        <a:t>0.9</a:t>
                      </a:r>
                    </a:p>
                  </a:txBody>
                  <a:tcPr marL="0" marR="0" marT="0" marB="0" anchor="ctr">
                    <a:lnL w="12700" cmpd="sng">
                      <a:noFill/>
                    </a:lnL>
                    <a:lnR w="28575" cap="flat" cmpd="sng" algn="ctr">
                      <a:solidFill>
                        <a:srgbClr val="FF0000"/>
                      </a:solidFill>
                      <a:prstDash val="solid"/>
                      <a:round/>
                      <a:headEnd type="none" w="med" len="med"/>
                      <a:tailEnd type="none" w="med" len="med"/>
                    </a:lnR>
                    <a:lnT w="12700" cmpd="sng">
                      <a:noFill/>
                    </a:lnT>
                    <a:lnB w="12700" cmpd="sng">
                      <a:noFill/>
                    </a:lnB>
                    <a:lnTlToBr w="12700" cmpd="sng">
                      <a:noFill/>
                      <a:prstDash val="solid"/>
                    </a:lnTlToBr>
                    <a:lnBlToTr w="12700" cmpd="sng">
                      <a:noFill/>
                      <a:prstDash val="solid"/>
                    </a:lnBlToTr>
                  </a:tcPr>
                </a:tc>
                <a:tc>
                  <a:txBody>
                    <a:bodyPr/>
                    <a:lstStyle/>
                    <a:p>
                      <a:pPr algn="ctr"/>
                      <a:r>
                        <a:rPr lang="en-US" sz="2000" b="1" i="0" dirty="0">
                          <a:solidFill>
                            <a:srgbClr val="FF0000"/>
                          </a:solidFill>
                          <a:latin typeface="Century Gothic" panose="020B0502020202020204" pitchFamily="34" charset="0"/>
                        </a:rPr>
                        <a:t>m</a:t>
                      </a:r>
                    </a:p>
                  </a:txBody>
                  <a:tcPr marL="0" marR="0" marT="0" marB="0" anchor="ctr">
                    <a:lnL w="28575" cap="flat" cmpd="sng" algn="ctr">
                      <a:solidFill>
                        <a:srgbClr val="FF0000"/>
                      </a:solidFill>
                      <a:prstDash val="solid"/>
                      <a:round/>
                      <a:headEnd type="none" w="med" len="med"/>
                      <a:tailEnd type="none" w="med" len="med"/>
                    </a:lnL>
                    <a:lnR w="28575" cap="flat" cmpd="sng" algn="ctr">
                      <a:solidFill>
                        <a:srgbClr val="FF0000"/>
                      </a:solidFill>
                      <a:prstDash val="solid"/>
                      <a:round/>
                      <a:headEnd type="none" w="med" len="med"/>
                      <a:tailEnd type="none" w="med" len="med"/>
                    </a:lnR>
                    <a:lnT w="28575" cap="flat" cmpd="sng" algn="ctr">
                      <a:solidFill>
                        <a:srgbClr val="FF0000"/>
                      </a:solidFill>
                      <a:prstDash val="solid"/>
                      <a:round/>
                      <a:headEnd type="none" w="med" len="med"/>
                      <a:tailEnd type="none" w="med" len="med"/>
                    </a:lnT>
                    <a:lnB w="28575" cap="flat" cmpd="sng" algn="ctr">
                      <a:solidFill>
                        <a:srgbClr val="FF0000"/>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971942224"/>
                  </a:ext>
                </a:extLst>
              </a:tr>
            </a:tbl>
          </a:graphicData>
        </a:graphic>
      </p:graphicFrame>
    </p:spTree>
    <p:extLst>
      <p:ext uri="{BB962C8B-B14F-4D97-AF65-F5344CB8AC3E}">
        <p14:creationId xmlns:p14="http://schemas.microsoft.com/office/powerpoint/2010/main" val="286585157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7" name="Picture 16">
            <a:extLst>
              <a:ext uri="{FF2B5EF4-FFF2-40B4-BE49-F238E27FC236}">
                <a16:creationId xmlns:a16="http://schemas.microsoft.com/office/drawing/2014/main" id="{1F9DEFB9-DC45-43BB-8ECB-15B9EF15CB27}"/>
              </a:ext>
            </a:extLst>
          </p:cNvPr>
          <p:cNvPicPr>
            <a:picLocks noChangeAspect="1"/>
          </p:cNvPicPr>
          <p:nvPr/>
        </p:nvPicPr>
        <p:blipFill>
          <a:blip r:embed="rId4"/>
          <a:stretch>
            <a:fillRect/>
          </a:stretch>
        </p:blipFill>
        <p:spPr>
          <a:xfrm>
            <a:off x="115438" y="141338"/>
            <a:ext cx="8913124" cy="6322100"/>
          </a:xfrm>
          <a:prstGeom prst="rect">
            <a:avLst/>
          </a:prstGeom>
        </p:spPr>
      </p:pic>
      <p:sp>
        <p:nvSpPr>
          <p:cNvPr id="20" name="Rounded Rectangular Callout 8">
            <a:extLst>
              <a:ext uri="{FF2B5EF4-FFF2-40B4-BE49-F238E27FC236}">
                <a16:creationId xmlns:a16="http://schemas.microsoft.com/office/drawing/2014/main" id="{02209F76-391E-4BF7-889D-8176AAD98A96}"/>
              </a:ext>
            </a:extLst>
          </p:cNvPr>
          <p:cNvSpPr/>
          <p:nvPr/>
        </p:nvSpPr>
        <p:spPr>
          <a:xfrm>
            <a:off x="4228572" y="1560810"/>
            <a:ext cx="2484000" cy="900000"/>
          </a:xfrm>
          <a:prstGeom prst="wedgeRoundRectCallout">
            <a:avLst>
              <a:gd name="adj1" fmla="val -64469"/>
              <a:gd name="adj2" fmla="val -285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Century Gothic" panose="020B0502020202020204" pitchFamily="34" charset="0"/>
              </a:rPr>
              <a:t>I think it will be around 117m.</a:t>
            </a:r>
          </a:p>
        </p:txBody>
      </p:sp>
      <p:sp>
        <p:nvSpPr>
          <p:cNvPr id="21" name="Rounded Rectangular Callout 9">
            <a:extLst>
              <a:ext uri="{FF2B5EF4-FFF2-40B4-BE49-F238E27FC236}">
                <a16:creationId xmlns:a16="http://schemas.microsoft.com/office/drawing/2014/main" id="{FEC9371F-B8C4-4427-88FA-A1E294C9CE47}"/>
              </a:ext>
            </a:extLst>
          </p:cNvPr>
          <p:cNvSpPr/>
          <p:nvPr/>
        </p:nvSpPr>
        <p:spPr>
          <a:xfrm flipH="1">
            <a:off x="2186472" y="3045221"/>
            <a:ext cx="2484000" cy="900000"/>
          </a:xfrm>
          <a:prstGeom prst="wedgeRoundRectCallout">
            <a:avLst>
              <a:gd name="adj1" fmla="val -64469"/>
              <a:gd name="adj2" fmla="val -285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Century Gothic" panose="020B0502020202020204" pitchFamily="34" charset="0"/>
              </a:rPr>
              <a:t>I think it will be around 117cm.</a:t>
            </a:r>
          </a:p>
        </p:txBody>
      </p:sp>
      <p:sp>
        <p:nvSpPr>
          <p:cNvPr id="22" name="TextBox 21">
            <a:extLst>
              <a:ext uri="{FF2B5EF4-FFF2-40B4-BE49-F238E27FC236}">
                <a16:creationId xmlns:a16="http://schemas.microsoft.com/office/drawing/2014/main" id="{DECF73EC-C877-4E08-A4D3-48A8C2CB429A}"/>
              </a:ext>
            </a:extLst>
          </p:cNvPr>
          <p:cNvSpPr txBox="1"/>
          <p:nvPr/>
        </p:nvSpPr>
        <p:spPr>
          <a:xfrm>
            <a:off x="2577488" y="2460810"/>
            <a:ext cx="728084" cy="400110"/>
          </a:xfrm>
          <a:prstGeom prst="rect">
            <a:avLst/>
          </a:prstGeom>
          <a:noFill/>
        </p:spPr>
        <p:txBody>
          <a:bodyPr wrap="none" rtlCol="0">
            <a:spAutoFit/>
          </a:bodyPr>
          <a:lstStyle/>
          <a:p>
            <a:pPr algn="ctr"/>
            <a:r>
              <a:rPr lang="en-US" sz="2000" b="1" dirty="0">
                <a:latin typeface="Century Gothic" panose="020B0502020202020204" pitchFamily="34" charset="0"/>
              </a:rPr>
              <a:t>Sam</a:t>
            </a:r>
          </a:p>
        </p:txBody>
      </p:sp>
      <p:sp>
        <p:nvSpPr>
          <p:cNvPr id="23" name="TextBox 22">
            <a:extLst>
              <a:ext uri="{FF2B5EF4-FFF2-40B4-BE49-F238E27FC236}">
                <a16:creationId xmlns:a16="http://schemas.microsoft.com/office/drawing/2014/main" id="{FB0C27B3-7276-47DE-AC78-2D820CD36230}"/>
              </a:ext>
            </a:extLst>
          </p:cNvPr>
          <p:cNvSpPr txBox="1"/>
          <p:nvPr/>
        </p:nvSpPr>
        <p:spPr>
          <a:xfrm>
            <a:off x="5782722" y="3995111"/>
            <a:ext cx="811441" cy="400110"/>
          </a:xfrm>
          <a:prstGeom prst="rect">
            <a:avLst/>
          </a:prstGeom>
          <a:noFill/>
        </p:spPr>
        <p:txBody>
          <a:bodyPr wrap="none" rtlCol="0">
            <a:spAutoFit/>
          </a:bodyPr>
          <a:lstStyle/>
          <a:p>
            <a:pPr algn="ctr"/>
            <a:r>
              <a:rPr lang="en-US" sz="2000" b="1" dirty="0">
                <a:latin typeface="Century Gothic" panose="020B0502020202020204" pitchFamily="34" charset="0"/>
              </a:rPr>
              <a:t>India</a:t>
            </a:r>
          </a:p>
        </p:txBody>
      </p:sp>
      <p:sp>
        <p:nvSpPr>
          <p:cNvPr id="24" name="Rectangle 23">
            <a:extLst>
              <a:ext uri="{FF2B5EF4-FFF2-40B4-BE49-F238E27FC236}">
                <a16:creationId xmlns:a16="http://schemas.microsoft.com/office/drawing/2014/main" id="{BD291E55-6D88-4155-9C0F-84425F78928D}"/>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dirty="0">
              <a:solidFill>
                <a:prstClr val="black"/>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The children are estimating how far it is to walk to assembly.</a:t>
            </a: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r>
              <a:rPr lang="en-GB" sz="2000" b="1" dirty="0">
                <a:solidFill>
                  <a:schemeClr val="tx1"/>
                </a:solidFill>
                <a:latin typeface="Century Gothic" panose="020B0502020202020204" pitchFamily="34" charset="0"/>
                <a:sym typeface="Wingdings" panose="05000000000000000000" pitchFamily="2" charset="2"/>
              </a:rPr>
              <a:t>Who do you agree with and why?</a:t>
            </a:r>
            <a:endParaRPr lang="en-GB" sz="3200" b="1" dirty="0">
              <a:solidFill>
                <a:schemeClr val="tx1"/>
              </a:solidFill>
              <a:latin typeface="Century Gothic" panose="020B0502020202020204" pitchFamily="34" charset="0"/>
              <a:sym typeface="Wingdings" panose="05000000000000000000" pitchFamily="2" charset="2"/>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schemeClr val="tx1"/>
              </a:solidFill>
              <a:latin typeface="Century Gothic" panose="020B0502020202020204" pitchFamily="34" charset="0"/>
            </a:endParaRPr>
          </a:p>
        </p:txBody>
      </p:sp>
    </p:spTree>
    <p:extLst>
      <p:ext uri="{BB962C8B-B14F-4D97-AF65-F5344CB8AC3E}">
        <p14:creationId xmlns:p14="http://schemas.microsoft.com/office/powerpoint/2010/main" val="26323627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7" name="Picture 16">
            <a:extLst>
              <a:ext uri="{FF2B5EF4-FFF2-40B4-BE49-F238E27FC236}">
                <a16:creationId xmlns:a16="http://schemas.microsoft.com/office/drawing/2014/main" id="{1F9DEFB9-DC45-43BB-8ECB-15B9EF15CB27}"/>
              </a:ext>
            </a:extLst>
          </p:cNvPr>
          <p:cNvPicPr>
            <a:picLocks noChangeAspect="1"/>
          </p:cNvPicPr>
          <p:nvPr/>
        </p:nvPicPr>
        <p:blipFill>
          <a:blip r:embed="rId4"/>
          <a:stretch>
            <a:fillRect/>
          </a:stretch>
        </p:blipFill>
        <p:spPr>
          <a:xfrm>
            <a:off x="115438" y="141338"/>
            <a:ext cx="8913124" cy="6322100"/>
          </a:xfrm>
          <a:prstGeom prst="rect">
            <a:avLst/>
          </a:prstGeom>
        </p:spPr>
      </p:pic>
      <p:sp>
        <p:nvSpPr>
          <p:cNvPr id="21" name="Rounded Rectangular Callout 9">
            <a:extLst>
              <a:ext uri="{FF2B5EF4-FFF2-40B4-BE49-F238E27FC236}">
                <a16:creationId xmlns:a16="http://schemas.microsoft.com/office/drawing/2014/main" id="{FEC9371F-B8C4-4427-88FA-A1E294C9CE47}"/>
              </a:ext>
            </a:extLst>
          </p:cNvPr>
          <p:cNvSpPr/>
          <p:nvPr/>
        </p:nvSpPr>
        <p:spPr>
          <a:xfrm flipH="1">
            <a:off x="2186472" y="3045221"/>
            <a:ext cx="2484000" cy="900000"/>
          </a:xfrm>
          <a:prstGeom prst="wedgeRoundRectCallout">
            <a:avLst>
              <a:gd name="adj1" fmla="val -64469"/>
              <a:gd name="adj2" fmla="val -285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Century Gothic" panose="020B0502020202020204" pitchFamily="34" charset="0"/>
              </a:rPr>
              <a:t>I think it will be around 117cm.</a:t>
            </a:r>
          </a:p>
        </p:txBody>
      </p:sp>
      <p:sp>
        <p:nvSpPr>
          <p:cNvPr id="22" name="TextBox 21">
            <a:extLst>
              <a:ext uri="{FF2B5EF4-FFF2-40B4-BE49-F238E27FC236}">
                <a16:creationId xmlns:a16="http://schemas.microsoft.com/office/drawing/2014/main" id="{DECF73EC-C877-4E08-A4D3-48A8C2CB429A}"/>
              </a:ext>
            </a:extLst>
          </p:cNvPr>
          <p:cNvSpPr txBox="1"/>
          <p:nvPr/>
        </p:nvSpPr>
        <p:spPr>
          <a:xfrm>
            <a:off x="2577488" y="2460810"/>
            <a:ext cx="728084" cy="400110"/>
          </a:xfrm>
          <a:prstGeom prst="rect">
            <a:avLst/>
          </a:prstGeom>
          <a:noFill/>
        </p:spPr>
        <p:txBody>
          <a:bodyPr wrap="none" rtlCol="0">
            <a:spAutoFit/>
          </a:bodyPr>
          <a:lstStyle/>
          <a:p>
            <a:pPr algn="ctr"/>
            <a:r>
              <a:rPr lang="en-US" sz="2000" b="1" dirty="0">
                <a:latin typeface="Century Gothic" panose="020B0502020202020204" pitchFamily="34" charset="0"/>
              </a:rPr>
              <a:t>Sam</a:t>
            </a:r>
          </a:p>
        </p:txBody>
      </p:sp>
      <p:sp>
        <p:nvSpPr>
          <p:cNvPr id="23" name="TextBox 22">
            <a:extLst>
              <a:ext uri="{FF2B5EF4-FFF2-40B4-BE49-F238E27FC236}">
                <a16:creationId xmlns:a16="http://schemas.microsoft.com/office/drawing/2014/main" id="{FB0C27B3-7276-47DE-AC78-2D820CD36230}"/>
              </a:ext>
            </a:extLst>
          </p:cNvPr>
          <p:cNvSpPr txBox="1"/>
          <p:nvPr/>
        </p:nvSpPr>
        <p:spPr>
          <a:xfrm>
            <a:off x="5782722" y="3995111"/>
            <a:ext cx="811441" cy="400110"/>
          </a:xfrm>
          <a:prstGeom prst="rect">
            <a:avLst/>
          </a:prstGeom>
          <a:noFill/>
        </p:spPr>
        <p:txBody>
          <a:bodyPr wrap="none" rtlCol="0">
            <a:spAutoFit/>
          </a:bodyPr>
          <a:lstStyle/>
          <a:p>
            <a:pPr algn="ctr"/>
            <a:r>
              <a:rPr lang="en-US" sz="2000" b="1" dirty="0">
                <a:latin typeface="Century Gothic" panose="020B0502020202020204" pitchFamily="34" charset="0"/>
              </a:rPr>
              <a:t>India</a:t>
            </a:r>
          </a:p>
        </p:txBody>
      </p:sp>
      <p:sp>
        <p:nvSpPr>
          <p:cNvPr id="24" name="Rectangle 23">
            <a:extLst>
              <a:ext uri="{FF2B5EF4-FFF2-40B4-BE49-F238E27FC236}">
                <a16:creationId xmlns:a16="http://schemas.microsoft.com/office/drawing/2014/main" id="{BD291E55-6D88-4155-9C0F-84425F78928D}"/>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dirty="0">
              <a:solidFill>
                <a:prstClr val="black"/>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The children are estimating how far it is to walk to assembly.</a:t>
            </a: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r>
              <a:rPr lang="en-GB" sz="2000" b="1" dirty="0">
                <a:solidFill>
                  <a:schemeClr val="tx1"/>
                </a:solidFill>
                <a:latin typeface="Century Gothic" panose="020B0502020202020204" pitchFamily="34" charset="0"/>
                <a:sym typeface="Wingdings" panose="05000000000000000000" pitchFamily="2" charset="2"/>
              </a:rPr>
              <a:t>Who do you agree with and why?</a:t>
            </a:r>
            <a:endParaRPr lang="en-GB" sz="3200" b="1" dirty="0">
              <a:solidFill>
                <a:schemeClr val="tx1"/>
              </a:solidFill>
              <a:latin typeface="Century Gothic" panose="020B0502020202020204" pitchFamily="34" charset="0"/>
              <a:sym typeface="Wingdings" panose="05000000000000000000" pitchFamily="2" charset="2"/>
            </a:endParaRPr>
          </a:p>
          <a:p>
            <a:pPr lvl="0" algn="ctr"/>
            <a:endParaRPr lang="en-GB" sz="2000" b="1" dirty="0">
              <a:solidFill>
                <a:prstClr val="black"/>
              </a:solidFill>
              <a:latin typeface="Century Gothic" panose="020B0502020202020204" pitchFamily="34" charset="0"/>
            </a:endParaRPr>
          </a:p>
          <a:p>
            <a:pPr lvl="0" algn="ctr"/>
            <a:r>
              <a:rPr lang="en-GB" sz="2000" b="1" dirty="0">
                <a:solidFill>
                  <a:schemeClr val="tx1"/>
                </a:solidFill>
                <a:latin typeface="Century Gothic" panose="020B0502020202020204" pitchFamily="34" charset="0"/>
              </a:rPr>
              <a:t>I agree with Sam because…</a:t>
            </a:r>
            <a:r>
              <a:rPr lang="en-GB" sz="2000" b="1" dirty="0">
                <a:solidFill>
                  <a:srgbClr val="FF0000"/>
                </a:solidFill>
                <a:latin typeface="Century Gothic" panose="020B0502020202020204" pitchFamily="34" charset="0"/>
              </a:rPr>
              <a:t> </a:t>
            </a:r>
          </a:p>
          <a:p>
            <a:pPr lvl="0" algn="ctr"/>
            <a:endParaRPr lang="en-GB" sz="2000" b="1" dirty="0">
              <a:solidFill>
                <a:schemeClr val="tx1"/>
              </a:solidFill>
              <a:latin typeface="Century Gothic" panose="020B0502020202020204" pitchFamily="34" charset="0"/>
            </a:endParaRPr>
          </a:p>
        </p:txBody>
      </p:sp>
      <p:sp>
        <p:nvSpPr>
          <p:cNvPr id="11" name="Rounded Rectangular Callout 8">
            <a:extLst>
              <a:ext uri="{FF2B5EF4-FFF2-40B4-BE49-F238E27FC236}">
                <a16:creationId xmlns:a16="http://schemas.microsoft.com/office/drawing/2014/main" id="{382F5A3E-4277-4E8F-8D0F-7375EC50DF9E}"/>
              </a:ext>
            </a:extLst>
          </p:cNvPr>
          <p:cNvSpPr/>
          <p:nvPr/>
        </p:nvSpPr>
        <p:spPr>
          <a:xfrm>
            <a:off x="4228572" y="1560810"/>
            <a:ext cx="2484000" cy="900000"/>
          </a:xfrm>
          <a:prstGeom prst="wedgeRoundRectCallout">
            <a:avLst>
              <a:gd name="adj1" fmla="val -64469"/>
              <a:gd name="adj2" fmla="val -285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FF0000"/>
                </a:solidFill>
                <a:latin typeface="Century Gothic" panose="020B0502020202020204" pitchFamily="34" charset="0"/>
              </a:rPr>
              <a:t>I think it will be around 117m.</a:t>
            </a:r>
          </a:p>
        </p:txBody>
      </p:sp>
    </p:spTree>
    <p:extLst>
      <p:ext uri="{BB962C8B-B14F-4D97-AF65-F5344CB8AC3E}">
        <p14:creationId xmlns:p14="http://schemas.microsoft.com/office/powerpoint/2010/main" val="101436166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F2267ACB-233E-41BC-B01B-8F3DC45483E4}"/>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pic>
        <p:nvPicPr>
          <p:cNvPr id="17" name="Picture 16">
            <a:extLst>
              <a:ext uri="{FF2B5EF4-FFF2-40B4-BE49-F238E27FC236}">
                <a16:creationId xmlns:a16="http://schemas.microsoft.com/office/drawing/2014/main" id="{1F9DEFB9-DC45-43BB-8ECB-15B9EF15CB27}"/>
              </a:ext>
            </a:extLst>
          </p:cNvPr>
          <p:cNvPicPr>
            <a:picLocks noChangeAspect="1"/>
          </p:cNvPicPr>
          <p:nvPr/>
        </p:nvPicPr>
        <p:blipFill>
          <a:blip r:embed="rId4"/>
          <a:stretch>
            <a:fillRect/>
          </a:stretch>
        </p:blipFill>
        <p:spPr>
          <a:xfrm>
            <a:off x="115438" y="141338"/>
            <a:ext cx="8913124" cy="6322100"/>
          </a:xfrm>
          <a:prstGeom prst="rect">
            <a:avLst/>
          </a:prstGeom>
        </p:spPr>
      </p:pic>
      <p:sp>
        <p:nvSpPr>
          <p:cNvPr id="21" name="Rounded Rectangular Callout 9">
            <a:extLst>
              <a:ext uri="{FF2B5EF4-FFF2-40B4-BE49-F238E27FC236}">
                <a16:creationId xmlns:a16="http://schemas.microsoft.com/office/drawing/2014/main" id="{FEC9371F-B8C4-4427-88FA-A1E294C9CE47}"/>
              </a:ext>
            </a:extLst>
          </p:cNvPr>
          <p:cNvSpPr/>
          <p:nvPr/>
        </p:nvSpPr>
        <p:spPr>
          <a:xfrm flipH="1">
            <a:off x="2186472" y="3045221"/>
            <a:ext cx="2484000" cy="900000"/>
          </a:xfrm>
          <a:prstGeom prst="wedgeRoundRectCallout">
            <a:avLst>
              <a:gd name="adj1" fmla="val -64469"/>
              <a:gd name="adj2" fmla="val -285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tx1"/>
                </a:solidFill>
                <a:latin typeface="Century Gothic" panose="020B0502020202020204" pitchFamily="34" charset="0"/>
              </a:rPr>
              <a:t>I think it will be around 117cm.</a:t>
            </a:r>
          </a:p>
        </p:txBody>
      </p:sp>
      <p:sp>
        <p:nvSpPr>
          <p:cNvPr id="22" name="TextBox 21">
            <a:extLst>
              <a:ext uri="{FF2B5EF4-FFF2-40B4-BE49-F238E27FC236}">
                <a16:creationId xmlns:a16="http://schemas.microsoft.com/office/drawing/2014/main" id="{DECF73EC-C877-4E08-A4D3-48A8C2CB429A}"/>
              </a:ext>
            </a:extLst>
          </p:cNvPr>
          <p:cNvSpPr txBox="1"/>
          <p:nvPr/>
        </p:nvSpPr>
        <p:spPr>
          <a:xfrm>
            <a:off x="2577488" y="2460810"/>
            <a:ext cx="728084" cy="400110"/>
          </a:xfrm>
          <a:prstGeom prst="rect">
            <a:avLst/>
          </a:prstGeom>
          <a:noFill/>
        </p:spPr>
        <p:txBody>
          <a:bodyPr wrap="none" rtlCol="0">
            <a:spAutoFit/>
          </a:bodyPr>
          <a:lstStyle/>
          <a:p>
            <a:pPr algn="ctr"/>
            <a:r>
              <a:rPr lang="en-US" sz="2000" b="1" dirty="0">
                <a:latin typeface="Century Gothic" panose="020B0502020202020204" pitchFamily="34" charset="0"/>
              </a:rPr>
              <a:t>Sam</a:t>
            </a:r>
          </a:p>
        </p:txBody>
      </p:sp>
      <p:sp>
        <p:nvSpPr>
          <p:cNvPr id="23" name="TextBox 22">
            <a:extLst>
              <a:ext uri="{FF2B5EF4-FFF2-40B4-BE49-F238E27FC236}">
                <a16:creationId xmlns:a16="http://schemas.microsoft.com/office/drawing/2014/main" id="{FB0C27B3-7276-47DE-AC78-2D820CD36230}"/>
              </a:ext>
            </a:extLst>
          </p:cNvPr>
          <p:cNvSpPr txBox="1"/>
          <p:nvPr/>
        </p:nvSpPr>
        <p:spPr>
          <a:xfrm>
            <a:off x="5782722" y="3995111"/>
            <a:ext cx="811441" cy="400110"/>
          </a:xfrm>
          <a:prstGeom prst="rect">
            <a:avLst/>
          </a:prstGeom>
          <a:noFill/>
        </p:spPr>
        <p:txBody>
          <a:bodyPr wrap="none" rtlCol="0">
            <a:spAutoFit/>
          </a:bodyPr>
          <a:lstStyle/>
          <a:p>
            <a:pPr algn="ctr"/>
            <a:r>
              <a:rPr lang="en-US" sz="2000" b="1" dirty="0">
                <a:latin typeface="Century Gothic" panose="020B0502020202020204" pitchFamily="34" charset="0"/>
              </a:rPr>
              <a:t>India</a:t>
            </a:r>
          </a:p>
        </p:txBody>
      </p:sp>
      <p:sp>
        <p:nvSpPr>
          <p:cNvPr id="24" name="Rectangle 23">
            <a:extLst>
              <a:ext uri="{FF2B5EF4-FFF2-40B4-BE49-F238E27FC236}">
                <a16:creationId xmlns:a16="http://schemas.microsoft.com/office/drawing/2014/main" id="{BD291E55-6D88-4155-9C0F-84425F78928D}"/>
              </a:ext>
            </a:extLst>
          </p:cNvPr>
          <p:cNvSpPr/>
          <p:nvPr/>
        </p:nvSpPr>
        <p:spPr>
          <a:xfrm>
            <a:off x="275304" y="272387"/>
            <a:ext cx="8593393" cy="6057245"/>
          </a:xfrm>
          <a:prstGeom prst="rect">
            <a:avLst/>
          </a:prstGeom>
          <a:noFill/>
          <a:ln>
            <a:no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algn="ctr"/>
            <a:r>
              <a:rPr lang="en-GB" sz="1600" b="1" u="sng" dirty="0">
                <a:solidFill>
                  <a:schemeClr val="bg2">
                    <a:lumMod val="50000"/>
                  </a:schemeClr>
                </a:solidFill>
                <a:latin typeface="Century Gothic" panose="020B0502020202020204" pitchFamily="34" charset="0"/>
              </a:rPr>
              <a:t>Reasoning 2</a:t>
            </a:r>
          </a:p>
          <a:p>
            <a:pPr lvl="0" algn="ctr"/>
            <a:endParaRPr lang="en-GB" sz="2000" b="1" dirty="0">
              <a:solidFill>
                <a:prstClr val="black"/>
              </a:solidFill>
              <a:latin typeface="Century Gothic" panose="020B0502020202020204" pitchFamily="34" charset="0"/>
            </a:endParaRPr>
          </a:p>
          <a:p>
            <a:pPr algn="ctr"/>
            <a:r>
              <a:rPr lang="en-GB" sz="2000" b="1" dirty="0">
                <a:solidFill>
                  <a:schemeClr val="tx1"/>
                </a:solidFill>
                <a:latin typeface="Century Gothic" panose="020B0502020202020204" pitchFamily="34" charset="0"/>
              </a:rPr>
              <a:t>The children are estimating how far it is to walk to assembly.</a:t>
            </a: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endParaRPr lang="en-GB" sz="2000" b="1" dirty="0">
              <a:solidFill>
                <a:schemeClr val="tx1"/>
              </a:solidFill>
              <a:latin typeface="Century Gothic" panose="020B0502020202020204" pitchFamily="34" charset="0"/>
              <a:sym typeface="Wingdings" panose="05000000000000000000" pitchFamily="2" charset="2"/>
            </a:endParaRPr>
          </a:p>
          <a:p>
            <a:pPr algn="ctr"/>
            <a:r>
              <a:rPr lang="en-GB" sz="2000" b="1" dirty="0">
                <a:solidFill>
                  <a:schemeClr val="tx1"/>
                </a:solidFill>
                <a:latin typeface="Century Gothic" panose="020B0502020202020204" pitchFamily="34" charset="0"/>
                <a:sym typeface="Wingdings" panose="05000000000000000000" pitchFamily="2" charset="2"/>
              </a:rPr>
              <a:t>Who do you agree with and why?</a:t>
            </a:r>
            <a:endParaRPr lang="en-GB" sz="3200" b="1" dirty="0">
              <a:solidFill>
                <a:schemeClr val="tx1"/>
              </a:solidFill>
              <a:latin typeface="Century Gothic" panose="020B0502020202020204" pitchFamily="34" charset="0"/>
              <a:sym typeface="Wingdings" panose="05000000000000000000" pitchFamily="2" charset="2"/>
            </a:endParaRPr>
          </a:p>
          <a:p>
            <a:pPr lvl="0" algn="ctr"/>
            <a:endParaRPr lang="en-GB" sz="2000" b="1" dirty="0">
              <a:solidFill>
                <a:prstClr val="black"/>
              </a:solidFill>
              <a:latin typeface="Century Gothic" panose="020B0502020202020204" pitchFamily="34" charset="0"/>
            </a:endParaRPr>
          </a:p>
          <a:p>
            <a:pPr lvl="0" algn="ctr"/>
            <a:r>
              <a:rPr lang="en-GB" sz="2000" b="1" dirty="0">
                <a:solidFill>
                  <a:srgbClr val="FF0000"/>
                </a:solidFill>
                <a:latin typeface="Century Gothic" panose="020B0502020202020204" pitchFamily="34" charset="0"/>
              </a:rPr>
              <a:t>I agree with Sam because metres is the correct unit of measure for this distance. 117cm is not far enough. </a:t>
            </a:r>
          </a:p>
          <a:p>
            <a:pPr lvl="0" algn="ctr"/>
            <a:endParaRPr lang="en-GB" sz="2000" b="1" dirty="0">
              <a:solidFill>
                <a:schemeClr val="tx1"/>
              </a:solidFill>
              <a:latin typeface="Century Gothic" panose="020B0502020202020204" pitchFamily="34" charset="0"/>
            </a:endParaRPr>
          </a:p>
        </p:txBody>
      </p:sp>
      <p:sp>
        <p:nvSpPr>
          <p:cNvPr id="11" name="Rounded Rectangular Callout 8">
            <a:extLst>
              <a:ext uri="{FF2B5EF4-FFF2-40B4-BE49-F238E27FC236}">
                <a16:creationId xmlns:a16="http://schemas.microsoft.com/office/drawing/2014/main" id="{382F5A3E-4277-4E8F-8D0F-7375EC50DF9E}"/>
              </a:ext>
            </a:extLst>
          </p:cNvPr>
          <p:cNvSpPr/>
          <p:nvPr/>
        </p:nvSpPr>
        <p:spPr>
          <a:xfrm>
            <a:off x="4228572" y="1560810"/>
            <a:ext cx="2484000" cy="900000"/>
          </a:xfrm>
          <a:prstGeom prst="wedgeRoundRectCallout">
            <a:avLst>
              <a:gd name="adj1" fmla="val -64469"/>
              <a:gd name="adj2" fmla="val -2858"/>
              <a:gd name="adj3" fmla="val 16667"/>
            </a:avLst>
          </a:prstGeom>
          <a:solidFill>
            <a:schemeClr val="bg1"/>
          </a:solidFill>
          <a:ln w="28575">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rgbClr val="FF0000"/>
                </a:solidFill>
                <a:latin typeface="Century Gothic" panose="020B0502020202020204" pitchFamily="34" charset="0"/>
              </a:rPr>
              <a:t>I think it will be around 117m.</a:t>
            </a:r>
          </a:p>
        </p:txBody>
      </p:sp>
    </p:spTree>
    <p:extLst>
      <p:ext uri="{BB962C8B-B14F-4D97-AF65-F5344CB8AC3E}">
        <p14:creationId xmlns:p14="http://schemas.microsoft.com/office/powerpoint/2010/main" val="39540762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9" name="Rectangle 8">
            <a:extLst>
              <a:ext uri="{FF2B5EF4-FFF2-40B4-BE49-F238E27FC236}">
                <a16:creationId xmlns:a16="http://schemas.microsoft.com/office/drawing/2014/main" id="{819DDE15-8305-4CD0-8D10-7697D4BA2BF5}"/>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Problem Solving 1</a:t>
            </a:r>
          </a:p>
          <a:p>
            <a:pPr lvl="0" algn="ctr"/>
            <a:endParaRPr lang="en-GB" sz="2000" b="1" u="sng" dirty="0">
              <a:solidFill>
                <a:prstClr val="black"/>
              </a:solidFill>
              <a:latin typeface="Century Gothic" panose="020B0502020202020204" pitchFamily="34" charset="0"/>
            </a:endParaRPr>
          </a:p>
          <a:p>
            <a:pPr lvl="0" algn="ctr"/>
            <a:r>
              <a:rPr lang="en-GB" sz="2000" b="1" dirty="0">
                <a:solidFill>
                  <a:prstClr val="black"/>
                </a:solidFill>
                <a:latin typeface="Century Gothic" panose="020B0502020202020204" pitchFamily="34" charset="0"/>
              </a:rPr>
              <a:t>If we know that one bottle of lemonade has volume of 1 litre, make estimates for the following:</a:t>
            </a: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p:txBody>
      </p:sp>
      <p:graphicFrame>
        <p:nvGraphicFramePr>
          <p:cNvPr id="6" name="Table 5">
            <a:extLst>
              <a:ext uri="{FF2B5EF4-FFF2-40B4-BE49-F238E27FC236}">
                <a16:creationId xmlns:a16="http://schemas.microsoft.com/office/drawing/2014/main" id="{C51C5330-D4E8-994D-87A7-9F4D7C6B6A17}"/>
              </a:ext>
            </a:extLst>
          </p:cNvPr>
          <p:cNvGraphicFramePr>
            <a:graphicFrameLocks noGrp="1"/>
          </p:cNvGraphicFramePr>
          <p:nvPr>
            <p:extLst>
              <p:ext uri="{D42A27DB-BD31-4B8C-83A1-F6EECF244321}">
                <p14:modId xmlns:p14="http://schemas.microsoft.com/office/powerpoint/2010/main" val="1333753739"/>
              </p:ext>
            </p:extLst>
          </p:nvPr>
        </p:nvGraphicFramePr>
        <p:xfrm>
          <a:off x="3111918" y="1769694"/>
          <a:ext cx="2920164" cy="2160000"/>
        </p:xfrm>
        <a:graphic>
          <a:graphicData uri="http://schemas.openxmlformats.org/drawingml/2006/table">
            <a:tbl>
              <a:tblPr firstRow="1" bandRow="1">
                <a:tableStyleId>{5940675A-B579-460E-94D1-54222C63F5DA}</a:tableStyleId>
              </a:tblPr>
              <a:tblGrid>
                <a:gridCol w="2088000">
                  <a:extLst>
                    <a:ext uri="{9D8B030D-6E8A-4147-A177-3AD203B41FA5}">
                      <a16:colId xmlns:a16="http://schemas.microsoft.com/office/drawing/2014/main" val="617068663"/>
                    </a:ext>
                  </a:extLst>
                </a:gridCol>
                <a:gridCol w="832164">
                  <a:extLst>
                    <a:ext uri="{9D8B030D-6E8A-4147-A177-3AD203B41FA5}">
                      <a16:colId xmlns:a16="http://schemas.microsoft.com/office/drawing/2014/main" val="738339332"/>
                    </a:ext>
                  </a:extLst>
                </a:gridCol>
              </a:tblGrid>
              <a:tr h="540000">
                <a:tc>
                  <a:txBody>
                    <a:bodyPr/>
                    <a:lstStyle/>
                    <a:p>
                      <a:pPr algn="ctr"/>
                      <a:r>
                        <a:rPr lang="en-US" sz="2000" b="1" i="0" dirty="0">
                          <a:latin typeface="Century Gothic" panose="020B0502020202020204" pitchFamily="34" charset="0"/>
                        </a:rPr>
                        <a:t>a bath</a:t>
                      </a:r>
                    </a:p>
                  </a:txBody>
                  <a:tcPr anchor="ctr">
                    <a:solidFill>
                      <a:schemeClr val="bg1"/>
                    </a:solidFill>
                  </a:tcPr>
                </a:tc>
                <a:tc>
                  <a:txBody>
                    <a:bodyPr/>
                    <a:lstStyle/>
                    <a:p>
                      <a:pPr algn="ctr"/>
                      <a:endParaRPr lang="en-US" sz="2000" b="1" i="0" dirty="0">
                        <a:latin typeface="Century Gothic" panose="020B0502020202020204" pitchFamily="34" charset="0"/>
                      </a:endParaRPr>
                    </a:p>
                  </a:txBody>
                  <a:tcPr anchor="ctr">
                    <a:solidFill>
                      <a:schemeClr val="bg1"/>
                    </a:solidFill>
                  </a:tcPr>
                </a:tc>
                <a:extLst>
                  <a:ext uri="{0D108BD9-81ED-4DB2-BD59-A6C34878D82A}">
                    <a16:rowId xmlns:a16="http://schemas.microsoft.com/office/drawing/2014/main" val="4102207407"/>
                  </a:ext>
                </a:extLst>
              </a:tr>
              <a:tr h="540000">
                <a:tc>
                  <a:txBody>
                    <a:bodyPr/>
                    <a:lstStyle/>
                    <a:p>
                      <a:pPr algn="ctr"/>
                      <a:r>
                        <a:rPr lang="en-US" sz="2000" b="1" i="0" dirty="0">
                          <a:latin typeface="Century Gothic" panose="020B0502020202020204" pitchFamily="34" charset="0"/>
                        </a:rPr>
                        <a:t>a sink</a:t>
                      </a:r>
                    </a:p>
                  </a:txBody>
                  <a:tcPr anchor="ctr">
                    <a:solidFill>
                      <a:schemeClr val="bg1"/>
                    </a:solidFill>
                  </a:tcPr>
                </a:tc>
                <a:tc>
                  <a:txBody>
                    <a:bodyPr/>
                    <a:lstStyle/>
                    <a:p>
                      <a:pPr algn="ctr"/>
                      <a:endParaRPr lang="en-US" sz="2000" b="1" i="0" dirty="0">
                        <a:latin typeface="Century Gothic" panose="020B0502020202020204" pitchFamily="34" charset="0"/>
                      </a:endParaRPr>
                    </a:p>
                  </a:txBody>
                  <a:tcPr anchor="ctr">
                    <a:solidFill>
                      <a:schemeClr val="bg1"/>
                    </a:solidFill>
                  </a:tcPr>
                </a:tc>
                <a:extLst>
                  <a:ext uri="{0D108BD9-81ED-4DB2-BD59-A6C34878D82A}">
                    <a16:rowId xmlns:a16="http://schemas.microsoft.com/office/drawing/2014/main" val="896324935"/>
                  </a:ext>
                </a:extLst>
              </a:tr>
              <a:tr h="540000">
                <a:tc>
                  <a:txBody>
                    <a:bodyPr/>
                    <a:lstStyle/>
                    <a:p>
                      <a:pPr algn="ctr"/>
                      <a:r>
                        <a:rPr lang="en-US" sz="2000" b="1" i="0" dirty="0">
                          <a:latin typeface="Century Gothic" panose="020B0502020202020204" pitchFamily="34" charset="0"/>
                        </a:rPr>
                        <a:t>a can of drink</a:t>
                      </a:r>
                    </a:p>
                  </a:txBody>
                  <a:tcPr anchor="ctr">
                    <a:solidFill>
                      <a:schemeClr val="bg1"/>
                    </a:solidFill>
                  </a:tcPr>
                </a:tc>
                <a:tc>
                  <a:txBody>
                    <a:bodyPr/>
                    <a:lstStyle/>
                    <a:p>
                      <a:pPr algn="ctr"/>
                      <a:endParaRPr lang="en-US" sz="2000" b="1" i="0" dirty="0">
                        <a:latin typeface="Century Gothic" panose="020B0502020202020204" pitchFamily="34" charset="0"/>
                      </a:endParaRPr>
                    </a:p>
                  </a:txBody>
                  <a:tcPr anchor="ctr">
                    <a:solidFill>
                      <a:schemeClr val="bg1"/>
                    </a:solidFill>
                  </a:tcPr>
                </a:tc>
                <a:extLst>
                  <a:ext uri="{0D108BD9-81ED-4DB2-BD59-A6C34878D82A}">
                    <a16:rowId xmlns:a16="http://schemas.microsoft.com/office/drawing/2014/main" val="3502004512"/>
                  </a:ext>
                </a:extLst>
              </a:tr>
              <a:tr h="540000">
                <a:tc>
                  <a:txBody>
                    <a:bodyPr/>
                    <a:lstStyle/>
                    <a:p>
                      <a:pPr algn="ctr"/>
                      <a:r>
                        <a:rPr lang="en-US" sz="2000" b="1" i="0" dirty="0">
                          <a:latin typeface="Century Gothic" panose="020B0502020202020204" pitchFamily="34" charset="0"/>
                        </a:rPr>
                        <a:t>a cup of coffee</a:t>
                      </a:r>
                    </a:p>
                  </a:txBody>
                  <a:tcPr anchor="ctr">
                    <a:solidFill>
                      <a:schemeClr val="bg1"/>
                    </a:solidFill>
                  </a:tcPr>
                </a:tc>
                <a:tc>
                  <a:txBody>
                    <a:bodyPr/>
                    <a:lstStyle/>
                    <a:p>
                      <a:pPr algn="ctr"/>
                      <a:endParaRPr lang="en-US" sz="2000" b="1" i="0" dirty="0">
                        <a:latin typeface="Century Gothic" panose="020B0502020202020204" pitchFamily="34" charset="0"/>
                      </a:endParaRPr>
                    </a:p>
                  </a:txBody>
                  <a:tcPr anchor="ctr">
                    <a:solidFill>
                      <a:schemeClr val="bg1"/>
                    </a:solidFill>
                  </a:tcPr>
                </a:tc>
                <a:extLst>
                  <a:ext uri="{0D108BD9-81ED-4DB2-BD59-A6C34878D82A}">
                    <a16:rowId xmlns:a16="http://schemas.microsoft.com/office/drawing/2014/main" val="3237928125"/>
                  </a:ext>
                </a:extLst>
              </a:tr>
            </a:tbl>
          </a:graphicData>
        </a:graphic>
      </p:graphicFrame>
    </p:spTree>
    <p:extLst>
      <p:ext uri="{BB962C8B-B14F-4D97-AF65-F5344CB8AC3E}">
        <p14:creationId xmlns:p14="http://schemas.microsoft.com/office/powerpoint/2010/main" val="6360145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D9426B6B-94AA-4D9B-BC63-8F0BC9ED511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9144000" cy="6858000"/>
          </a:xfrm>
          <a:prstGeom prst="rect">
            <a:avLst/>
          </a:prstGeom>
        </p:spPr>
      </p:pic>
      <p:pic>
        <p:nvPicPr>
          <p:cNvPr id="18" name="Picture 17" descr="A close up of a sign&#10;&#10;Description generated with high confidence">
            <a:extLst>
              <a:ext uri="{FF2B5EF4-FFF2-40B4-BE49-F238E27FC236}">
                <a16:creationId xmlns:a16="http://schemas.microsoft.com/office/drawing/2014/main" id="{AF62330C-AB9B-43BE-82E4-98A7F5B9D6D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8139" y="6454317"/>
            <a:ext cx="1174025" cy="278902"/>
          </a:xfrm>
          <a:prstGeom prst="rect">
            <a:avLst/>
          </a:prstGeom>
        </p:spPr>
      </p:pic>
      <p:sp>
        <p:nvSpPr>
          <p:cNvPr id="7" name="TextBox 8">
            <a:extLst>
              <a:ext uri="{FF2B5EF4-FFF2-40B4-BE49-F238E27FC236}">
                <a16:creationId xmlns:a16="http://schemas.microsoft.com/office/drawing/2014/main" id="{84B107DC-B90C-4A45-B422-BA8DE29C2552}"/>
              </a:ext>
            </a:extLst>
          </p:cNvPr>
          <p:cNvSpPr txBox="1"/>
          <p:nvPr/>
        </p:nvSpPr>
        <p:spPr>
          <a:xfrm>
            <a:off x="27814" y="6688627"/>
            <a:ext cx="1231337" cy="169277"/>
          </a:xfrm>
          <a:prstGeom prst="rect">
            <a:avLst/>
          </a:prstGeom>
          <a:noFill/>
        </p:spPr>
        <p:txBody>
          <a:bodyPr wrap="square" rtlCol="0">
            <a:spAutoFit/>
          </a:bodyPr>
          <a:lstStyle>
            <a:defPPr>
              <a:defRPr lang="en-GB"/>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a:lstStyle>
          <a:p>
            <a:r>
              <a:rPr lang="en-GB" altLang="en-US" sz="500" b="1" dirty="0">
                <a:latin typeface="Century Gothic" panose="020B0502020202020204" pitchFamily="34" charset="0"/>
              </a:rPr>
              <a:t>© Classroom Secrets Limited 2019</a:t>
            </a:r>
          </a:p>
        </p:txBody>
      </p:sp>
      <p:sp>
        <p:nvSpPr>
          <p:cNvPr id="9" name="Rectangle 8">
            <a:extLst>
              <a:ext uri="{FF2B5EF4-FFF2-40B4-BE49-F238E27FC236}">
                <a16:creationId xmlns:a16="http://schemas.microsoft.com/office/drawing/2014/main" id="{819DDE15-8305-4CD0-8D10-7697D4BA2BF5}"/>
              </a:ext>
            </a:extLst>
          </p:cNvPr>
          <p:cNvSpPr/>
          <p:nvPr/>
        </p:nvSpPr>
        <p:spPr>
          <a:xfrm>
            <a:off x="275304" y="272387"/>
            <a:ext cx="8593393" cy="6057245"/>
          </a:xfrm>
          <a:prstGeom prst="rect">
            <a:avLst/>
          </a:prstGeom>
          <a:solidFill>
            <a:schemeClr val="bg1">
              <a:alpha val="82000"/>
            </a:schemeClr>
          </a:solidFill>
          <a:ln>
            <a:solidFill>
              <a:schemeClr val="bg1">
                <a:lumMod val="50000"/>
              </a:schemeClr>
            </a:solidFill>
          </a:ln>
          <a:effectLst>
            <a:outerShdw blurRad="63500" sx="102000" sy="102000" algn="ct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t"/>
          <a:lstStyle/>
          <a:p>
            <a:pPr lvl="0" algn="ctr"/>
            <a:r>
              <a:rPr lang="en-GB" sz="1600" b="1" u="sng" dirty="0">
                <a:solidFill>
                  <a:srgbClr val="E7E6E6">
                    <a:lumMod val="50000"/>
                  </a:srgbClr>
                </a:solidFill>
                <a:latin typeface="Century Gothic" panose="020B0502020202020204" pitchFamily="34" charset="0"/>
              </a:rPr>
              <a:t>Problem Solving 1</a:t>
            </a:r>
          </a:p>
          <a:p>
            <a:pPr lvl="0" algn="ctr"/>
            <a:endParaRPr lang="en-GB" sz="2000" b="1" u="sng" dirty="0">
              <a:solidFill>
                <a:prstClr val="black"/>
              </a:solidFill>
              <a:latin typeface="Century Gothic" panose="020B0502020202020204" pitchFamily="34" charset="0"/>
            </a:endParaRPr>
          </a:p>
          <a:p>
            <a:pPr lvl="0" algn="ctr"/>
            <a:r>
              <a:rPr lang="en-GB" sz="2000" b="1" dirty="0">
                <a:solidFill>
                  <a:prstClr val="black"/>
                </a:solidFill>
                <a:latin typeface="Century Gothic" panose="020B0502020202020204" pitchFamily="34" charset="0"/>
              </a:rPr>
              <a:t>If we know that one bottle of lemonade has volume of 1 litre, make estimates for the following:</a:t>
            </a: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algn="ctr"/>
            <a:r>
              <a:rPr lang="en-GB" sz="2000" b="1" dirty="0">
                <a:solidFill>
                  <a:srgbClr val="FF0000"/>
                </a:solidFill>
                <a:latin typeface="Century Gothic" panose="020B0502020202020204" pitchFamily="34" charset="0"/>
              </a:rPr>
              <a:t>Estimates may vary.</a:t>
            </a: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a:p>
            <a:pPr lvl="0" algn="ctr"/>
            <a:endParaRPr lang="en-GB" sz="2000" b="1" dirty="0">
              <a:solidFill>
                <a:prstClr val="black"/>
              </a:solidFill>
              <a:latin typeface="Century Gothic" panose="020B0502020202020204" pitchFamily="34" charset="0"/>
            </a:endParaRPr>
          </a:p>
        </p:txBody>
      </p:sp>
      <p:graphicFrame>
        <p:nvGraphicFramePr>
          <p:cNvPr id="6" name="Table 5">
            <a:extLst>
              <a:ext uri="{FF2B5EF4-FFF2-40B4-BE49-F238E27FC236}">
                <a16:creationId xmlns:a16="http://schemas.microsoft.com/office/drawing/2014/main" id="{C51C5330-D4E8-994D-87A7-9F4D7C6B6A17}"/>
              </a:ext>
            </a:extLst>
          </p:cNvPr>
          <p:cNvGraphicFramePr>
            <a:graphicFrameLocks noGrp="1"/>
          </p:cNvGraphicFramePr>
          <p:nvPr>
            <p:extLst>
              <p:ext uri="{D42A27DB-BD31-4B8C-83A1-F6EECF244321}">
                <p14:modId xmlns:p14="http://schemas.microsoft.com/office/powerpoint/2010/main" val="2608998808"/>
              </p:ext>
            </p:extLst>
          </p:nvPr>
        </p:nvGraphicFramePr>
        <p:xfrm>
          <a:off x="3111918" y="1769694"/>
          <a:ext cx="2920164" cy="2160000"/>
        </p:xfrm>
        <a:graphic>
          <a:graphicData uri="http://schemas.openxmlformats.org/drawingml/2006/table">
            <a:tbl>
              <a:tblPr firstRow="1" bandRow="1">
                <a:tableStyleId>{5940675A-B579-460E-94D1-54222C63F5DA}</a:tableStyleId>
              </a:tblPr>
              <a:tblGrid>
                <a:gridCol w="2088000">
                  <a:extLst>
                    <a:ext uri="{9D8B030D-6E8A-4147-A177-3AD203B41FA5}">
                      <a16:colId xmlns:a16="http://schemas.microsoft.com/office/drawing/2014/main" val="617068663"/>
                    </a:ext>
                  </a:extLst>
                </a:gridCol>
                <a:gridCol w="832164">
                  <a:extLst>
                    <a:ext uri="{9D8B030D-6E8A-4147-A177-3AD203B41FA5}">
                      <a16:colId xmlns:a16="http://schemas.microsoft.com/office/drawing/2014/main" val="738339332"/>
                    </a:ext>
                  </a:extLst>
                </a:gridCol>
              </a:tblGrid>
              <a:tr h="540000">
                <a:tc>
                  <a:txBody>
                    <a:bodyPr/>
                    <a:lstStyle/>
                    <a:p>
                      <a:pPr algn="ctr"/>
                      <a:r>
                        <a:rPr lang="en-US" sz="2000" b="1" i="0" dirty="0">
                          <a:latin typeface="Century Gothic" panose="020B0502020202020204" pitchFamily="34" charset="0"/>
                        </a:rPr>
                        <a:t>a bath</a:t>
                      </a:r>
                    </a:p>
                  </a:txBody>
                  <a:tcPr anchor="ctr">
                    <a:solidFill>
                      <a:schemeClr val="bg1"/>
                    </a:solidFill>
                  </a:tcPr>
                </a:tc>
                <a:tc>
                  <a:txBody>
                    <a:bodyPr/>
                    <a:lstStyle/>
                    <a:p>
                      <a:pPr algn="ctr"/>
                      <a:r>
                        <a:rPr lang="en-US" sz="2000" b="1" i="0" dirty="0">
                          <a:solidFill>
                            <a:srgbClr val="FF0000"/>
                          </a:solidFill>
                          <a:latin typeface="Century Gothic" panose="020B0502020202020204" pitchFamily="34" charset="0"/>
                        </a:rPr>
                        <a:t>80L</a:t>
                      </a:r>
                    </a:p>
                  </a:txBody>
                  <a:tcPr anchor="ctr">
                    <a:solidFill>
                      <a:schemeClr val="bg1"/>
                    </a:solidFill>
                  </a:tcPr>
                </a:tc>
                <a:extLst>
                  <a:ext uri="{0D108BD9-81ED-4DB2-BD59-A6C34878D82A}">
                    <a16:rowId xmlns:a16="http://schemas.microsoft.com/office/drawing/2014/main" val="4102207407"/>
                  </a:ext>
                </a:extLst>
              </a:tr>
              <a:tr h="540000">
                <a:tc>
                  <a:txBody>
                    <a:bodyPr/>
                    <a:lstStyle/>
                    <a:p>
                      <a:pPr algn="ctr"/>
                      <a:r>
                        <a:rPr lang="en-US" sz="2000" b="1" i="0" dirty="0">
                          <a:latin typeface="Century Gothic" panose="020B0502020202020204" pitchFamily="34" charset="0"/>
                        </a:rPr>
                        <a:t>a sink</a:t>
                      </a:r>
                    </a:p>
                  </a:txBody>
                  <a:tcPr anchor="ctr">
                    <a:solidFill>
                      <a:schemeClr val="bg1"/>
                    </a:solidFill>
                  </a:tcPr>
                </a:tc>
                <a:tc>
                  <a:txBody>
                    <a:bodyPr/>
                    <a:lstStyle/>
                    <a:p>
                      <a:pPr algn="ctr"/>
                      <a:r>
                        <a:rPr lang="en-US" sz="2000" b="1" i="0" dirty="0">
                          <a:solidFill>
                            <a:srgbClr val="FF0000"/>
                          </a:solidFill>
                          <a:latin typeface="Century Gothic" panose="020B0502020202020204" pitchFamily="34" charset="0"/>
                        </a:rPr>
                        <a:t>10L</a:t>
                      </a:r>
                    </a:p>
                  </a:txBody>
                  <a:tcPr anchor="ctr">
                    <a:solidFill>
                      <a:schemeClr val="bg1"/>
                    </a:solidFill>
                  </a:tcPr>
                </a:tc>
                <a:extLst>
                  <a:ext uri="{0D108BD9-81ED-4DB2-BD59-A6C34878D82A}">
                    <a16:rowId xmlns:a16="http://schemas.microsoft.com/office/drawing/2014/main" val="896324935"/>
                  </a:ext>
                </a:extLst>
              </a:tr>
              <a:tr h="540000">
                <a:tc>
                  <a:txBody>
                    <a:bodyPr/>
                    <a:lstStyle/>
                    <a:p>
                      <a:pPr algn="ctr"/>
                      <a:r>
                        <a:rPr lang="en-US" sz="2000" b="1" i="0" dirty="0">
                          <a:latin typeface="Century Gothic" panose="020B0502020202020204" pitchFamily="34" charset="0"/>
                        </a:rPr>
                        <a:t>a can of drink</a:t>
                      </a:r>
                    </a:p>
                  </a:txBody>
                  <a:tcPr anchor="ctr">
                    <a:solidFill>
                      <a:schemeClr val="bg1"/>
                    </a:solidFill>
                  </a:tcPr>
                </a:tc>
                <a:tc>
                  <a:txBody>
                    <a:bodyPr/>
                    <a:lstStyle/>
                    <a:p>
                      <a:pPr algn="ctr"/>
                      <a:r>
                        <a:rPr lang="en-US" sz="2000" b="1" i="0" dirty="0">
                          <a:solidFill>
                            <a:srgbClr val="FF0000"/>
                          </a:solidFill>
                          <a:latin typeface="Century Gothic" panose="020B0502020202020204" pitchFamily="34" charset="0"/>
                        </a:rPr>
                        <a:t>0.5L</a:t>
                      </a:r>
                    </a:p>
                  </a:txBody>
                  <a:tcPr anchor="ctr">
                    <a:solidFill>
                      <a:schemeClr val="bg1"/>
                    </a:solidFill>
                  </a:tcPr>
                </a:tc>
                <a:extLst>
                  <a:ext uri="{0D108BD9-81ED-4DB2-BD59-A6C34878D82A}">
                    <a16:rowId xmlns:a16="http://schemas.microsoft.com/office/drawing/2014/main" val="3502004512"/>
                  </a:ext>
                </a:extLst>
              </a:tr>
              <a:tr h="540000">
                <a:tc>
                  <a:txBody>
                    <a:bodyPr/>
                    <a:lstStyle/>
                    <a:p>
                      <a:pPr algn="ctr"/>
                      <a:r>
                        <a:rPr lang="en-US" sz="2000" b="1" i="0" dirty="0">
                          <a:latin typeface="Century Gothic" panose="020B0502020202020204" pitchFamily="34" charset="0"/>
                        </a:rPr>
                        <a:t>a cup of coffee</a:t>
                      </a:r>
                    </a:p>
                  </a:txBody>
                  <a:tcPr anchor="ctr">
                    <a:solidFill>
                      <a:schemeClr val="bg1"/>
                    </a:solidFill>
                  </a:tcPr>
                </a:tc>
                <a:tc>
                  <a:txBody>
                    <a:bodyPr/>
                    <a:lstStyle/>
                    <a:p>
                      <a:pPr algn="ctr"/>
                      <a:r>
                        <a:rPr lang="en-US" sz="2000" b="1" i="0" dirty="0">
                          <a:solidFill>
                            <a:srgbClr val="FF0000"/>
                          </a:solidFill>
                          <a:latin typeface="Century Gothic" panose="020B0502020202020204" pitchFamily="34" charset="0"/>
                        </a:rPr>
                        <a:t>0.5L</a:t>
                      </a:r>
                    </a:p>
                  </a:txBody>
                  <a:tcPr anchor="ctr">
                    <a:solidFill>
                      <a:schemeClr val="bg1"/>
                    </a:solidFill>
                  </a:tcPr>
                </a:tc>
                <a:extLst>
                  <a:ext uri="{0D108BD9-81ED-4DB2-BD59-A6C34878D82A}">
                    <a16:rowId xmlns:a16="http://schemas.microsoft.com/office/drawing/2014/main" val="3237928125"/>
                  </a:ext>
                </a:extLst>
              </a:tr>
            </a:tbl>
          </a:graphicData>
        </a:graphic>
      </p:graphicFrame>
    </p:spTree>
    <p:extLst>
      <p:ext uri="{BB962C8B-B14F-4D97-AF65-F5344CB8AC3E}">
        <p14:creationId xmlns:p14="http://schemas.microsoft.com/office/powerpoint/2010/main" val="3173615959"/>
      </p:ext>
    </p:extLst>
  </p:cSld>
  <p:clrMapOvr>
    <a:masterClrMapping/>
  </p:clrMapOvr>
</p:sld>
</file>

<file path=ppt/theme/theme1.xml><?xml version="1.0" encoding="utf-8"?>
<a:theme xmlns:a="http://schemas.openxmlformats.org/drawingml/2006/main" name="Office Theme">
  <a:themeElements>
    <a:clrScheme name="Custom 5">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0563C1"/>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ip_UnifiedCompliancePolicyUIAction xmlns="http://schemas.microsoft.com/sharepoint/v3" xsi:nil="true"/>
    <TaxKeywordTaxHTField xmlns="86144f90-c7b6-48d0-aae5-f5e9e48cc3df">
      <Terms xmlns="http://schemas.microsoft.com/office/infopath/2007/PartnerControls"/>
    </TaxKeywordTaxHTField>
    <_ip_UnifiedCompliancePolicyProperties xmlns="http://schemas.microsoft.com/sharepoint/v3" xsi:nil="true"/>
    <TaxCatchAll xmlns="86144f90-c7b6-48d0-aae5-f5e9e48cc3df"/>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0FAF844F8D8A5418E98F34D21016ED8" ma:contentTypeVersion="17" ma:contentTypeDescription="Create a new document." ma:contentTypeScope="" ma:versionID="2858803b8c6804fdc137be4329942ee3">
  <xsd:schema xmlns:xsd="http://www.w3.org/2001/XMLSchema" xmlns:xs="http://www.w3.org/2001/XMLSchema" xmlns:p="http://schemas.microsoft.com/office/2006/metadata/properties" xmlns:ns1="http://schemas.microsoft.com/sharepoint/v3" xmlns:ns2="86144f90-c7b6-48d0-aae5-f5e9e48cc3df" xmlns:ns3="0f0ae0ff-29c4-4766-b250-c1a9bee8d430" targetNamespace="http://schemas.microsoft.com/office/2006/metadata/properties" ma:root="true" ma:fieldsID="04d8a99e9b37cab27d9252feb61c8588" ns1:_="" ns2:_="" ns3:_="">
    <xsd:import namespace="http://schemas.microsoft.com/sharepoint/v3"/>
    <xsd:import namespace="86144f90-c7b6-48d0-aae5-f5e9e48cc3df"/>
    <xsd:import namespace="0f0ae0ff-29c4-4766-b250-c1a9bee8d430"/>
    <xsd:element name="properties">
      <xsd:complexType>
        <xsd:sequence>
          <xsd:element name="documentManagement">
            <xsd:complexType>
              <xsd:all>
                <xsd:element ref="ns2:SharedWithUsers" minOccurs="0"/>
                <xsd:element ref="ns2:SharedWithDetails" minOccurs="0"/>
                <xsd:element ref="ns2:LastSharedByUser" minOccurs="0"/>
                <xsd:element ref="ns2:LastSharedByTime" minOccurs="0"/>
                <xsd:element ref="ns2:TaxKeywordTaxHTField" minOccurs="0"/>
                <xsd:element ref="ns2:TaxCatchAll" minOccurs="0"/>
                <xsd:element ref="ns3:MediaServiceMetadata" minOccurs="0"/>
                <xsd:element ref="ns3:MediaServiceFastMetadata" minOccurs="0"/>
                <xsd:element ref="ns3:MediaServiceDateTaken" minOccurs="0"/>
                <xsd:element ref="ns3:MediaServiceAutoTags" minOccurs="0"/>
                <xsd:element ref="ns3:MediaServiceLocation" minOccurs="0"/>
                <xsd:element ref="ns1:_ip_UnifiedCompliancePolicyProperties" minOccurs="0"/>
                <xsd:element ref="ns1:_ip_UnifiedCompliancePolicyUIAction" minOccurs="0"/>
                <xsd:element ref="ns3:MediaServiceOCR" minOccurs="0"/>
                <xsd:element ref="ns3:MediaServiceEventHashCode" minOccurs="0"/>
                <xsd:element ref="ns3:MediaServiceGenerationTim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_ip_UnifiedCompliancePolicyProperties" ma:index="20" nillable="true" ma:displayName="Unified Compliance Policy Properties" ma:description="" ma:hidden="true" ma:internalName="_ip_UnifiedCompliancePolicyProperties">
      <xsd:simpleType>
        <xsd:restriction base="dms:Note"/>
      </xsd:simpleType>
    </xsd:element>
    <xsd:element name="_ip_UnifiedCompliancePolicyUIAction" ma:index="21" nillable="true" ma:displayName="Unified Compliance Policy UI Action" ma:description="" ma:hidden="true" ma:internalName="_ip_UnifiedCompliancePolicyUIAction">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86144f90-c7b6-48d0-aae5-f5e9e48cc3df" elementFormDefault="qualified">
    <xsd:import namespace="http://schemas.microsoft.com/office/2006/documentManagement/types"/>
    <xsd:import namespace="http://schemas.microsoft.com/office/infopath/2007/PartnerControls"/>
    <xsd:element name="SharedWithUsers" ma:index="8" nillable="true" ma:displayName="Shared With" ma:description=""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description="" ma:internalName="SharedWithDetails" ma:readOnly="true">
      <xsd:simpleType>
        <xsd:restriction base="dms:Note">
          <xsd:maxLength value="255"/>
        </xsd:restriction>
      </xsd:simpleType>
    </xsd:element>
    <xsd:element name="LastSharedByUser" ma:index="10" nillable="true" ma:displayName="Last Shared By User" ma:description="" ma:internalName="LastSharedByUser" ma:readOnly="true">
      <xsd:simpleType>
        <xsd:restriction base="dms:Note">
          <xsd:maxLength value="255"/>
        </xsd:restriction>
      </xsd:simpleType>
    </xsd:element>
    <xsd:element name="LastSharedByTime" ma:index="11" nillable="true" ma:displayName="Last Shared By Time" ma:description="" ma:internalName="LastSharedByTime" ma:readOnly="true">
      <xsd:simpleType>
        <xsd:restriction base="dms:DateTime"/>
      </xsd:simpleType>
    </xsd:element>
    <xsd:element name="TaxKeywordTaxHTField" ma:index="13" nillable="true" ma:taxonomy="true" ma:internalName="TaxKeywordTaxHTField" ma:taxonomyFieldName="TaxKeyword" ma:displayName="Enterprise Keywords" ma:fieldId="{23f27201-bee3-471e-b2e7-b64fd8b7ca38}" ma:taxonomyMulti="true" ma:sspId="00000000-0000-0000-0000-000000000000" ma:termSetId="00000000-0000-0000-0000-000000000000" ma:anchorId="00000000-0000-0000-0000-000000000000" ma:open="true" ma:isKeyword="true">
      <xsd:complexType>
        <xsd:sequence>
          <xsd:element ref="pc:Terms" minOccurs="0" maxOccurs="1"/>
        </xsd:sequence>
      </xsd:complexType>
    </xsd:element>
    <xsd:element name="TaxCatchAll" ma:index="14" nillable="true" ma:displayName="Taxonomy Catch All Column" ma:description="" ma:hidden="true" ma:list="{22ec0cf8-456d-4606-8852-2ed8c6b517f4}" ma:internalName="TaxCatchAll" ma:showField="CatchAllData" ma:web="86144f90-c7b6-48d0-aae5-f5e9e48cc3df">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0f0ae0ff-29c4-4766-b250-c1a9bee8d430" elementFormDefault="qualified">
    <xsd:import namespace="http://schemas.microsoft.com/office/2006/documentManagement/types"/>
    <xsd:import namespace="http://schemas.microsoft.com/office/infopath/2007/PartnerControls"/>
    <xsd:element name="MediaServiceMetadata" ma:index="15" nillable="true" ma:displayName="MediaServiceMetadata" ma:description="" ma:hidden="true" ma:internalName="MediaServiceMetadata" ma:readOnly="true">
      <xsd:simpleType>
        <xsd:restriction base="dms:Note"/>
      </xsd:simpleType>
    </xsd:element>
    <xsd:element name="MediaServiceFastMetadata" ma:index="16" nillable="true" ma:displayName="MediaServiceFastMetadata" ma:description="" ma:hidden="true" ma:internalName="MediaServiceFastMetadata" ma:readOnly="true">
      <xsd:simpleType>
        <xsd:restriction base="dms:Note"/>
      </xsd:simpleType>
    </xsd:element>
    <xsd:element name="MediaServiceDateTaken" ma:index="17" nillable="true" ma:displayName="MediaServiceDateTaken" ma:description="" ma:hidden="true" ma:internalName="MediaServiceDateTaken" ma:readOnly="true">
      <xsd:simpleType>
        <xsd:restriction base="dms:Text"/>
      </xsd:simpleType>
    </xsd:element>
    <xsd:element name="MediaServiceAutoTags" ma:index="18" nillable="true" ma:displayName="MediaServiceAutoTags" ma:description="" ma:internalName="MediaServiceAutoTags" ma:readOnly="true">
      <xsd:simpleType>
        <xsd:restriction base="dms:Text"/>
      </xsd:simpleType>
    </xsd:element>
    <xsd:element name="MediaServiceLocation" ma:index="19" nillable="true" ma:displayName="MediaServiceLocation" ma:description="" ma:internalName="MediaServiceLocation" ma:readOnly="true">
      <xsd:simpleType>
        <xsd:restriction base="dms:Text"/>
      </xsd:simpleType>
    </xsd:element>
    <xsd:element name="MediaServiceOCR" ma:index="22" nillable="true" ma:displayName="MediaServiceOCR" ma:internalName="MediaServiceOCR" ma:readOnly="true">
      <xsd:simpleType>
        <xsd:restriction base="dms:Note">
          <xsd:maxLength value="255"/>
        </xsd:restriction>
      </xsd:simpleType>
    </xsd:element>
    <xsd:element name="MediaServiceEventHashCode" ma:index="23" nillable="true" ma:displayName="MediaServiceEventHashCode" ma:hidden="true" ma:internalName="MediaServiceEventHashCode" ma:readOnly="true">
      <xsd:simpleType>
        <xsd:restriction base="dms:Text"/>
      </xsd:simpleType>
    </xsd:element>
    <xsd:element name="MediaServiceGenerationTime" ma:index="24" nillable="true" ma:displayName="MediaServiceGenerationTime" ma:hidden="true" ma:internalName="MediaServiceGenerationTime"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0EF8F11D-A449-4684-B8E0-461263A2E192}">
  <ds:schemaRefs>
    <ds:schemaRef ds:uri="http://www.w3.org/XML/1998/namespace"/>
    <ds:schemaRef ds:uri="http://schemas.microsoft.com/office/infopath/2007/PartnerControls"/>
    <ds:schemaRef ds:uri="http://purl.org/dc/terms/"/>
    <ds:schemaRef ds:uri="http://schemas.microsoft.com/office/2006/documentManagement/types"/>
    <ds:schemaRef ds:uri="http://purl.org/dc/dcmitype/"/>
    <ds:schemaRef ds:uri="http://schemas.microsoft.com/sharepoint/v3"/>
    <ds:schemaRef ds:uri="http://purl.org/dc/elements/1.1/"/>
    <ds:schemaRef ds:uri="http://schemas.openxmlformats.org/package/2006/metadata/core-properties"/>
    <ds:schemaRef ds:uri="0f0ae0ff-29c4-4766-b250-c1a9bee8d430"/>
    <ds:schemaRef ds:uri="86144f90-c7b6-48d0-aae5-f5e9e48cc3df"/>
    <ds:schemaRef ds:uri="http://schemas.microsoft.com/office/2006/metadata/properties"/>
  </ds:schemaRefs>
</ds:datastoreItem>
</file>

<file path=customXml/itemProps2.xml><?xml version="1.0" encoding="utf-8"?>
<ds:datastoreItem xmlns:ds="http://schemas.openxmlformats.org/officeDocument/2006/customXml" ds:itemID="{8BE7001C-4FE1-4FF1-8D32-419BDEA7C0F6}">
  <ds:schemaRefs>
    <ds:schemaRef ds:uri="http://schemas.microsoft.com/sharepoint/v3/contenttype/forms"/>
  </ds:schemaRefs>
</ds:datastoreItem>
</file>

<file path=customXml/itemProps3.xml><?xml version="1.0" encoding="utf-8"?>
<ds:datastoreItem xmlns:ds="http://schemas.openxmlformats.org/officeDocument/2006/customXml" ds:itemID="{EFDDCAE5-86CF-4716-9E31-6DFAC13D2C2C}">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6144f90-c7b6-48d0-aae5-f5e9e48cc3df"/>
    <ds:schemaRef ds:uri="0f0ae0ff-29c4-4766-b250-c1a9bee8d4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Office Theme</Template>
  <TotalTime>1276</TotalTime>
  <Words>743</Words>
  <Application>Microsoft Office PowerPoint</Application>
  <PresentationFormat>On-screen Show (4:3)</PresentationFormat>
  <Paragraphs>412</Paragraphs>
  <Slides>19</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19</vt:i4>
      </vt:variant>
    </vt:vector>
  </HeadingPairs>
  <TitlesOfParts>
    <vt:vector size="24" baseType="lpstr">
      <vt:lpstr>Arial</vt:lpstr>
      <vt:lpstr>Calibri</vt:lpstr>
      <vt:lpstr>Calibri Light</vt:lpstr>
      <vt:lpstr>Century Gothic</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Ashleigh Sobol</dc:creator>
  <cp:lastModifiedBy>Davina S</cp:lastModifiedBy>
  <cp:revision>47</cp:revision>
  <dcterms:created xsi:type="dcterms:W3CDTF">2018-03-17T10:08:43Z</dcterms:created>
  <dcterms:modified xsi:type="dcterms:W3CDTF">2019-01-25T16:52:24Z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0x01010060FAF844F8D8A5418E98F34D21016ED8</vt:lpwstr>
  </property>
  <property fmtid="{D5CDD505-2E9C-101B-9397-08002B2CF9AE}" pid="3" name="TaxKeyword">
    <vt:lpwstr/>
  </property>
</Properties>
</file>