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695"/>
  </p:normalViewPr>
  <p:slideViewPr>
    <p:cSldViewPr snapToGrid="0" snapToObjects="1">
      <p:cViewPr varScale="1">
        <p:scale>
          <a:sx n="98" d="100"/>
          <a:sy n="98" d="100"/>
        </p:scale>
        <p:origin x="-10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t</a:t>
          </a:r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ti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tig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tigh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276D552F-6F6E-2441-864D-CDD4A838F6DA}">
      <dgm:prSet/>
      <dgm:spPr/>
      <dgm:t>
        <a:bodyPr/>
        <a:lstStyle/>
        <a:p>
          <a:r>
            <a:rPr lang="en-GB" b="1" dirty="0">
              <a:latin typeface="Century Gothic" panose="020B0502020202020204" pitchFamily="34" charset="0"/>
            </a:rPr>
            <a:t>tight</a:t>
          </a:r>
        </a:p>
      </dgm:t>
    </dgm:pt>
    <dgm:pt modelId="{78508E65-F53C-B845-97EF-96862772EC43}" type="parTrans" cxnId="{1BD9DFDB-3E3E-DA46-BDB1-C134D535441E}">
      <dgm:prSet/>
      <dgm:spPr/>
      <dgm:t>
        <a:bodyPr/>
        <a:lstStyle/>
        <a:p>
          <a:endParaRPr lang="en-GB"/>
        </a:p>
      </dgm:t>
    </dgm:pt>
    <dgm:pt modelId="{4CCE2E90-E407-9241-8D1F-7C686557D202}" type="sibTrans" cxnId="{1BD9DFDB-3E3E-DA46-BDB1-C134D535441E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5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5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5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5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96427235-1023-6748-A9F3-DDF9C83AABC9}" type="pres">
      <dgm:prSet presAssocID="{276D552F-6F6E-2441-864D-CDD4A838F6DA}" presName="Name8" presStyleCnt="0"/>
      <dgm:spPr/>
    </dgm:pt>
    <dgm:pt modelId="{7B6D8197-5CCD-A443-8076-7A70FE9F51FE}" type="pres">
      <dgm:prSet presAssocID="{276D552F-6F6E-2441-864D-CDD4A838F6DA}" presName="level" presStyleLbl="node1" presStyleIdx="4" presStyleCnt="5">
        <dgm:presLayoutVars>
          <dgm:chMax val="1"/>
          <dgm:bulletEnabled val="1"/>
        </dgm:presLayoutVars>
      </dgm:prSet>
      <dgm:spPr/>
    </dgm:pt>
    <dgm:pt modelId="{73F62C78-0679-F040-9A8B-546D7305CB1D}" type="pres">
      <dgm:prSet presAssocID="{276D552F-6F6E-2441-864D-CDD4A838F6D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4518188D-3B58-4743-A444-DD8F0BCED5E7}" type="presOf" srcId="{276D552F-6F6E-2441-864D-CDD4A838F6DA}" destId="{73F62C78-0679-F040-9A8B-546D7305CB1D}" srcOrd="1" destOrd="0" presId="urn:microsoft.com/office/officeart/2005/8/layout/pyramid1"/>
    <dgm:cxn modelId="{1BD9DFDB-3E3E-DA46-BDB1-C134D535441E}" srcId="{AC90243A-5B0F-6048-8DC0-08EA08815F73}" destId="{276D552F-6F6E-2441-864D-CDD4A838F6DA}" srcOrd="4" destOrd="0" parTransId="{78508E65-F53C-B845-97EF-96862772EC43}" sibTransId="{4CCE2E90-E407-9241-8D1F-7C686557D20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005789F2-9632-5249-B8B3-8E648CA294BE}" type="presOf" srcId="{276D552F-6F6E-2441-864D-CDD4A838F6DA}" destId="{7B6D8197-5CCD-A443-8076-7A70FE9F51FE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  <dgm:cxn modelId="{69EF7DDC-4A2F-BD4A-B972-395D88CB272E}" type="presParOf" srcId="{DC4271CA-3038-944D-8153-DBE8ABC45EC4}" destId="{96427235-1023-6748-A9F3-DDF9C83AABC9}" srcOrd="4" destOrd="0" presId="urn:microsoft.com/office/officeart/2005/8/layout/pyramid1"/>
    <dgm:cxn modelId="{23EF9C6F-C873-864A-8E5D-0064AA18D5F7}" type="presParOf" srcId="{96427235-1023-6748-A9F3-DDF9C83AABC9}" destId="{7B6D8197-5CCD-A443-8076-7A70FE9F51FE}" srcOrd="0" destOrd="0" presId="urn:microsoft.com/office/officeart/2005/8/layout/pyramid1"/>
    <dgm:cxn modelId="{A6E63B8E-17D0-FA40-A1BF-9B9741B7F1F6}" type="presParOf" srcId="{96427235-1023-6748-A9F3-DDF9C83AABC9}" destId="{73F62C78-0679-F040-9A8B-546D7305CB1D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17279902-D779-B747-9C01-FD2CAA0C078D}">
      <dgm:prSet/>
      <dgm:spPr/>
      <dgm:t>
        <a:bodyPr/>
        <a:lstStyle/>
        <a:p>
          <a:endParaRPr lang="en-GB"/>
        </a:p>
      </dgm:t>
    </dgm:pt>
    <dgm:pt modelId="{B5B500A0-7541-2142-B659-A3759E5551A3}" type="parTrans" cxnId="{B847D5C9-8B0B-E04E-A466-F3F7A67FB5DB}">
      <dgm:prSet/>
      <dgm:spPr/>
      <dgm:t>
        <a:bodyPr/>
        <a:lstStyle/>
        <a:p>
          <a:endParaRPr lang="en-GB"/>
        </a:p>
      </dgm:t>
    </dgm:pt>
    <dgm:pt modelId="{114E56F6-3A0B-774B-82B4-4360F76A7838}" type="sibTrans" cxnId="{B847D5C9-8B0B-E04E-A466-F3F7A67FB5DB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5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5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5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5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98FFB70-3733-F34D-B314-19F495623325}" type="pres">
      <dgm:prSet presAssocID="{17279902-D779-B747-9C01-FD2CAA0C078D}" presName="Name8" presStyleCnt="0"/>
      <dgm:spPr/>
    </dgm:pt>
    <dgm:pt modelId="{E6310478-474B-8C40-B157-1EB1BAD3A777}" type="pres">
      <dgm:prSet presAssocID="{17279902-D779-B747-9C01-FD2CAA0C078D}" presName="level" presStyleLbl="node1" presStyleIdx="4" presStyleCnt="5">
        <dgm:presLayoutVars>
          <dgm:chMax val="1"/>
          <dgm:bulletEnabled val="1"/>
        </dgm:presLayoutVars>
      </dgm:prSet>
      <dgm:spPr/>
    </dgm:pt>
    <dgm:pt modelId="{D59A339E-42B5-464B-9B9A-9E9AEC8F5E63}" type="pres">
      <dgm:prSet presAssocID="{17279902-D779-B747-9C01-FD2CAA0C078D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B311EE6B-9994-2348-871E-A060F7EF91ED}" type="presOf" srcId="{17279902-D779-B747-9C01-FD2CAA0C078D}" destId="{E6310478-474B-8C40-B157-1EB1BAD3A777}" srcOrd="0" destOrd="0" presId="urn:microsoft.com/office/officeart/2005/8/layout/pyramid1"/>
    <dgm:cxn modelId="{71DCE174-80E1-884B-8F1C-79169F70A0DF}" type="presOf" srcId="{17279902-D779-B747-9C01-FD2CAA0C078D}" destId="{D59A339E-42B5-464B-9B9A-9E9AEC8F5E63}" srcOrd="1" destOrd="0" presId="urn:microsoft.com/office/officeart/2005/8/layout/pyramid1"/>
    <dgm:cxn modelId="{B847D5C9-8B0B-E04E-A466-F3F7A67FB5DB}" srcId="{AC90243A-5B0F-6048-8DC0-08EA08815F73}" destId="{17279902-D779-B747-9C01-FD2CAA0C078D}" srcOrd="4" destOrd="0" parTransId="{B5B500A0-7541-2142-B659-A3759E5551A3}" sibTransId="{114E56F6-3A0B-774B-82B4-4360F76A7838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  <dgm:cxn modelId="{9A59F4E4-769C-5148-90F7-B10D035E85A9}" type="presParOf" srcId="{DC4271CA-3038-944D-8153-DBE8ABC45EC4}" destId="{098FFB70-3733-F34D-B314-19F495623325}" srcOrd="4" destOrd="0" presId="urn:microsoft.com/office/officeart/2005/8/layout/pyramid1"/>
    <dgm:cxn modelId="{09990322-6F90-9D4B-8F76-1C30A432AB9A}" type="presParOf" srcId="{098FFB70-3733-F34D-B314-19F495623325}" destId="{E6310478-474B-8C40-B157-1EB1BAD3A777}" srcOrd="0" destOrd="0" presId="urn:microsoft.com/office/officeart/2005/8/layout/pyramid1"/>
    <dgm:cxn modelId="{16F1FA82-087B-074C-86A9-41CAF288BB64}" type="presParOf" srcId="{098FFB70-3733-F34D-B314-19F495623325}" destId="{D59A339E-42B5-464B-9B9A-9E9AEC8F5E63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33074" y="0"/>
          <a:ext cx="616537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t</a:t>
          </a: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233074" y="0"/>
        <a:ext cx="616537" cy="426781"/>
      </dsp:txXfrm>
    </dsp:sp>
    <dsp:sp modelId="{A0C61C87-932B-BA4C-9074-1F72F5D15515}">
      <dsp:nvSpPr>
        <dsp:cNvPr id="0" name=""/>
        <dsp:cNvSpPr/>
      </dsp:nvSpPr>
      <dsp:spPr>
        <a:xfrm>
          <a:off x="924806" y="426781"/>
          <a:ext cx="1233074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ti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140594" y="426781"/>
        <a:ext cx="801498" cy="426781"/>
      </dsp:txXfrm>
    </dsp:sp>
    <dsp:sp modelId="{9EB0B632-0E1E-5441-B68A-96FDA9044256}">
      <dsp:nvSpPr>
        <dsp:cNvPr id="0" name=""/>
        <dsp:cNvSpPr/>
      </dsp:nvSpPr>
      <dsp:spPr>
        <a:xfrm>
          <a:off x="616537" y="853562"/>
          <a:ext cx="1849612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tig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940219" y="853562"/>
        <a:ext cx="1202247" cy="426781"/>
      </dsp:txXfrm>
    </dsp:sp>
    <dsp:sp modelId="{91873453-BD23-BE45-B0EE-A6EC4F39383D}">
      <dsp:nvSpPr>
        <dsp:cNvPr id="0" name=""/>
        <dsp:cNvSpPr/>
      </dsp:nvSpPr>
      <dsp:spPr>
        <a:xfrm>
          <a:off x="308268" y="1280344"/>
          <a:ext cx="2466149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tigh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739844" y="1280344"/>
        <a:ext cx="1602997" cy="426781"/>
      </dsp:txXfrm>
    </dsp:sp>
    <dsp:sp modelId="{7B6D8197-5CCD-A443-8076-7A70FE9F51FE}">
      <dsp:nvSpPr>
        <dsp:cNvPr id="0" name=""/>
        <dsp:cNvSpPr/>
      </dsp:nvSpPr>
      <dsp:spPr>
        <a:xfrm>
          <a:off x="0" y="1707125"/>
          <a:ext cx="3082687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>
              <a:latin typeface="Century Gothic" panose="020B0502020202020204" pitchFamily="34" charset="0"/>
            </a:rPr>
            <a:t>tight</a:t>
          </a:r>
        </a:p>
      </dsp:txBody>
      <dsp:txXfrm>
        <a:off x="539470" y="1707125"/>
        <a:ext cx="2003746" cy="426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33074" y="0"/>
          <a:ext cx="616537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233074" y="0"/>
        <a:ext cx="616537" cy="426781"/>
      </dsp:txXfrm>
    </dsp:sp>
    <dsp:sp modelId="{A0C61C87-932B-BA4C-9074-1F72F5D15515}">
      <dsp:nvSpPr>
        <dsp:cNvPr id="0" name=""/>
        <dsp:cNvSpPr/>
      </dsp:nvSpPr>
      <dsp:spPr>
        <a:xfrm>
          <a:off x="924806" y="426781"/>
          <a:ext cx="1233074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140594" y="426781"/>
        <a:ext cx="801498" cy="426781"/>
      </dsp:txXfrm>
    </dsp:sp>
    <dsp:sp modelId="{9EB0B632-0E1E-5441-B68A-96FDA9044256}">
      <dsp:nvSpPr>
        <dsp:cNvPr id="0" name=""/>
        <dsp:cNvSpPr/>
      </dsp:nvSpPr>
      <dsp:spPr>
        <a:xfrm>
          <a:off x="616537" y="853562"/>
          <a:ext cx="1849612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940219" y="853562"/>
        <a:ext cx="1202247" cy="426781"/>
      </dsp:txXfrm>
    </dsp:sp>
    <dsp:sp modelId="{97458A76-7E02-E749-A5E7-199DBF8FA316}">
      <dsp:nvSpPr>
        <dsp:cNvPr id="0" name=""/>
        <dsp:cNvSpPr/>
      </dsp:nvSpPr>
      <dsp:spPr>
        <a:xfrm>
          <a:off x="308268" y="1280344"/>
          <a:ext cx="2466149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739844" y="1280344"/>
        <a:ext cx="1602997" cy="426781"/>
      </dsp:txXfrm>
    </dsp:sp>
    <dsp:sp modelId="{E6310478-474B-8C40-B157-1EB1BAD3A777}">
      <dsp:nvSpPr>
        <dsp:cNvPr id="0" name=""/>
        <dsp:cNvSpPr/>
      </dsp:nvSpPr>
      <dsp:spPr>
        <a:xfrm>
          <a:off x="0" y="1707125"/>
          <a:ext cx="3082687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539470" y="1707125"/>
        <a:ext cx="2003746" cy="426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9148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fits closely or is hard to open.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bright       might       light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jacket was tight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382808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708906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igh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12D7DB1-14CE-E547-9E5B-2AD4D54001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36372"/>
            <a:ext cx="11040026" cy="141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29696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fits closely or is hard to open.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0775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036D481-C9D5-5745-B277-39CE3FA259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36372"/>
            <a:ext cx="11040026" cy="141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103</Words>
  <Application>Microsoft Macintosh PowerPoint</Application>
  <PresentationFormat>On-screen Show (4:3)</PresentationFormat>
  <Paragraphs>41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Marie C</cp:lastModifiedBy>
  <cp:revision>15</cp:revision>
  <dcterms:created xsi:type="dcterms:W3CDTF">2020-04-26T08:43:48Z</dcterms:created>
  <dcterms:modified xsi:type="dcterms:W3CDTF">2020-04-30T07:52:30Z</dcterms:modified>
</cp:coreProperties>
</file>