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57" r:id="rId4"/>
    <p:sldId id="256"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6/21/2020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6/21/2020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69749A-8A15-4C15-BD31-6485D2BCBCA3}" type="datetimeFigureOut">
              <a:rPr lang="en-US" smtClean="0"/>
              <a:t>6/21/2020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469749A-8A15-4C15-BD31-6485D2BCBCA3}" type="datetimeFigureOut">
              <a:rPr lang="en-US" smtClean="0"/>
              <a:t>6/21/2020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469749A-8A15-4C15-BD31-6485D2BCBCA3}" type="datetimeFigureOut">
              <a:rPr lang="en-US" smtClean="0"/>
              <a:t>6/21/2020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469749A-8A15-4C15-BD31-6485D2BCBCA3}" type="datetimeFigureOut">
              <a:rPr lang="en-US" smtClean="0"/>
              <a:t>6/21/2020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69749A-8A15-4C15-BD31-6485D2BCBCA3}" type="datetimeFigureOut">
              <a:rPr lang="en-US" smtClean="0"/>
              <a:t>6/21/2020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69749A-8A15-4C15-BD31-6485D2BCBCA3}" type="datetimeFigureOut">
              <a:rPr lang="en-US" smtClean="0"/>
              <a:t>6/21/2020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69749A-8A15-4C15-BD31-6485D2BCBCA3}" type="datetimeFigureOut">
              <a:rPr lang="en-US" smtClean="0"/>
              <a:t>6/21/2020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6/21/2020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6/21/2020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69749A-8A15-4C15-BD31-6485D2BCBCA3}" type="datetimeFigureOut">
              <a:rPr lang="en-US" smtClean="0"/>
              <a:t>6/21/2020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F9EB8-9A71-4458-A131-33D64A2B878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fontScale="92500" lnSpcReduction="20000"/>
          </a:bodyPr>
          <a:lstStyle/>
          <a:p>
            <a:r>
              <a:rPr lang="en-GB" dirty="0" smtClean="0">
                <a:solidFill>
                  <a:srgbClr val="FF0000"/>
                </a:solidFill>
                <a:latin typeface="Comic Sans MS" pitchFamily="66" charset="0"/>
              </a:rPr>
              <a:t>Baptism is the sign that someone belongs to Christ.</a:t>
            </a:r>
          </a:p>
          <a:p>
            <a:r>
              <a:rPr lang="en-GB" dirty="0" smtClean="0">
                <a:latin typeface="Comic Sans MS" pitchFamily="66" charset="0"/>
              </a:rPr>
              <a:t>Some Christians believe people should be baptised when they are old enough to understand and to make the choice to follow Jesus.</a:t>
            </a:r>
          </a:p>
          <a:p>
            <a:r>
              <a:rPr lang="en-GB" dirty="0" smtClean="0">
                <a:latin typeface="Comic Sans MS" pitchFamily="66" charset="0"/>
              </a:rPr>
              <a:t>Others think it is right to baptise children as they believe it is unfair to exclude babies and young children form the Christian family because they are not old enough to understand.</a:t>
            </a:r>
            <a:endParaRPr lang="en-GB" dirty="0">
              <a:latin typeface="Comic Sans M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lstStyle/>
          <a:p>
            <a:r>
              <a:rPr lang="en-GB" dirty="0" smtClean="0"/>
              <a:t>There are two types of Baptism</a:t>
            </a:r>
          </a:p>
          <a:p>
            <a:pPr lvl="1"/>
            <a:r>
              <a:rPr lang="en-GB" dirty="0" smtClean="0">
                <a:solidFill>
                  <a:srgbClr val="0070C0"/>
                </a:solidFill>
              </a:rPr>
              <a:t>Infant Baptism</a:t>
            </a:r>
          </a:p>
          <a:p>
            <a:pPr lvl="1"/>
            <a:r>
              <a:rPr lang="en-GB" dirty="0" smtClean="0">
                <a:solidFill>
                  <a:srgbClr val="0070C0"/>
                </a:solidFill>
              </a:rPr>
              <a:t>Believers Baptism</a:t>
            </a:r>
            <a:endParaRPr lang="en-GB" dirty="0">
              <a:solidFill>
                <a:srgbClr val="0070C0"/>
              </a:solidFill>
            </a:endParaRPr>
          </a:p>
        </p:txBody>
      </p:sp>
      <p:pic>
        <p:nvPicPr>
          <p:cNvPr id="1026" name="Picture 2" descr="C:\Documents and Settings\Any Authorised User\Local Settings\Temporary Internet Files\Content.IE5\71BX76CR\MC900047958[1].wmf"/>
          <p:cNvPicPr>
            <a:picLocks noChangeAspect="1" noChangeArrowheads="1"/>
          </p:cNvPicPr>
          <p:nvPr/>
        </p:nvPicPr>
        <p:blipFill>
          <a:blip r:embed="rId2"/>
          <a:srcRect/>
          <a:stretch>
            <a:fillRect/>
          </a:stretch>
        </p:blipFill>
        <p:spPr bwMode="auto">
          <a:xfrm>
            <a:off x="5643570" y="4143380"/>
            <a:ext cx="1615534" cy="1435721"/>
          </a:xfrm>
          <a:prstGeom prst="rect">
            <a:avLst/>
          </a:prstGeom>
          <a:noFill/>
        </p:spPr>
      </p:pic>
      <p:pic>
        <p:nvPicPr>
          <p:cNvPr id="1027" name="Picture 3" descr="C:\Documents and Settings\Any Authorised User\Local Settings\Temporary Internet Files\Content.IE5\4J6C68Q3\MC900045142[1].wmf"/>
          <p:cNvPicPr>
            <a:picLocks noChangeAspect="1" noChangeArrowheads="1"/>
          </p:cNvPicPr>
          <p:nvPr/>
        </p:nvPicPr>
        <p:blipFill>
          <a:blip r:embed="rId3"/>
          <a:srcRect/>
          <a:stretch>
            <a:fillRect/>
          </a:stretch>
        </p:blipFill>
        <p:spPr bwMode="auto">
          <a:xfrm>
            <a:off x="1285852" y="4000504"/>
            <a:ext cx="1793138" cy="158099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Infant 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lnSpcReduction="10000"/>
          </a:bodyPr>
          <a:lstStyle/>
          <a:p>
            <a:r>
              <a:rPr lang="en-GB" dirty="0" smtClean="0">
                <a:latin typeface="Comic Sans MS" pitchFamily="66" charset="0"/>
              </a:rPr>
              <a:t>Parents make the decision for a baby to be baptised</a:t>
            </a:r>
          </a:p>
          <a:p>
            <a:r>
              <a:rPr lang="en-GB" dirty="0" smtClean="0">
                <a:latin typeface="Comic Sans MS" pitchFamily="66" charset="0"/>
              </a:rPr>
              <a:t>It shows that the child is included as a member of the church family</a:t>
            </a:r>
          </a:p>
          <a:p>
            <a:r>
              <a:rPr lang="en-GB" dirty="0" smtClean="0">
                <a:latin typeface="Comic Sans MS" pitchFamily="66" charset="0"/>
              </a:rPr>
              <a:t>When a child is baptised the family and church members attend.</a:t>
            </a:r>
          </a:p>
          <a:p>
            <a:r>
              <a:rPr lang="en-GB" dirty="0" smtClean="0">
                <a:latin typeface="Comic Sans MS" pitchFamily="66" charset="0"/>
              </a:rPr>
              <a:t>Vicar puts a cross of water on the babies head from the font.</a:t>
            </a:r>
          </a:p>
          <a:p>
            <a:r>
              <a:rPr lang="en-GB" dirty="0" smtClean="0">
                <a:latin typeface="Comic Sans MS" pitchFamily="66" charset="0"/>
              </a:rPr>
              <a:t>Prayers are said for the baby.</a:t>
            </a:r>
            <a:endParaRPr lang="en-GB" dirty="0">
              <a:latin typeface="Comic Sans MS" pitchFamily="66" charset="0"/>
            </a:endParaRPr>
          </a:p>
        </p:txBody>
      </p:sp>
      <p:pic>
        <p:nvPicPr>
          <p:cNvPr id="2050" name="Picture 2" descr="C:\Documents and Settings\Any Authorised User\Local Settings\Temporary Internet Files\Content.IE5\71BX76CR\MC900324614[1].wmf"/>
          <p:cNvPicPr>
            <a:picLocks noChangeAspect="1" noChangeArrowheads="1"/>
          </p:cNvPicPr>
          <p:nvPr/>
        </p:nvPicPr>
        <p:blipFill>
          <a:blip r:embed="rId2"/>
          <a:srcRect/>
          <a:stretch>
            <a:fillRect/>
          </a:stretch>
        </p:blipFill>
        <p:spPr bwMode="auto">
          <a:xfrm>
            <a:off x="7358082" y="4572008"/>
            <a:ext cx="1510589" cy="181874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rgbClr val="0000FF"/>
                </a:solidFill>
                <a:latin typeface="Hurry Up" pitchFamily="2" charset="0"/>
              </a:rPr>
              <a:t>Infant Baptism</a:t>
            </a:r>
            <a:endParaRPr lang="en-GB" dirty="0">
              <a:solidFill>
                <a:srgbClr val="0000FF"/>
              </a:solidFill>
              <a:latin typeface="Hurry Up" pitchFamily="2" charset="0"/>
            </a:endParaRPr>
          </a:p>
        </p:txBody>
      </p:sp>
      <p:sp>
        <p:nvSpPr>
          <p:cNvPr id="5" name="Content Placeholder 4"/>
          <p:cNvSpPr>
            <a:spLocks noGrp="1"/>
          </p:cNvSpPr>
          <p:nvPr>
            <p:ph idx="1"/>
          </p:nvPr>
        </p:nvSpPr>
        <p:spPr/>
        <p:txBody>
          <a:bodyPr/>
          <a:lstStyle/>
          <a:p>
            <a:r>
              <a:rPr lang="en-GB" dirty="0" smtClean="0">
                <a:latin typeface="Comic Sans MS" pitchFamily="66" charset="0"/>
              </a:rPr>
              <a:t>At an infant Baptism service the child has GODPARENTS</a:t>
            </a:r>
          </a:p>
          <a:p>
            <a:r>
              <a:rPr lang="en-GB" dirty="0" smtClean="0">
                <a:latin typeface="Comic Sans MS" pitchFamily="66" charset="0"/>
              </a:rPr>
              <a:t>They promise to take a special interest in the child as they grow up</a:t>
            </a:r>
          </a:p>
          <a:p>
            <a:r>
              <a:rPr lang="en-GB" dirty="0" smtClean="0">
                <a:latin typeface="Comic Sans MS" pitchFamily="66" charset="0"/>
              </a:rPr>
              <a:t>They encourage their Christian faith</a:t>
            </a:r>
          </a:p>
          <a:p>
            <a:r>
              <a:rPr lang="en-GB" dirty="0" smtClean="0">
                <a:latin typeface="Comic Sans MS" pitchFamily="66" charset="0"/>
              </a:rPr>
              <a:t>They are also asked to pray for the child.</a:t>
            </a:r>
            <a:endParaRPr lang="en-GB" dirty="0">
              <a:latin typeface="Comic Sans MS" pitchFamily="66" charset="0"/>
            </a:endParaRPr>
          </a:p>
        </p:txBody>
      </p:sp>
      <p:pic>
        <p:nvPicPr>
          <p:cNvPr id="3074" name="Picture 2" descr="C:\Documents and Settings\Any Authorised User\Local Settings\Temporary Internet Files\Content.IE5\02TCT4MU\MC900326842[1].wmf"/>
          <p:cNvPicPr>
            <a:picLocks noChangeAspect="1" noChangeArrowheads="1"/>
          </p:cNvPicPr>
          <p:nvPr/>
        </p:nvPicPr>
        <p:blipFill>
          <a:blip r:embed="rId2"/>
          <a:srcRect/>
          <a:stretch>
            <a:fillRect/>
          </a:stretch>
        </p:blipFill>
        <p:spPr bwMode="auto">
          <a:xfrm>
            <a:off x="6858016" y="4786322"/>
            <a:ext cx="1489558" cy="181508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Becoming a Christian</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fontScale="77500" lnSpcReduction="20000"/>
          </a:bodyPr>
          <a:lstStyle/>
          <a:p>
            <a:r>
              <a:rPr lang="en-GB" dirty="0" smtClean="0">
                <a:solidFill>
                  <a:srgbClr val="FF0000"/>
                </a:solidFill>
                <a:latin typeface="Comic Sans MS" pitchFamily="66" charset="0"/>
              </a:rPr>
              <a:t>Most Christians would agree that becoming a Christian involves these things:</a:t>
            </a:r>
          </a:p>
          <a:p>
            <a:r>
              <a:rPr lang="en-GB" i="1" dirty="0" smtClean="0">
                <a:latin typeface="Comic Sans MS" pitchFamily="66" charset="0"/>
              </a:rPr>
              <a:t>Saying sorry to God for the wrong things we have done (confession)</a:t>
            </a:r>
          </a:p>
          <a:p>
            <a:r>
              <a:rPr lang="en-GB" i="1" dirty="0" smtClean="0">
                <a:latin typeface="Comic Sans MS" pitchFamily="66" charset="0"/>
              </a:rPr>
              <a:t>Choosing to change the way we live by putting God first (repentance)</a:t>
            </a:r>
          </a:p>
          <a:p>
            <a:r>
              <a:rPr lang="en-GB" i="1" dirty="0" smtClean="0">
                <a:latin typeface="Comic Sans MS" pitchFamily="66" charset="0"/>
              </a:rPr>
              <a:t>Believing in Jesus for ourselves (faith)</a:t>
            </a:r>
          </a:p>
          <a:p>
            <a:r>
              <a:rPr lang="en-GB" i="1" dirty="0" smtClean="0">
                <a:latin typeface="Comic Sans MS" pitchFamily="66" charset="0"/>
              </a:rPr>
              <a:t>Accepting Jesus' gift of forgiveness </a:t>
            </a:r>
          </a:p>
          <a:p>
            <a:r>
              <a:rPr lang="en-GB" i="1" dirty="0" smtClean="0">
                <a:latin typeface="Comic Sans MS" pitchFamily="66" charset="0"/>
              </a:rPr>
              <a:t>Finding out, and doing what Jesus says is right (obedience)</a:t>
            </a:r>
          </a:p>
          <a:p>
            <a:r>
              <a:rPr lang="en-GB" b="1" dirty="0" smtClean="0">
                <a:latin typeface="Comic Sans MS" pitchFamily="66" charset="0"/>
              </a:rPr>
              <a:t>People show that they have decided to become a Christian by being baptised or confirmed. </a:t>
            </a:r>
          </a:p>
          <a:p>
            <a:endParaRPr lang="en-GB" dirty="0"/>
          </a:p>
        </p:txBody>
      </p:sp>
      <p:pic>
        <p:nvPicPr>
          <p:cNvPr id="4098" name="Picture 2" descr="C:\Documents and Settings\Any Authorised User\Local Settings\Temporary Internet Files\Content.IE5\71BX76CR\MC900057792[1].wmf"/>
          <p:cNvPicPr>
            <a:picLocks noChangeAspect="1" noChangeArrowheads="1"/>
          </p:cNvPicPr>
          <p:nvPr/>
        </p:nvPicPr>
        <p:blipFill>
          <a:blip r:embed="rId2"/>
          <a:srcRect/>
          <a:stretch>
            <a:fillRect/>
          </a:stretch>
        </p:blipFill>
        <p:spPr bwMode="auto">
          <a:xfrm>
            <a:off x="7372951" y="214290"/>
            <a:ext cx="1771049" cy="153985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Believers 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fontScale="85000" lnSpcReduction="10000"/>
          </a:bodyPr>
          <a:lstStyle/>
          <a:p>
            <a:pPr marL="0" indent="0">
              <a:buNone/>
            </a:pPr>
            <a:endParaRPr lang="en-GB" dirty="0" smtClean="0">
              <a:latin typeface="Comic Sans MS" pitchFamily="66" charset="0"/>
            </a:endParaRPr>
          </a:p>
          <a:p>
            <a:r>
              <a:rPr lang="en-GB" dirty="0" smtClean="0">
                <a:latin typeface="Comic Sans MS" pitchFamily="66" charset="0"/>
              </a:rPr>
              <a:t>The candidate says a </a:t>
            </a:r>
            <a:r>
              <a:rPr lang="en-GB" dirty="0" smtClean="0">
                <a:solidFill>
                  <a:srgbClr val="FF0000"/>
                </a:solidFill>
                <a:latin typeface="Comic Sans MS" pitchFamily="66" charset="0"/>
              </a:rPr>
              <a:t>Testimony</a:t>
            </a:r>
            <a:r>
              <a:rPr lang="en-GB" dirty="0" smtClean="0">
                <a:latin typeface="Comic Sans MS" pitchFamily="66" charset="0"/>
              </a:rPr>
              <a:t>.</a:t>
            </a:r>
          </a:p>
          <a:p>
            <a:r>
              <a:rPr lang="en-GB" dirty="0" smtClean="0">
                <a:latin typeface="Comic Sans MS" pitchFamily="66" charset="0"/>
              </a:rPr>
              <a:t>The </a:t>
            </a:r>
            <a:r>
              <a:rPr lang="en-GB" dirty="0" err="1" smtClean="0">
                <a:latin typeface="Comic Sans MS" pitchFamily="66" charset="0"/>
              </a:rPr>
              <a:t>Ccandidate</a:t>
            </a:r>
            <a:r>
              <a:rPr lang="en-GB" dirty="0" smtClean="0">
                <a:latin typeface="Comic Sans MS" pitchFamily="66" charset="0"/>
              </a:rPr>
              <a:t> and Minister go into the water.</a:t>
            </a:r>
          </a:p>
          <a:p>
            <a:r>
              <a:rPr lang="en-GB" dirty="0" smtClean="0">
                <a:latin typeface="Comic Sans MS" pitchFamily="66" charset="0"/>
              </a:rPr>
              <a:t>Minster says a prayer and reads a verse from the Bible and then ask the candidate questions.</a:t>
            </a:r>
          </a:p>
          <a:p>
            <a:r>
              <a:rPr lang="en-GB" dirty="0" smtClean="0">
                <a:latin typeface="Comic Sans MS" pitchFamily="66" charset="0"/>
              </a:rPr>
              <a:t>Candidate then goes under water (symbolises their saying goodbye to their old life).</a:t>
            </a:r>
          </a:p>
          <a:p>
            <a:r>
              <a:rPr lang="en-GB" dirty="0" smtClean="0">
                <a:latin typeface="Comic Sans MS" pitchFamily="66" charset="0"/>
              </a:rPr>
              <a:t> Candidate quickly comes back up again (symbolises their new life with Jesus as their Lord)</a:t>
            </a:r>
          </a:p>
        </p:txBody>
      </p:sp>
      <p:pic>
        <p:nvPicPr>
          <p:cNvPr id="5122" name="Picture 2" descr="C:\Documents and Settings\Any Authorised User\Local Settings\Temporary Internet Files\Content.IE5\71BX76CR\MC900057792[1].wmf"/>
          <p:cNvPicPr>
            <a:picLocks noChangeAspect="1" noChangeArrowheads="1"/>
          </p:cNvPicPr>
          <p:nvPr/>
        </p:nvPicPr>
        <p:blipFill>
          <a:blip r:embed="rId2"/>
          <a:srcRect/>
          <a:stretch>
            <a:fillRect/>
          </a:stretch>
        </p:blipFill>
        <p:spPr bwMode="auto">
          <a:xfrm>
            <a:off x="7286644" y="642918"/>
            <a:ext cx="1606721" cy="1396977"/>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TotalTime>
  <Words>331</Words>
  <Application>Microsoft Office PowerPoint</Application>
  <PresentationFormat>On-screen Show (4:3)</PresentationFormat>
  <Paragraphs>34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Comic Sans MS</vt:lpstr>
      <vt:lpstr>Hurry Up</vt:lpstr>
      <vt:lpstr>Office Theme</vt:lpstr>
      <vt:lpstr>Baptism</vt:lpstr>
      <vt:lpstr>Baptism</vt:lpstr>
      <vt:lpstr>Infant Baptism</vt:lpstr>
      <vt:lpstr>Infant Baptism</vt:lpstr>
      <vt:lpstr>Becoming a Christian</vt:lpstr>
      <vt:lpstr>Believers Baptism</vt:lpstr>
    </vt:vector>
  </TitlesOfParts>
  <Company>Wrightington Mossy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Baptism</dc:title>
  <dc:creator>Any Authorised User</dc:creator>
  <cp:lastModifiedBy>Alison Walker</cp:lastModifiedBy>
  <cp:revision>2</cp:revision>
  <dcterms:created xsi:type="dcterms:W3CDTF">2011-06-08T09:07:50Z</dcterms:created>
  <dcterms:modified xsi:type="dcterms:W3CDTF">2020-06-21T17:21:26Z</dcterms:modified>
</cp:coreProperties>
</file>