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926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47"/>
    <p:restoredTop sz="94695"/>
  </p:normalViewPr>
  <p:slideViewPr>
    <p:cSldViewPr snapToGrid="0" snapToObjects="1">
      <p:cViewPr varScale="1">
        <p:scale>
          <a:sx n="105" d="100"/>
          <a:sy n="105" d="100"/>
        </p:scale>
        <p:origin x="1296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C90243A-5B0F-6048-8DC0-08EA08815F73}" type="doc">
      <dgm:prSet loTypeId="urn:microsoft.com/office/officeart/2005/8/layout/pyramid1" loCatId="" qsTypeId="urn:microsoft.com/office/officeart/2005/8/quickstyle/simple3" qsCatId="simple" csTypeId="urn:microsoft.com/office/officeart/2005/8/colors/accent2_1" csCatId="accent2" phldr="1"/>
      <dgm:spPr/>
    </dgm:pt>
    <dgm:pt modelId="{4AB17329-EE00-0F44-AE16-860BCFC44C46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 tIns="43200" anchor="b"/>
        <a:lstStyle/>
        <a:p>
          <a:r>
            <a:rPr lang="en-GB" sz="2400" b="1" dirty="0">
              <a:latin typeface="Century Gothic" panose="020B0502020202020204" pitchFamily="34" charset="0"/>
            </a:rPr>
            <a:t>h</a:t>
          </a:r>
          <a:endParaRPr lang="en-GB" sz="3200" b="1" dirty="0">
            <a:latin typeface="Century Gothic" panose="020B0502020202020204" pitchFamily="34" charset="0"/>
          </a:endParaRPr>
        </a:p>
      </dgm:t>
    </dgm:pt>
    <dgm:pt modelId="{A718073D-6E51-1349-BB3F-AF165CCF5560}" type="parTrans" cxnId="{AF355DEA-DC91-DD4A-95F2-41E9C0C234C6}">
      <dgm:prSet/>
      <dgm:spPr/>
      <dgm:t>
        <a:bodyPr/>
        <a:lstStyle/>
        <a:p>
          <a:endParaRPr lang="en-GB"/>
        </a:p>
      </dgm:t>
    </dgm:pt>
    <dgm:pt modelId="{FBC67FD4-C948-6748-9DF0-988196E35F32}" type="sibTrans" cxnId="{AF355DEA-DC91-DD4A-95F2-41E9C0C234C6}">
      <dgm:prSet/>
      <dgm:spPr/>
      <dgm:t>
        <a:bodyPr/>
        <a:lstStyle/>
        <a:p>
          <a:endParaRPr lang="en-GB"/>
        </a:p>
      </dgm:t>
    </dgm:pt>
    <dgm:pt modelId="{6D56694D-EFA6-1D47-9743-1E67A2666DD7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en-GB" sz="2400" b="1" dirty="0">
              <a:latin typeface="Century Gothic" panose="020B0502020202020204" pitchFamily="34" charset="0"/>
            </a:rPr>
            <a:t>ho</a:t>
          </a:r>
        </a:p>
      </dgm:t>
    </dgm:pt>
    <dgm:pt modelId="{83D20221-57F9-084F-8CF6-3951EC96CEC6}" type="parTrans" cxnId="{9B024948-F2EB-0E48-809A-A7B6268B6F86}">
      <dgm:prSet/>
      <dgm:spPr/>
      <dgm:t>
        <a:bodyPr/>
        <a:lstStyle/>
        <a:p>
          <a:endParaRPr lang="en-GB"/>
        </a:p>
      </dgm:t>
    </dgm:pt>
    <dgm:pt modelId="{E6B7873E-181D-B542-9358-2817545FD229}" type="sibTrans" cxnId="{9B024948-F2EB-0E48-809A-A7B6268B6F86}">
      <dgm:prSet/>
      <dgm:spPr/>
      <dgm:t>
        <a:bodyPr/>
        <a:lstStyle/>
        <a:p>
          <a:endParaRPr lang="en-GB"/>
        </a:p>
      </dgm:t>
    </dgm:pt>
    <dgm:pt modelId="{58A5F6E7-B3D2-8146-AD7C-C7645028E0C4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en-GB" sz="2400" b="1" dirty="0" err="1">
              <a:latin typeface="Century Gothic" panose="020B0502020202020204" pitchFamily="34" charset="0"/>
            </a:rPr>
            <a:t>hoo</a:t>
          </a:r>
          <a:endParaRPr lang="en-GB" sz="4500" b="1" dirty="0">
            <a:latin typeface="Century Gothic" panose="020B0502020202020204" pitchFamily="34" charset="0"/>
          </a:endParaRPr>
        </a:p>
      </dgm:t>
    </dgm:pt>
    <dgm:pt modelId="{99EBBA0C-97D0-7A4C-8D40-8E77CAEB2EB7}" type="parTrans" cxnId="{BD022036-46F7-EA4F-8F26-54023E0E5174}">
      <dgm:prSet/>
      <dgm:spPr/>
      <dgm:t>
        <a:bodyPr/>
        <a:lstStyle/>
        <a:p>
          <a:endParaRPr lang="en-GB"/>
        </a:p>
      </dgm:t>
    </dgm:pt>
    <dgm:pt modelId="{9647A14A-D0EA-C549-B26C-89681AD95D25}" type="sibTrans" cxnId="{BD022036-46F7-EA4F-8F26-54023E0E5174}">
      <dgm:prSet/>
      <dgm:spPr/>
      <dgm:t>
        <a:bodyPr/>
        <a:lstStyle/>
        <a:p>
          <a:endParaRPr lang="en-GB"/>
        </a:p>
      </dgm:t>
    </dgm:pt>
    <dgm:pt modelId="{3615E4DE-4036-024C-A06F-AFC735AFE4D6}">
      <dgm:prSet custT="1"/>
      <dgm:spPr/>
      <dgm:t>
        <a:bodyPr/>
        <a:lstStyle/>
        <a:p>
          <a:r>
            <a:rPr lang="en-GB" sz="2400" b="1" dirty="0">
              <a:latin typeface="Century Gothic" panose="020B0502020202020204" pitchFamily="34" charset="0"/>
            </a:rPr>
            <a:t>hoof</a:t>
          </a:r>
        </a:p>
      </dgm:t>
    </dgm:pt>
    <dgm:pt modelId="{8FE3AF88-AA12-C84E-BFC4-A39CAC63B91E}" type="parTrans" cxnId="{03625246-DF6A-8241-88A2-569E1EDC5D84}">
      <dgm:prSet/>
      <dgm:spPr/>
      <dgm:t>
        <a:bodyPr/>
        <a:lstStyle/>
        <a:p>
          <a:endParaRPr lang="en-GB"/>
        </a:p>
      </dgm:t>
    </dgm:pt>
    <dgm:pt modelId="{46B912E9-9AE8-2B45-8804-892EC1B8A3ED}" type="sibTrans" cxnId="{03625246-DF6A-8241-88A2-569E1EDC5D84}">
      <dgm:prSet/>
      <dgm:spPr/>
      <dgm:t>
        <a:bodyPr/>
        <a:lstStyle/>
        <a:p>
          <a:endParaRPr lang="en-GB"/>
        </a:p>
      </dgm:t>
    </dgm:pt>
    <dgm:pt modelId="{DC4271CA-3038-944D-8153-DBE8ABC45EC4}" type="pres">
      <dgm:prSet presAssocID="{AC90243A-5B0F-6048-8DC0-08EA08815F73}" presName="Name0" presStyleCnt="0">
        <dgm:presLayoutVars>
          <dgm:dir/>
          <dgm:animLvl val="lvl"/>
          <dgm:resizeHandles val="exact"/>
        </dgm:presLayoutVars>
      </dgm:prSet>
      <dgm:spPr/>
    </dgm:pt>
    <dgm:pt modelId="{BA91CE70-0EF3-D846-8C53-6E433837754B}" type="pres">
      <dgm:prSet presAssocID="{4AB17329-EE00-0F44-AE16-860BCFC44C46}" presName="Name8" presStyleCnt="0"/>
      <dgm:spPr/>
    </dgm:pt>
    <dgm:pt modelId="{0FE86D5A-DC2B-8649-B641-9D2BA83E6AC7}" type="pres">
      <dgm:prSet presAssocID="{4AB17329-EE00-0F44-AE16-860BCFC44C46}" presName="level" presStyleLbl="node1" presStyleIdx="0" presStyleCnt="4" custLinFactNeighborY="-1090">
        <dgm:presLayoutVars>
          <dgm:chMax val="1"/>
          <dgm:bulletEnabled val="1"/>
        </dgm:presLayoutVars>
      </dgm:prSet>
      <dgm:spPr/>
    </dgm:pt>
    <dgm:pt modelId="{9F1FBE13-8CB0-8A42-A0C0-A30212615B22}" type="pres">
      <dgm:prSet presAssocID="{4AB17329-EE00-0F44-AE16-860BCFC44C4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40B84FD4-FC74-3B47-B83C-B92D89545F0D}" type="pres">
      <dgm:prSet presAssocID="{6D56694D-EFA6-1D47-9743-1E67A2666DD7}" presName="Name8" presStyleCnt="0"/>
      <dgm:spPr/>
    </dgm:pt>
    <dgm:pt modelId="{A0C61C87-932B-BA4C-9074-1F72F5D15515}" type="pres">
      <dgm:prSet presAssocID="{6D56694D-EFA6-1D47-9743-1E67A2666DD7}" presName="level" presStyleLbl="node1" presStyleIdx="1" presStyleCnt="4">
        <dgm:presLayoutVars>
          <dgm:chMax val="1"/>
          <dgm:bulletEnabled val="1"/>
        </dgm:presLayoutVars>
      </dgm:prSet>
      <dgm:spPr/>
    </dgm:pt>
    <dgm:pt modelId="{43C4F9FD-0804-8C4D-9D64-4FD40F29341E}" type="pres">
      <dgm:prSet presAssocID="{6D56694D-EFA6-1D47-9743-1E67A2666DD7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B3DE4A72-F195-664F-8A27-2126BD717D22}" type="pres">
      <dgm:prSet presAssocID="{58A5F6E7-B3D2-8146-AD7C-C7645028E0C4}" presName="Name8" presStyleCnt="0"/>
      <dgm:spPr/>
    </dgm:pt>
    <dgm:pt modelId="{9EB0B632-0E1E-5441-B68A-96FDA9044256}" type="pres">
      <dgm:prSet presAssocID="{58A5F6E7-B3D2-8146-AD7C-C7645028E0C4}" presName="level" presStyleLbl="node1" presStyleIdx="2" presStyleCnt="4">
        <dgm:presLayoutVars>
          <dgm:chMax val="1"/>
          <dgm:bulletEnabled val="1"/>
        </dgm:presLayoutVars>
      </dgm:prSet>
      <dgm:spPr/>
    </dgm:pt>
    <dgm:pt modelId="{45AFD615-2FF3-3047-8BAC-ADE76E246004}" type="pres">
      <dgm:prSet presAssocID="{58A5F6E7-B3D2-8146-AD7C-C7645028E0C4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3BD141F1-3A26-5A40-8BE1-2025955908A0}" type="pres">
      <dgm:prSet presAssocID="{3615E4DE-4036-024C-A06F-AFC735AFE4D6}" presName="Name8" presStyleCnt="0"/>
      <dgm:spPr/>
    </dgm:pt>
    <dgm:pt modelId="{91873453-BD23-BE45-B0EE-A6EC4F39383D}" type="pres">
      <dgm:prSet presAssocID="{3615E4DE-4036-024C-A06F-AFC735AFE4D6}" presName="level" presStyleLbl="node1" presStyleIdx="3" presStyleCnt="4">
        <dgm:presLayoutVars>
          <dgm:chMax val="1"/>
          <dgm:bulletEnabled val="1"/>
        </dgm:presLayoutVars>
      </dgm:prSet>
      <dgm:spPr/>
    </dgm:pt>
    <dgm:pt modelId="{4E9CC1C8-A056-D348-9B3D-1AE8B5151E0E}" type="pres">
      <dgm:prSet presAssocID="{3615E4DE-4036-024C-A06F-AFC735AFE4D6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A4804E01-6D35-CC45-9C4E-3854254BCB61}" type="presOf" srcId="{6D56694D-EFA6-1D47-9743-1E67A2666DD7}" destId="{A0C61C87-932B-BA4C-9074-1F72F5D15515}" srcOrd="0" destOrd="0" presId="urn:microsoft.com/office/officeart/2005/8/layout/pyramid1"/>
    <dgm:cxn modelId="{A6CA1019-C6B6-BC4B-9818-AAFBA7DE8A71}" type="presOf" srcId="{AC90243A-5B0F-6048-8DC0-08EA08815F73}" destId="{DC4271CA-3038-944D-8153-DBE8ABC45EC4}" srcOrd="0" destOrd="0" presId="urn:microsoft.com/office/officeart/2005/8/layout/pyramid1"/>
    <dgm:cxn modelId="{BD022036-46F7-EA4F-8F26-54023E0E5174}" srcId="{AC90243A-5B0F-6048-8DC0-08EA08815F73}" destId="{58A5F6E7-B3D2-8146-AD7C-C7645028E0C4}" srcOrd="2" destOrd="0" parTransId="{99EBBA0C-97D0-7A4C-8D40-8E77CAEB2EB7}" sibTransId="{9647A14A-D0EA-C549-B26C-89681AD95D25}"/>
    <dgm:cxn modelId="{FEAE5136-CD03-134F-AD39-FAD75A73FD40}" type="presOf" srcId="{4AB17329-EE00-0F44-AE16-860BCFC44C46}" destId="{9F1FBE13-8CB0-8A42-A0C0-A30212615B22}" srcOrd="1" destOrd="0" presId="urn:microsoft.com/office/officeart/2005/8/layout/pyramid1"/>
    <dgm:cxn modelId="{7C61763B-891D-E641-B10C-7F0E496F2BF7}" type="presOf" srcId="{3615E4DE-4036-024C-A06F-AFC735AFE4D6}" destId="{4E9CC1C8-A056-D348-9B3D-1AE8B5151E0E}" srcOrd="1" destOrd="0" presId="urn:microsoft.com/office/officeart/2005/8/layout/pyramid1"/>
    <dgm:cxn modelId="{0FAEC440-2C69-C643-BE1C-37385A18E2B3}" type="presOf" srcId="{58A5F6E7-B3D2-8146-AD7C-C7645028E0C4}" destId="{9EB0B632-0E1E-5441-B68A-96FDA9044256}" srcOrd="0" destOrd="0" presId="urn:microsoft.com/office/officeart/2005/8/layout/pyramid1"/>
    <dgm:cxn modelId="{404FF545-0933-E04F-A1BE-2E5C7DA0A710}" type="presOf" srcId="{6D56694D-EFA6-1D47-9743-1E67A2666DD7}" destId="{43C4F9FD-0804-8C4D-9D64-4FD40F29341E}" srcOrd="1" destOrd="0" presId="urn:microsoft.com/office/officeart/2005/8/layout/pyramid1"/>
    <dgm:cxn modelId="{03625246-DF6A-8241-88A2-569E1EDC5D84}" srcId="{AC90243A-5B0F-6048-8DC0-08EA08815F73}" destId="{3615E4DE-4036-024C-A06F-AFC735AFE4D6}" srcOrd="3" destOrd="0" parTransId="{8FE3AF88-AA12-C84E-BFC4-A39CAC63B91E}" sibTransId="{46B912E9-9AE8-2B45-8804-892EC1B8A3ED}"/>
    <dgm:cxn modelId="{9B024948-F2EB-0E48-809A-A7B6268B6F86}" srcId="{AC90243A-5B0F-6048-8DC0-08EA08815F73}" destId="{6D56694D-EFA6-1D47-9743-1E67A2666DD7}" srcOrd="1" destOrd="0" parTransId="{83D20221-57F9-084F-8CF6-3951EC96CEC6}" sibTransId="{E6B7873E-181D-B542-9358-2817545FD229}"/>
    <dgm:cxn modelId="{9818E157-6DC5-1B44-BB39-587A0D7AC289}" type="presOf" srcId="{3615E4DE-4036-024C-A06F-AFC735AFE4D6}" destId="{91873453-BD23-BE45-B0EE-A6EC4F39383D}" srcOrd="0" destOrd="0" presId="urn:microsoft.com/office/officeart/2005/8/layout/pyramid1"/>
    <dgm:cxn modelId="{AF355DEA-DC91-DD4A-95F2-41E9C0C234C6}" srcId="{AC90243A-5B0F-6048-8DC0-08EA08815F73}" destId="{4AB17329-EE00-0F44-AE16-860BCFC44C46}" srcOrd="0" destOrd="0" parTransId="{A718073D-6E51-1349-BB3F-AF165CCF5560}" sibTransId="{FBC67FD4-C948-6748-9DF0-988196E35F32}"/>
    <dgm:cxn modelId="{A0CE11EE-1002-684B-B073-82BA484EDD9A}" type="presOf" srcId="{4AB17329-EE00-0F44-AE16-860BCFC44C46}" destId="{0FE86D5A-DC2B-8649-B641-9D2BA83E6AC7}" srcOrd="0" destOrd="0" presId="urn:microsoft.com/office/officeart/2005/8/layout/pyramid1"/>
    <dgm:cxn modelId="{5D9D6FFD-C220-DF48-9E55-704DF4E0C8F6}" type="presOf" srcId="{58A5F6E7-B3D2-8146-AD7C-C7645028E0C4}" destId="{45AFD615-2FF3-3047-8BAC-ADE76E246004}" srcOrd="1" destOrd="0" presId="urn:microsoft.com/office/officeart/2005/8/layout/pyramid1"/>
    <dgm:cxn modelId="{B7824488-9263-0447-B7B0-98C1600CBBD9}" type="presParOf" srcId="{DC4271CA-3038-944D-8153-DBE8ABC45EC4}" destId="{BA91CE70-0EF3-D846-8C53-6E433837754B}" srcOrd="0" destOrd="0" presId="urn:microsoft.com/office/officeart/2005/8/layout/pyramid1"/>
    <dgm:cxn modelId="{C9C94DC6-B754-E74A-B014-43544412A7DA}" type="presParOf" srcId="{BA91CE70-0EF3-D846-8C53-6E433837754B}" destId="{0FE86D5A-DC2B-8649-B641-9D2BA83E6AC7}" srcOrd="0" destOrd="0" presId="urn:microsoft.com/office/officeart/2005/8/layout/pyramid1"/>
    <dgm:cxn modelId="{D047145E-8A65-DA44-871C-A429D79DDF01}" type="presParOf" srcId="{BA91CE70-0EF3-D846-8C53-6E433837754B}" destId="{9F1FBE13-8CB0-8A42-A0C0-A30212615B22}" srcOrd="1" destOrd="0" presId="urn:microsoft.com/office/officeart/2005/8/layout/pyramid1"/>
    <dgm:cxn modelId="{13CC1AC5-36DF-3F4B-90D1-B81A481AA43A}" type="presParOf" srcId="{DC4271CA-3038-944D-8153-DBE8ABC45EC4}" destId="{40B84FD4-FC74-3B47-B83C-B92D89545F0D}" srcOrd="1" destOrd="0" presId="urn:microsoft.com/office/officeart/2005/8/layout/pyramid1"/>
    <dgm:cxn modelId="{5BCA618B-10C1-264F-95F0-FC06F0FEF5A4}" type="presParOf" srcId="{40B84FD4-FC74-3B47-B83C-B92D89545F0D}" destId="{A0C61C87-932B-BA4C-9074-1F72F5D15515}" srcOrd="0" destOrd="0" presId="urn:microsoft.com/office/officeart/2005/8/layout/pyramid1"/>
    <dgm:cxn modelId="{5AE89D08-79ED-8942-8904-1D98A0ABBA59}" type="presParOf" srcId="{40B84FD4-FC74-3B47-B83C-B92D89545F0D}" destId="{43C4F9FD-0804-8C4D-9D64-4FD40F29341E}" srcOrd="1" destOrd="0" presId="urn:microsoft.com/office/officeart/2005/8/layout/pyramid1"/>
    <dgm:cxn modelId="{2A2245EB-D3DC-0545-B8BD-CC84209A046A}" type="presParOf" srcId="{DC4271CA-3038-944D-8153-DBE8ABC45EC4}" destId="{B3DE4A72-F195-664F-8A27-2126BD717D22}" srcOrd="2" destOrd="0" presId="urn:microsoft.com/office/officeart/2005/8/layout/pyramid1"/>
    <dgm:cxn modelId="{1B103DD2-A43C-374B-8A94-3E0958DC9BE1}" type="presParOf" srcId="{B3DE4A72-F195-664F-8A27-2126BD717D22}" destId="{9EB0B632-0E1E-5441-B68A-96FDA9044256}" srcOrd="0" destOrd="0" presId="urn:microsoft.com/office/officeart/2005/8/layout/pyramid1"/>
    <dgm:cxn modelId="{A013B4B9-A91D-1C4E-845F-F9A60393F268}" type="presParOf" srcId="{B3DE4A72-F195-664F-8A27-2126BD717D22}" destId="{45AFD615-2FF3-3047-8BAC-ADE76E246004}" srcOrd="1" destOrd="0" presId="urn:microsoft.com/office/officeart/2005/8/layout/pyramid1"/>
    <dgm:cxn modelId="{093A9EED-583A-6C40-A099-5A53A9B13813}" type="presParOf" srcId="{DC4271CA-3038-944D-8153-DBE8ABC45EC4}" destId="{3BD141F1-3A26-5A40-8BE1-2025955908A0}" srcOrd="3" destOrd="0" presId="urn:microsoft.com/office/officeart/2005/8/layout/pyramid1"/>
    <dgm:cxn modelId="{B1DC84A8-4E50-5D4F-87EC-392AA5404180}" type="presParOf" srcId="{3BD141F1-3A26-5A40-8BE1-2025955908A0}" destId="{91873453-BD23-BE45-B0EE-A6EC4F39383D}" srcOrd="0" destOrd="0" presId="urn:microsoft.com/office/officeart/2005/8/layout/pyramid1"/>
    <dgm:cxn modelId="{13A26DAA-C4AB-2A4A-ADA4-1F5B002C125E}" type="presParOf" srcId="{3BD141F1-3A26-5A40-8BE1-2025955908A0}" destId="{4E9CC1C8-A056-D348-9B3D-1AE8B5151E0E}" srcOrd="1" destOrd="0" presId="urn:microsoft.com/office/officeart/2005/8/layout/pyramid1"/>
  </dgm:cxnLst>
  <dgm:bg>
    <a:noFill/>
  </dgm:bg>
  <dgm:whole>
    <a:ln w="28575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C90243A-5B0F-6048-8DC0-08EA08815F73}" type="doc">
      <dgm:prSet loTypeId="urn:microsoft.com/office/officeart/2005/8/layout/pyramid1" loCatId="" qsTypeId="urn:microsoft.com/office/officeart/2005/8/quickstyle/simple3" qsCatId="simple" csTypeId="urn:microsoft.com/office/officeart/2005/8/colors/accent2_1" csCatId="accent2" phldr="1"/>
      <dgm:spPr/>
    </dgm:pt>
    <dgm:pt modelId="{4AB17329-EE00-0F44-AE16-860BCFC44C46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 tIns="43200" anchor="b"/>
        <a:lstStyle/>
        <a:p>
          <a:endParaRPr lang="en-GB" sz="3200" b="1" dirty="0">
            <a:latin typeface="Century Gothic" panose="020B0502020202020204" pitchFamily="34" charset="0"/>
          </a:endParaRPr>
        </a:p>
      </dgm:t>
    </dgm:pt>
    <dgm:pt modelId="{A718073D-6E51-1349-BB3F-AF165CCF5560}" type="parTrans" cxnId="{AF355DEA-DC91-DD4A-95F2-41E9C0C234C6}">
      <dgm:prSet/>
      <dgm:spPr/>
      <dgm:t>
        <a:bodyPr/>
        <a:lstStyle/>
        <a:p>
          <a:endParaRPr lang="en-GB"/>
        </a:p>
      </dgm:t>
    </dgm:pt>
    <dgm:pt modelId="{FBC67FD4-C948-6748-9DF0-988196E35F32}" type="sibTrans" cxnId="{AF355DEA-DC91-DD4A-95F2-41E9C0C234C6}">
      <dgm:prSet/>
      <dgm:spPr/>
      <dgm:t>
        <a:bodyPr/>
        <a:lstStyle/>
        <a:p>
          <a:endParaRPr lang="en-GB"/>
        </a:p>
      </dgm:t>
    </dgm:pt>
    <dgm:pt modelId="{6D56694D-EFA6-1D47-9743-1E67A2666DD7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endParaRPr lang="en-GB" sz="3600" b="1" dirty="0">
            <a:latin typeface="Century Gothic" panose="020B0502020202020204" pitchFamily="34" charset="0"/>
          </a:endParaRPr>
        </a:p>
      </dgm:t>
    </dgm:pt>
    <dgm:pt modelId="{83D20221-57F9-084F-8CF6-3951EC96CEC6}" type="parTrans" cxnId="{9B024948-F2EB-0E48-809A-A7B6268B6F86}">
      <dgm:prSet/>
      <dgm:spPr/>
      <dgm:t>
        <a:bodyPr/>
        <a:lstStyle/>
        <a:p>
          <a:endParaRPr lang="en-GB"/>
        </a:p>
      </dgm:t>
    </dgm:pt>
    <dgm:pt modelId="{E6B7873E-181D-B542-9358-2817545FD229}" type="sibTrans" cxnId="{9B024948-F2EB-0E48-809A-A7B6268B6F86}">
      <dgm:prSet/>
      <dgm:spPr/>
      <dgm:t>
        <a:bodyPr/>
        <a:lstStyle/>
        <a:p>
          <a:endParaRPr lang="en-GB"/>
        </a:p>
      </dgm:t>
    </dgm:pt>
    <dgm:pt modelId="{58A5F6E7-B3D2-8146-AD7C-C7645028E0C4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endParaRPr lang="en-GB" sz="4500" b="1" dirty="0">
            <a:latin typeface="Century Gothic" panose="020B0502020202020204" pitchFamily="34" charset="0"/>
          </a:endParaRPr>
        </a:p>
      </dgm:t>
    </dgm:pt>
    <dgm:pt modelId="{99EBBA0C-97D0-7A4C-8D40-8E77CAEB2EB7}" type="parTrans" cxnId="{BD022036-46F7-EA4F-8F26-54023E0E5174}">
      <dgm:prSet/>
      <dgm:spPr/>
      <dgm:t>
        <a:bodyPr/>
        <a:lstStyle/>
        <a:p>
          <a:endParaRPr lang="en-GB"/>
        </a:p>
      </dgm:t>
    </dgm:pt>
    <dgm:pt modelId="{9647A14A-D0EA-C549-B26C-89681AD95D25}" type="sibTrans" cxnId="{BD022036-46F7-EA4F-8F26-54023E0E5174}">
      <dgm:prSet/>
      <dgm:spPr/>
      <dgm:t>
        <a:bodyPr/>
        <a:lstStyle/>
        <a:p>
          <a:endParaRPr lang="en-GB"/>
        </a:p>
      </dgm:t>
    </dgm:pt>
    <dgm:pt modelId="{DD39556F-DF26-524F-B6C5-5ADFCD6A9BC8}">
      <dgm:prSet/>
      <dgm:spPr/>
      <dgm:t>
        <a:bodyPr/>
        <a:lstStyle/>
        <a:p>
          <a:endParaRPr lang="en-GB"/>
        </a:p>
      </dgm:t>
    </dgm:pt>
    <dgm:pt modelId="{4AC0E4C6-FBDF-FF43-9EE7-D43A24453802}" type="parTrans" cxnId="{81A91D53-CCBC-A440-A877-3C37406C2995}">
      <dgm:prSet/>
      <dgm:spPr/>
      <dgm:t>
        <a:bodyPr/>
        <a:lstStyle/>
        <a:p>
          <a:endParaRPr lang="en-GB"/>
        </a:p>
      </dgm:t>
    </dgm:pt>
    <dgm:pt modelId="{B235840A-5F47-C74E-9EF9-8E180F44F592}" type="sibTrans" cxnId="{81A91D53-CCBC-A440-A877-3C37406C2995}">
      <dgm:prSet/>
      <dgm:spPr/>
      <dgm:t>
        <a:bodyPr/>
        <a:lstStyle/>
        <a:p>
          <a:endParaRPr lang="en-GB"/>
        </a:p>
      </dgm:t>
    </dgm:pt>
    <dgm:pt modelId="{DC4271CA-3038-944D-8153-DBE8ABC45EC4}" type="pres">
      <dgm:prSet presAssocID="{AC90243A-5B0F-6048-8DC0-08EA08815F73}" presName="Name0" presStyleCnt="0">
        <dgm:presLayoutVars>
          <dgm:dir/>
          <dgm:animLvl val="lvl"/>
          <dgm:resizeHandles val="exact"/>
        </dgm:presLayoutVars>
      </dgm:prSet>
      <dgm:spPr/>
    </dgm:pt>
    <dgm:pt modelId="{BA91CE70-0EF3-D846-8C53-6E433837754B}" type="pres">
      <dgm:prSet presAssocID="{4AB17329-EE00-0F44-AE16-860BCFC44C46}" presName="Name8" presStyleCnt="0"/>
      <dgm:spPr/>
    </dgm:pt>
    <dgm:pt modelId="{0FE86D5A-DC2B-8649-B641-9D2BA83E6AC7}" type="pres">
      <dgm:prSet presAssocID="{4AB17329-EE00-0F44-AE16-860BCFC44C46}" presName="level" presStyleLbl="node1" presStyleIdx="0" presStyleCnt="4" custLinFactNeighborY="-1090">
        <dgm:presLayoutVars>
          <dgm:chMax val="1"/>
          <dgm:bulletEnabled val="1"/>
        </dgm:presLayoutVars>
      </dgm:prSet>
      <dgm:spPr/>
    </dgm:pt>
    <dgm:pt modelId="{9F1FBE13-8CB0-8A42-A0C0-A30212615B22}" type="pres">
      <dgm:prSet presAssocID="{4AB17329-EE00-0F44-AE16-860BCFC44C4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40B84FD4-FC74-3B47-B83C-B92D89545F0D}" type="pres">
      <dgm:prSet presAssocID="{6D56694D-EFA6-1D47-9743-1E67A2666DD7}" presName="Name8" presStyleCnt="0"/>
      <dgm:spPr/>
    </dgm:pt>
    <dgm:pt modelId="{A0C61C87-932B-BA4C-9074-1F72F5D15515}" type="pres">
      <dgm:prSet presAssocID="{6D56694D-EFA6-1D47-9743-1E67A2666DD7}" presName="level" presStyleLbl="node1" presStyleIdx="1" presStyleCnt="4">
        <dgm:presLayoutVars>
          <dgm:chMax val="1"/>
          <dgm:bulletEnabled val="1"/>
        </dgm:presLayoutVars>
      </dgm:prSet>
      <dgm:spPr/>
    </dgm:pt>
    <dgm:pt modelId="{43C4F9FD-0804-8C4D-9D64-4FD40F29341E}" type="pres">
      <dgm:prSet presAssocID="{6D56694D-EFA6-1D47-9743-1E67A2666DD7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B3DE4A72-F195-664F-8A27-2126BD717D22}" type="pres">
      <dgm:prSet presAssocID="{58A5F6E7-B3D2-8146-AD7C-C7645028E0C4}" presName="Name8" presStyleCnt="0"/>
      <dgm:spPr/>
    </dgm:pt>
    <dgm:pt modelId="{9EB0B632-0E1E-5441-B68A-96FDA9044256}" type="pres">
      <dgm:prSet presAssocID="{58A5F6E7-B3D2-8146-AD7C-C7645028E0C4}" presName="level" presStyleLbl="node1" presStyleIdx="2" presStyleCnt="4">
        <dgm:presLayoutVars>
          <dgm:chMax val="1"/>
          <dgm:bulletEnabled val="1"/>
        </dgm:presLayoutVars>
      </dgm:prSet>
      <dgm:spPr/>
    </dgm:pt>
    <dgm:pt modelId="{45AFD615-2FF3-3047-8BAC-ADE76E246004}" type="pres">
      <dgm:prSet presAssocID="{58A5F6E7-B3D2-8146-AD7C-C7645028E0C4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58A5B143-4F7C-E64C-A8D0-6413E3FFFA3E}" type="pres">
      <dgm:prSet presAssocID="{DD39556F-DF26-524F-B6C5-5ADFCD6A9BC8}" presName="Name8" presStyleCnt="0"/>
      <dgm:spPr/>
    </dgm:pt>
    <dgm:pt modelId="{97458A76-7E02-E749-A5E7-199DBF8FA316}" type="pres">
      <dgm:prSet presAssocID="{DD39556F-DF26-524F-B6C5-5ADFCD6A9BC8}" presName="level" presStyleLbl="node1" presStyleIdx="3" presStyleCnt="4">
        <dgm:presLayoutVars>
          <dgm:chMax val="1"/>
          <dgm:bulletEnabled val="1"/>
        </dgm:presLayoutVars>
      </dgm:prSet>
      <dgm:spPr/>
    </dgm:pt>
    <dgm:pt modelId="{5F377013-EA8D-3842-B3F5-A36DDD746F77}" type="pres">
      <dgm:prSet presAssocID="{DD39556F-DF26-524F-B6C5-5ADFCD6A9BC8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A4804E01-6D35-CC45-9C4E-3854254BCB61}" type="presOf" srcId="{6D56694D-EFA6-1D47-9743-1E67A2666DD7}" destId="{A0C61C87-932B-BA4C-9074-1F72F5D15515}" srcOrd="0" destOrd="0" presId="urn:microsoft.com/office/officeart/2005/8/layout/pyramid1"/>
    <dgm:cxn modelId="{2E8E1303-14AC-5047-A362-CD2E8D4ED081}" type="presOf" srcId="{DD39556F-DF26-524F-B6C5-5ADFCD6A9BC8}" destId="{5F377013-EA8D-3842-B3F5-A36DDD746F77}" srcOrd="1" destOrd="0" presId="urn:microsoft.com/office/officeart/2005/8/layout/pyramid1"/>
    <dgm:cxn modelId="{969BD30D-EAAC-7149-B6AF-73A5A388B0CE}" type="presOf" srcId="{DD39556F-DF26-524F-B6C5-5ADFCD6A9BC8}" destId="{97458A76-7E02-E749-A5E7-199DBF8FA316}" srcOrd="0" destOrd="0" presId="urn:microsoft.com/office/officeart/2005/8/layout/pyramid1"/>
    <dgm:cxn modelId="{A6CA1019-C6B6-BC4B-9818-AAFBA7DE8A71}" type="presOf" srcId="{AC90243A-5B0F-6048-8DC0-08EA08815F73}" destId="{DC4271CA-3038-944D-8153-DBE8ABC45EC4}" srcOrd="0" destOrd="0" presId="urn:microsoft.com/office/officeart/2005/8/layout/pyramid1"/>
    <dgm:cxn modelId="{BD022036-46F7-EA4F-8F26-54023E0E5174}" srcId="{AC90243A-5B0F-6048-8DC0-08EA08815F73}" destId="{58A5F6E7-B3D2-8146-AD7C-C7645028E0C4}" srcOrd="2" destOrd="0" parTransId="{99EBBA0C-97D0-7A4C-8D40-8E77CAEB2EB7}" sibTransId="{9647A14A-D0EA-C549-B26C-89681AD95D25}"/>
    <dgm:cxn modelId="{FEAE5136-CD03-134F-AD39-FAD75A73FD40}" type="presOf" srcId="{4AB17329-EE00-0F44-AE16-860BCFC44C46}" destId="{9F1FBE13-8CB0-8A42-A0C0-A30212615B22}" srcOrd="1" destOrd="0" presId="urn:microsoft.com/office/officeart/2005/8/layout/pyramid1"/>
    <dgm:cxn modelId="{0FAEC440-2C69-C643-BE1C-37385A18E2B3}" type="presOf" srcId="{58A5F6E7-B3D2-8146-AD7C-C7645028E0C4}" destId="{9EB0B632-0E1E-5441-B68A-96FDA9044256}" srcOrd="0" destOrd="0" presId="urn:microsoft.com/office/officeart/2005/8/layout/pyramid1"/>
    <dgm:cxn modelId="{404FF545-0933-E04F-A1BE-2E5C7DA0A710}" type="presOf" srcId="{6D56694D-EFA6-1D47-9743-1E67A2666DD7}" destId="{43C4F9FD-0804-8C4D-9D64-4FD40F29341E}" srcOrd="1" destOrd="0" presId="urn:microsoft.com/office/officeart/2005/8/layout/pyramid1"/>
    <dgm:cxn modelId="{9B024948-F2EB-0E48-809A-A7B6268B6F86}" srcId="{AC90243A-5B0F-6048-8DC0-08EA08815F73}" destId="{6D56694D-EFA6-1D47-9743-1E67A2666DD7}" srcOrd="1" destOrd="0" parTransId="{83D20221-57F9-084F-8CF6-3951EC96CEC6}" sibTransId="{E6B7873E-181D-B542-9358-2817545FD229}"/>
    <dgm:cxn modelId="{81A91D53-CCBC-A440-A877-3C37406C2995}" srcId="{AC90243A-5B0F-6048-8DC0-08EA08815F73}" destId="{DD39556F-DF26-524F-B6C5-5ADFCD6A9BC8}" srcOrd="3" destOrd="0" parTransId="{4AC0E4C6-FBDF-FF43-9EE7-D43A24453802}" sibTransId="{B235840A-5F47-C74E-9EF9-8E180F44F592}"/>
    <dgm:cxn modelId="{AF355DEA-DC91-DD4A-95F2-41E9C0C234C6}" srcId="{AC90243A-5B0F-6048-8DC0-08EA08815F73}" destId="{4AB17329-EE00-0F44-AE16-860BCFC44C46}" srcOrd="0" destOrd="0" parTransId="{A718073D-6E51-1349-BB3F-AF165CCF5560}" sibTransId="{FBC67FD4-C948-6748-9DF0-988196E35F32}"/>
    <dgm:cxn modelId="{A0CE11EE-1002-684B-B073-82BA484EDD9A}" type="presOf" srcId="{4AB17329-EE00-0F44-AE16-860BCFC44C46}" destId="{0FE86D5A-DC2B-8649-B641-9D2BA83E6AC7}" srcOrd="0" destOrd="0" presId="urn:microsoft.com/office/officeart/2005/8/layout/pyramid1"/>
    <dgm:cxn modelId="{5D9D6FFD-C220-DF48-9E55-704DF4E0C8F6}" type="presOf" srcId="{58A5F6E7-B3D2-8146-AD7C-C7645028E0C4}" destId="{45AFD615-2FF3-3047-8BAC-ADE76E246004}" srcOrd="1" destOrd="0" presId="urn:microsoft.com/office/officeart/2005/8/layout/pyramid1"/>
    <dgm:cxn modelId="{B7824488-9263-0447-B7B0-98C1600CBBD9}" type="presParOf" srcId="{DC4271CA-3038-944D-8153-DBE8ABC45EC4}" destId="{BA91CE70-0EF3-D846-8C53-6E433837754B}" srcOrd="0" destOrd="0" presId="urn:microsoft.com/office/officeart/2005/8/layout/pyramid1"/>
    <dgm:cxn modelId="{C9C94DC6-B754-E74A-B014-43544412A7DA}" type="presParOf" srcId="{BA91CE70-0EF3-D846-8C53-6E433837754B}" destId="{0FE86D5A-DC2B-8649-B641-9D2BA83E6AC7}" srcOrd="0" destOrd="0" presId="urn:microsoft.com/office/officeart/2005/8/layout/pyramid1"/>
    <dgm:cxn modelId="{D047145E-8A65-DA44-871C-A429D79DDF01}" type="presParOf" srcId="{BA91CE70-0EF3-D846-8C53-6E433837754B}" destId="{9F1FBE13-8CB0-8A42-A0C0-A30212615B22}" srcOrd="1" destOrd="0" presId="urn:microsoft.com/office/officeart/2005/8/layout/pyramid1"/>
    <dgm:cxn modelId="{13CC1AC5-36DF-3F4B-90D1-B81A481AA43A}" type="presParOf" srcId="{DC4271CA-3038-944D-8153-DBE8ABC45EC4}" destId="{40B84FD4-FC74-3B47-B83C-B92D89545F0D}" srcOrd="1" destOrd="0" presId="urn:microsoft.com/office/officeart/2005/8/layout/pyramid1"/>
    <dgm:cxn modelId="{5BCA618B-10C1-264F-95F0-FC06F0FEF5A4}" type="presParOf" srcId="{40B84FD4-FC74-3B47-B83C-B92D89545F0D}" destId="{A0C61C87-932B-BA4C-9074-1F72F5D15515}" srcOrd="0" destOrd="0" presId="urn:microsoft.com/office/officeart/2005/8/layout/pyramid1"/>
    <dgm:cxn modelId="{5AE89D08-79ED-8942-8904-1D98A0ABBA59}" type="presParOf" srcId="{40B84FD4-FC74-3B47-B83C-B92D89545F0D}" destId="{43C4F9FD-0804-8C4D-9D64-4FD40F29341E}" srcOrd="1" destOrd="0" presId="urn:microsoft.com/office/officeart/2005/8/layout/pyramid1"/>
    <dgm:cxn modelId="{2A2245EB-D3DC-0545-B8BD-CC84209A046A}" type="presParOf" srcId="{DC4271CA-3038-944D-8153-DBE8ABC45EC4}" destId="{B3DE4A72-F195-664F-8A27-2126BD717D22}" srcOrd="2" destOrd="0" presId="urn:microsoft.com/office/officeart/2005/8/layout/pyramid1"/>
    <dgm:cxn modelId="{1B103DD2-A43C-374B-8A94-3E0958DC9BE1}" type="presParOf" srcId="{B3DE4A72-F195-664F-8A27-2126BD717D22}" destId="{9EB0B632-0E1E-5441-B68A-96FDA9044256}" srcOrd="0" destOrd="0" presId="urn:microsoft.com/office/officeart/2005/8/layout/pyramid1"/>
    <dgm:cxn modelId="{A013B4B9-A91D-1C4E-845F-F9A60393F268}" type="presParOf" srcId="{B3DE4A72-F195-664F-8A27-2126BD717D22}" destId="{45AFD615-2FF3-3047-8BAC-ADE76E246004}" srcOrd="1" destOrd="0" presId="urn:microsoft.com/office/officeart/2005/8/layout/pyramid1"/>
    <dgm:cxn modelId="{C4A2C925-B565-D64D-A2B5-7D9CBE98A118}" type="presParOf" srcId="{DC4271CA-3038-944D-8153-DBE8ABC45EC4}" destId="{58A5B143-4F7C-E64C-A8D0-6413E3FFFA3E}" srcOrd="3" destOrd="0" presId="urn:microsoft.com/office/officeart/2005/8/layout/pyramid1"/>
    <dgm:cxn modelId="{F62DA7B5-570D-A946-BF39-CEBAF5DA4D5B}" type="presParOf" srcId="{58A5B143-4F7C-E64C-A8D0-6413E3FFFA3E}" destId="{97458A76-7E02-E749-A5E7-199DBF8FA316}" srcOrd="0" destOrd="0" presId="urn:microsoft.com/office/officeart/2005/8/layout/pyramid1"/>
    <dgm:cxn modelId="{E8DEE5EB-F9BA-9247-ACEC-1FBD40D0AA7C}" type="presParOf" srcId="{58A5B143-4F7C-E64C-A8D0-6413E3FFFA3E}" destId="{5F377013-EA8D-3842-B3F5-A36DDD746F77}" srcOrd="1" destOrd="0" presId="urn:microsoft.com/office/officeart/2005/8/layout/pyramid1"/>
  </dgm:cxnLst>
  <dgm:bg>
    <a:noFill/>
  </dgm:bg>
  <dgm:whole>
    <a:ln w="28575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E86D5A-DC2B-8649-B641-9D2BA83E6AC7}">
      <dsp:nvSpPr>
        <dsp:cNvPr id="0" name=""/>
        <dsp:cNvSpPr/>
      </dsp:nvSpPr>
      <dsp:spPr>
        <a:xfrm>
          <a:off x="1156007" y="0"/>
          <a:ext cx="770671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43200" rIns="30480" bIns="30480" numCol="1" spcCol="1270" anchor="b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>
              <a:latin typeface="Century Gothic" panose="020B0502020202020204" pitchFamily="34" charset="0"/>
            </a:rPr>
            <a:t>h</a:t>
          </a:r>
          <a:endParaRPr lang="en-GB" sz="3200" b="1" kern="1200" dirty="0">
            <a:latin typeface="Century Gothic" panose="020B0502020202020204" pitchFamily="34" charset="0"/>
          </a:endParaRPr>
        </a:p>
      </dsp:txBody>
      <dsp:txXfrm>
        <a:off x="1156007" y="0"/>
        <a:ext cx="770671" cy="533476"/>
      </dsp:txXfrm>
    </dsp:sp>
    <dsp:sp modelId="{A0C61C87-932B-BA4C-9074-1F72F5D15515}">
      <dsp:nvSpPr>
        <dsp:cNvPr id="0" name=""/>
        <dsp:cNvSpPr/>
      </dsp:nvSpPr>
      <dsp:spPr>
        <a:xfrm>
          <a:off x="770671" y="533476"/>
          <a:ext cx="1541343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>
              <a:latin typeface="Century Gothic" panose="020B0502020202020204" pitchFamily="34" charset="0"/>
            </a:rPr>
            <a:t>ho</a:t>
          </a:r>
        </a:p>
      </dsp:txBody>
      <dsp:txXfrm>
        <a:off x="1040406" y="533476"/>
        <a:ext cx="1001873" cy="533476"/>
      </dsp:txXfrm>
    </dsp:sp>
    <dsp:sp modelId="{9EB0B632-0E1E-5441-B68A-96FDA9044256}">
      <dsp:nvSpPr>
        <dsp:cNvPr id="0" name=""/>
        <dsp:cNvSpPr/>
      </dsp:nvSpPr>
      <dsp:spPr>
        <a:xfrm>
          <a:off x="385335" y="1066953"/>
          <a:ext cx="2312015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 err="1">
              <a:latin typeface="Century Gothic" panose="020B0502020202020204" pitchFamily="34" charset="0"/>
            </a:rPr>
            <a:t>hoo</a:t>
          </a:r>
          <a:endParaRPr lang="en-GB" sz="4500" b="1" kern="1200" dirty="0">
            <a:latin typeface="Century Gothic" panose="020B0502020202020204" pitchFamily="34" charset="0"/>
          </a:endParaRPr>
        </a:p>
      </dsp:txBody>
      <dsp:txXfrm>
        <a:off x="789938" y="1066953"/>
        <a:ext cx="1502809" cy="533476"/>
      </dsp:txXfrm>
    </dsp:sp>
    <dsp:sp modelId="{91873453-BD23-BE45-B0EE-A6EC4F39383D}">
      <dsp:nvSpPr>
        <dsp:cNvPr id="0" name=""/>
        <dsp:cNvSpPr/>
      </dsp:nvSpPr>
      <dsp:spPr>
        <a:xfrm>
          <a:off x="0" y="1600430"/>
          <a:ext cx="3082687" cy="533476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>
              <a:latin typeface="Century Gothic" panose="020B0502020202020204" pitchFamily="34" charset="0"/>
            </a:rPr>
            <a:t>hoof</a:t>
          </a:r>
        </a:p>
      </dsp:txBody>
      <dsp:txXfrm>
        <a:off x="539470" y="1600430"/>
        <a:ext cx="2003746" cy="53347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E86D5A-DC2B-8649-B641-9D2BA83E6AC7}">
      <dsp:nvSpPr>
        <dsp:cNvPr id="0" name=""/>
        <dsp:cNvSpPr/>
      </dsp:nvSpPr>
      <dsp:spPr>
        <a:xfrm>
          <a:off x="1156007" y="0"/>
          <a:ext cx="770671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3200" rIns="40640" bIns="40640" numCol="1" spcCol="1270" anchor="b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b="1" kern="1200" dirty="0">
            <a:latin typeface="Century Gothic" panose="020B0502020202020204" pitchFamily="34" charset="0"/>
          </a:endParaRPr>
        </a:p>
      </dsp:txBody>
      <dsp:txXfrm>
        <a:off x="1156007" y="0"/>
        <a:ext cx="770671" cy="533476"/>
      </dsp:txXfrm>
    </dsp:sp>
    <dsp:sp modelId="{A0C61C87-932B-BA4C-9074-1F72F5D15515}">
      <dsp:nvSpPr>
        <dsp:cNvPr id="0" name=""/>
        <dsp:cNvSpPr/>
      </dsp:nvSpPr>
      <dsp:spPr>
        <a:xfrm>
          <a:off x="770671" y="533476"/>
          <a:ext cx="1541343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600" b="1" kern="1200" dirty="0">
            <a:latin typeface="Century Gothic" panose="020B0502020202020204" pitchFamily="34" charset="0"/>
          </a:endParaRPr>
        </a:p>
      </dsp:txBody>
      <dsp:txXfrm>
        <a:off x="1040406" y="533476"/>
        <a:ext cx="1001873" cy="533476"/>
      </dsp:txXfrm>
    </dsp:sp>
    <dsp:sp modelId="{9EB0B632-0E1E-5441-B68A-96FDA9044256}">
      <dsp:nvSpPr>
        <dsp:cNvPr id="0" name=""/>
        <dsp:cNvSpPr/>
      </dsp:nvSpPr>
      <dsp:spPr>
        <a:xfrm>
          <a:off x="385335" y="1066953"/>
          <a:ext cx="2312015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4500" b="1" kern="1200" dirty="0">
            <a:latin typeface="Century Gothic" panose="020B0502020202020204" pitchFamily="34" charset="0"/>
          </a:endParaRPr>
        </a:p>
      </dsp:txBody>
      <dsp:txXfrm>
        <a:off x="789938" y="1066953"/>
        <a:ext cx="1502809" cy="533476"/>
      </dsp:txXfrm>
    </dsp:sp>
    <dsp:sp modelId="{97458A76-7E02-E749-A5E7-199DBF8FA316}">
      <dsp:nvSpPr>
        <dsp:cNvPr id="0" name=""/>
        <dsp:cNvSpPr/>
      </dsp:nvSpPr>
      <dsp:spPr>
        <a:xfrm>
          <a:off x="0" y="1600430"/>
          <a:ext cx="3082687" cy="533476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kern="1200"/>
        </a:p>
      </dsp:txBody>
      <dsp:txXfrm>
        <a:off x="539470" y="1600430"/>
        <a:ext cx="2003746" cy="53347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8724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694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7308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0739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5934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0103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6031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0441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58302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0940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2850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3125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4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10" Type="http://schemas.openxmlformats.org/officeDocument/2006/relationships/image" Target="../media/image4.png"/><Relationship Id="rId4" Type="http://schemas.openxmlformats.org/officeDocument/2006/relationships/diagramLayout" Target="../diagrams/layout2.xml"/><Relationship Id="rId9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B4EE2A6F-6837-1443-8F6A-03BB326B868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"/>
          </a:blip>
          <a:stretch>
            <a:fillRect/>
          </a:stretch>
        </p:blipFill>
        <p:spPr>
          <a:xfrm>
            <a:off x="3845620" y="248851"/>
            <a:ext cx="5971506" cy="7976223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89D507E-A331-5944-BC72-C5B9668E71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7257817"/>
              </p:ext>
            </p:extLst>
          </p:nvPr>
        </p:nvGraphicFramePr>
        <p:xfrm>
          <a:off x="272602" y="921149"/>
          <a:ext cx="8598796" cy="56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4080">
                  <a:extLst>
                    <a:ext uri="{9D8B030D-6E8A-4147-A177-3AD203B41FA5}">
                      <a16:colId xmlns:a16="http://schemas.microsoft.com/office/drawing/2014/main" val="4022330901"/>
                    </a:ext>
                  </a:extLst>
                </a:gridCol>
                <a:gridCol w="3106839">
                  <a:extLst>
                    <a:ext uri="{9D8B030D-6E8A-4147-A177-3AD203B41FA5}">
                      <a16:colId xmlns:a16="http://schemas.microsoft.com/office/drawing/2014/main" val="582686023"/>
                    </a:ext>
                  </a:extLst>
                </a:gridCol>
                <a:gridCol w="3397877">
                  <a:extLst>
                    <a:ext uri="{9D8B030D-6E8A-4147-A177-3AD203B41FA5}">
                      <a16:colId xmlns:a16="http://schemas.microsoft.com/office/drawing/2014/main" val="605986268"/>
                    </a:ext>
                  </a:extLst>
                </a:gridCol>
              </a:tblGrid>
              <a:tr h="1728000">
                <a:tc gridSpan="2"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Word of the Day: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Meaning/Definition:</a:t>
                      </a:r>
                    </a:p>
                    <a:p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hard foot of a horse.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1166384"/>
                  </a:ext>
                </a:extLst>
              </a:tr>
              <a:tr h="900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Find the Rhyme:</a:t>
                      </a:r>
                    </a:p>
                    <a:p>
                      <a:endParaRPr lang="en-GB" sz="8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roof       proof       goof</a:t>
                      </a:r>
                      <a:endParaRPr lang="en-GB" sz="2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Pyramid Spelling: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6817721"/>
                  </a:ext>
                </a:extLst>
              </a:tr>
              <a:tr h="1548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Phoneme Frame: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054877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How many syllables?</a:t>
                      </a:r>
                    </a:p>
                    <a:p>
                      <a:endParaRPr lang="en-GB" sz="10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6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Write the Caption:</a:t>
                      </a: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the hoof of a foal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520090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C282F13-A7B2-7241-AB1F-03F130652E10}"/>
              </a:ext>
            </a:extLst>
          </p:cNvPr>
          <p:cNvSpPr txBox="1"/>
          <p:nvPr/>
        </p:nvSpPr>
        <p:spPr>
          <a:xfrm>
            <a:off x="463407" y="90152"/>
            <a:ext cx="82171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C92605"/>
                </a:solidFill>
                <a:latin typeface="American Typewriter" panose="02090604020004020304" pitchFamily="18" charset="77"/>
              </a:rPr>
              <a:t>Fledgling Word of the Day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312A7AA0-7806-EE45-B810-6EBED70A05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99136416"/>
              </p:ext>
            </p:extLst>
          </p:nvPr>
        </p:nvGraphicFramePr>
        <p:xfrm>
          <a:off x="5597906" y="2862330"/>
          <a:ext cx="3082687" cy="21339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22872D10-1301-874E-8A78-AF6AD0C371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7899761"/>
              </p:ext>
            </p:extLst>
          </p:nvPr>
        </p:nvGraphicFramePr>
        <p:xfrm>
          <a:off x="1100838" y="3837596"/>
          <a:ext cx="3471162" cy="10005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57054">
                  <a:extLst>
                    <a:ext uri="{9D8B030D-6E8A-4147-A177-3AD203B41FA5}">
                      <a16:colId xmlns:a16="http://schemas.microsoft.com/office/drawing/2014/main" val="239265421"/>
                    </a:ext>
                  </a:extLst>
                </a:gridCol>
                <a:gridCol w="1157054">
                  <a:extLst>
                    <a:ext uri="{9D8B030D-6E8A-4147-A177-3AD203B41FA5}">
                      <a16:colId xmlns:a16="http://schemas.microsoft.com/office/drawing/2014/main" val="891005099"/>
                    </a:ext>
                  </a:extLst>
                </a:gridCol>
                <a:gridCol w="1157054">
                  <a:extLst>
                    <a:ext uri="{9D8B030D-6E8A-4147-A177-3AD203B41FA5}">
                      <a16:colId xmlns:a16="http://schemas.microsoft.com/office/drawing/2014/main" val="3485604127"/>
                    </a:ext>
                  </a:extLst>
                </a:gridCol>
              </a:tblGrid>
              <a:tr h="1000568"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h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err="1">
                          <a:latin typeface="Century Gothic" panose="020B0502020202020204" pitchFamily="34" charset="0"/>
                        </a:rPr>
                        <a:t>oo</a:t>
                      </a:r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f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6505000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4607E0CB-4FE5-904F-BF2B-A40A055CD28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-4613"/>
          <a:stretch/>
        </p:blipFill>
        <p:spPr>
          <a:xfrm>
            <a:off x="288020" y="5757683"/>
            <a:ext cx="565870" cy="838018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7494BF8D-E068-A640-9AEC-1BA6A36A8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2094" y="2862330"/>
            <a:ext cx="848489" cy="113333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9952111C-E3AD-0D4E-AE04-7C51695C708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78577" y="1246405"/>
            <a:ext cx="9843974" cy="1262048"/>
          </a:xfrm>
          <a:prstGeom prst="rect">
            <a:avLst/>
          </a:prstGeom>
        </p:spPr>
      </p:pic>
      <p:pic>
        <p:nvPicPr>
          <p:cNvPr id="3" name="Picture 2" descr="A picture containing drawing&#10;&#10;Description automatically generated">
            <a:extLst>
              <a:ext uri="{FF2B5EF4-FFF2-40B4-BE49-F238E27FC236}">
                <a16:creationId xmlns:a16="http://schemas.microsoft.com/office/drawing/2014/main" id="{EA571521-5D8B-C345-AA08-BE5BF5184F0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468880" y="5424900"/>
            <a:ext cx="1129792" cy="1129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571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B4EE2A6F-6837-1443-8F6A-03BB326B868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"/>
          </a:blip>
          <a:stretch>
            <a:fillRect/>
          </a:stretch>
        </p:blipFill>
        <p:spPr>
          <a:xfrm>
            <a:off x="3845620" y="248851"/>
            <a:ext cx="5971506" cy="7976223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89D507E-A331-5944-BC72-C5B9668E71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5886497"/>
              </p:ext>
            </p:extLst>
          </p:nvPr>
        </p:nvGraphicFramePr>
        <p:xfrm>
          <a:off x="272602" y="921149"/>
          <a:ext cx="8598796" cy="56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4080">
                  <a:extLst>
                    <a:ext uri="{9D8B030D-6E8A-4147-A177-3AD203B41FA5}">
                      <a16:colId xmlns:a16="http://schemas.microsoft.com/office/drawing/2014/main" val="4022330901"/>
                    </a:ext>
                  </a:extLst>
                </a:gridCol>
                <a:gridCol w="3106839">
                  <a:extLst>
                    <a:ext uri="{9D8B030D-6E8A-4147-A177-3AD203B41FA5}">
                      <a16:colId xmlns:a16="http://schemas.microsoft.com/office/drawing/2014/main" val="582686023"/>
                    </a:ext>
                  </a:extLst>
                </a:gridCol>
                <a:gridCol w="3397877">
                  <a:extLst>
                    <a:ext uri="{9D8B030D-6E8A-4147-A177-3AD203B41FA5}">
                      <a16:colId xmlns:a16="http://schemas.microsoft.com/office/drawing/2014/main" val="605986268"/>
                    </a:ext>
                  </a:extLst>
                </a:gridCol>
              </a:tblGrid>
              <a:tr h="1728000">
                <a:tc gridSpan="2"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Word of the Day:</a:t>
                      </a:r>
                    </a:p>
                    <a:p>
                      <a:pPr algn="l"/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Meaning/Definition: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hard foot of a horse.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1166384"/>
                  </a:ext>
                </a:extLst>
              </a:tr>
              <a:tr h="900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Find the Rhyme:</a:t>
                      </a:r>
                    </a:p>
                    <a:p>
                      <a:endParaRPr lang="en-GB" sz="7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     </a:t>
                      </a:r>
                      <a:endParaRPr lang="en-GB" sz="1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Pyramid Spelling: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6817721"/>
                  </a:ext>
                </a:extLst>
              </a:tr>
              <a:tr h="1548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Phoneme Frame: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054877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How many syllables?</a:t>
                      </a:r>
                    </a:p>
                    <a:p>
                      <a:endParaRPr lang="en-GB" sz="10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6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Write the Caption:</a:t>
                      </a: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_________________________________________________________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520090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C282F13-A7B2-7241-AB1F-03F130652E10}"/>
              </a:ext>
            </a:extLst>
          </p:cNvPr>
          <p:cNvSpPr txBox="1"/>
          <p:nvPr/>
        </p:nvSpPr>
        <p:spPr>
          <a:xfrm>
            <a:off x="463407" y="90152"/>
            <a:ext cx="82171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C92605"/>
                </a:solidFill>
                <a:latin typeface="American Typewriter" panose="02090604020004020304" pitchFamily="18" charset="77"/>
              </a:rPr>
              <a:t>Fledgling Word of the Day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312A7AA0-7806-EE45-B810-6EBED70A05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57510453"/>
              </p:ext>
            </p:extLst>
          </p:nvPr>
        </p:nvGraphicFramePr>
        <p:xfrm>
          <a:off x="5597906" y="2862330"/>
          <a:ext cx="3082687" cy="21339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22872D10-1301-874E-8A78-AF6AD0C371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6816451"/>
              </p:ext>
            </p:extLst>
          </p:nvPr>
        </p:nvGraphicFramePr>
        <p:xfrm>
          <a:off x="1092240" y="3845754"/>
          <a:ext cx="3559938" cy="10397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86646">
                  <a:extLst>
                    <a:ext uri="{9D8B030D-6E8A-4147-A177-3AD203B41FA5}">
                      <a16:colId xmlns:a16="http://schemas.microsoft.com/office/drawing/2014/main" val="239265421"/>
                    </a:ext>
                  </a:extLst>
                </a:gridCol>
                <a:gridCol w="1186646">
                  <a:extLst>
                    <a:ext uri="{9D8B030D-6E8A-4147-A177-3AD203B41FA5}">
                      <a16:colId xmlns:a16="http://schemas.microsoft.com/office/drawing/2014/main" val="891005099"/>
                    </a:ext>
                  </a:extLst>
                </a:gridCol>
                <a:gridCol w="1186646">
                  <a:extLst>
                    <a:ext uri="{9D8B030D-6E8A-4147-A177-3AD203B41FA5}">
                      <a16:colId xmlns:a16="http://schemas.microsoft.com/office/drawing/2014/main" val="1342310065"/>
                    </a:ext>
                  </a:extLst>
                </a:gridCol>
              </a:tblGrid>
              <a:tr h="1039756"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6505000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4607E0CB-4FE5-904F-BF2B-A40A055CD28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-4613"/>
          <a:stretch/>
        </p:blipFill>
        <p:spPr>
          <a:xfrm>
            <a:off x="288020" y="5757683"/>
            <a:ext cx="565870" cy="838018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7494BF8D-E068-A640-9AEC-1BA6A36A8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2094" y="2862330"/>
            <a:ext cx="848489" cy="113333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7CBAED7-5FF8-924F-B6E6-41C652DB187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78577" y="1246405"/>
            <a:ext cx="9843974" cy="1262048"/>
          </a:xfrm>
          <a:prstGeom prst="rect">
            <a:avLst/>
          </a:prstGeom>
        </p:spPr>
      </p:pic>
      <p:pic>
        <p:nvPicPr>
          <p:cNvPr id="15" name="Picture 14" descr="A picture containing drawing&#10;&#10;Description automatically generated">
            <a:extLst>
              <a:ext uri="{FF2B5EF4-FFF2-40B4-BE49-F238E27FC236}">
                <a16:creationId xmlns:a16="http://schemas.microsoft.com/office/drawing/2014/main" id="{4489FCC4-4A51-5B4C-A008-D20284417D6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468880" y="5424900"/>
            <a:ext cx="1129792" cy="1129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6244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YFS Word of the Day" id="{417DC54C-6F72-3048-B3E1-6CA762DC1120}" vid="{591AA5FD-E5D2-264A-863D-C59A31226A8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75</TotalTime>
  <Words>96</Words>
  <Application>Microsoft Macintosh PowerPoint</Application>
  <PresentationFormat>On-screen Show (4:3)</PresentationFormat>
  <Paragraphs>40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American Typewriter</vt:lpstr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Marie C</dc:creator>
  <cp:lastModifiedBy>Andrew Jennings</cp:lastModifiedBy>
  <cp:revision>20</cp:revision>
  <dcterms:created xsi:type="dcterms:W3CDTF">2020-04-26T08:43:48Z</dcterms:created>
  <dcterms:modified xsi:type="dcterms:W3CDTF">2020-08-21T16:50:58Z</dcterms:modified>
</cp:coreProperties>
</file>