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674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80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585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608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49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69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706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998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339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570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277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1A4B3-7D43-42CB-B9DA-809B57C4F89B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BDDCD-4D11-4AE4-A729-10C11B687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46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PSHE – Healthy 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Lesson 01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525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objectives: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b="1" dirty="0"/>
              <a:t>Please teach me to… </a:t>
            </a:r>
            <a:endParaRPr lang="en-GB" dirty="0"/>
          </a:p>
          <a:p>
            <a:r>
              <a:rPr lang="en-GB" dirty="0"/>
              <a:t>know the impact of food on the body, e.g. creating energy, giving comfort and altering mood </a:t>
            </a:r>
          </a:p>
          <a:p>
            <a:r>
              <a:rPr lang="en-GB" dirty="0"/>
              <a:t>be motivated to give my body the best combination of food for my physical and emotional health 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730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Vocabulary: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5400" dirty="0"/>
          </a:p>
          <a:p>
            <a:r>
              <a:rPr lang="en-GB" sz="5400" dirty="0" smtClean="0"/>
              <a:t>Mood </a:t>
            </a:r>
            <a:endParaRPr lang="en-GB" sz="5400" dirty="0"/>
          </a:p>
          <a:p>
            <a:r>
              <a:rPr lang="en-GB" sz="5400" dirty="0"/>
              <a:t>Energy </a:t>
            </a:r>
          </a:p>
          <a:p>
            <a:r>
              <a:rPr lang="en-GB" sz="5400" dirty="0"/>
              <a:t>Balanced diet 	</a:t>
            </a:r>
          </a:p>
          <a:p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17686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Ask yourself, honestly: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• </a:t>
            </a:r>
            <a:r>
              <a:rPr lang="en-GB" dirty="0"/>
              <a:t>I can get to bed on time every night </a:t>
            </a:r>
          </a:p>
          <a:p>
            <a:pPr marL="0" indent="0">
              <a:buNone/>
            </a:pPr>
            <a:r>
              <a:rPr lang="en-GB" dirty="0"/>
              <a:t>• I can tell you about how to eat healthily </a:t>
            </a:r>
          </a:p>
          <a:p>
            <a:pPr marL="0" indent="0">
              <a:buNone/>
            </a:pPr>
            <a:r>
              <a:rPr lang="en-GB" dirty="0"/>
              <a:t>• I can tell you how to be active to stay healthy </a:t>
            </a:r>
          </a:p>
          <a:p>
            <a:pPr marL="0" indent="0">
              <a:buNone/>
            </a:pPr>
            <a:r>
              <a:rPr lang="en-GB" dirty="0"/>
              <a:t>• I drink lots of water every day </a:t>
            </a:r>
          </a:p>
          <a:p>
            <a:pPr marL="0" indent="0">
              <a:buNone/>
            </a:pPr>
            <a:r>
              <a:rPr lang="en-GB" dirty="0"/>
              <a:t>• I try to eat at least 5 portions of fruit and vegetables every day </a:t>
            </a:r>
          </a:p>
          <a:p>
            <a:pPr marL="0" indent="0">
              <a:buNone/>
            </a:pPr>
            <a:r>
              <a:rPr lang="en-GB" dirty="0"/>
              <a:t>• I try not to eat lots of sweets and chocolates </a:t>
            </a:r>
          </a:p>
          <a:p>
            <a:pPr marL="0" indent="0">
              <a:buNone/>
            </a:pPr>
            <a:r>
              <a:rPr lang="en-GB" dirty="0"/>
              <a:t>• I make sure I exercise every day </a:t>
            </a:r>
          </a:p>
          <a:p>
            <a:pPr marL="0" indent="0">
              <a:buNone/>
            </a:pPr>
            <a:r>
              <a:rPr lang="en-GB" dirty="0"/>
              <a:t>• I rest when I am tired </a:t>
            </a:r>
          </a:p>
          <a:p>
            <a:pPr marL="0" indent="0">
              <a:buNone/>
            </a:pPr>
            <a:r>
              <a:rPr lang="en-GB" dirty="0"/>
              <a:t>• I know what to do if I’m feeling upset 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4326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What do these foods and drinks have in common?</a:t>
            </a:r>
            <a:endParaRPr lang="en-GB" sz="4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9919" y="1515197"/>
            <a:ext cx="5332991" cy="50947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2911" y="2348058"/>
            <a:ext cx="1993690" cy="295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70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892" y="1763531"/>
            <a:ext cx="4870592" cy="33089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172607" y="2627603"/>
            <a:ext cx="9180824" cy="1325563"/>
          </a:xfrm>
        </p:spPr>
        <p:txBody>
          <a:bodyPr>
            <a:noAutofit/>
          </a:bodyPr>
          <a:lstStyle/>
          <a:p>
            <a:pPr algn="ctr"/>
            <a:r>
              <a:rPr lang="en-GB" sz="8800" b="1" dirty="0" smtClean="0"/>
              <a:t>They can alter someone’s </a:t>
            </a:r>
            <a:br>
              <a:rPr lang="en-GB" sz="8800" b="1" dirty="0" smtClean="0"/>
            </a:br>
            <a:r>
              <a:rPr lang="en-GB" sz="8800" b="1" dirty="0" smtClean="0"/>
              <a:t>MOOD</a:t>
            </a:r>
            <a:endParaRPr lang="en-GB" sz="8800" b="1" dirty="0"/>
          </a:p>
        </p:txBody>
      </p:sp>
    </p:spTree>
    <p:extLst>
      <p:ext uri="{BB962C8B-B14F-4D97-AF65-F5344CB8AC3E}">
        <p14:creationId xmlns:p14="http://schemas.microsoft.com/office/powerpoint/2010/main" val="319748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what?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/>
              <a:t>Chocolate: can improve your mood, especially dark chocolate </a:t>
            </a:r>
          </a:p>
          <a:p>
            <a:r>
              <a:rPr lang="en-GB" dirty="0"/>
              <a:t>Coffee: can make you feel more alert </a:t>
            </a:r>
          </a:p>
          <a:p>
            <a:r>
              <a:rPr lang="en-GB" dirty="0"/>
              <a:t>Turkey: contains a chemical called tryptophan than can help you feel calmer </a:t>
            </a:r>
          </a:p>
          <a:p>
            <a:r>
              <a:rPr lang="en-GB" dirty="0"/>
              <a:t>Nutmeg: in high quantities, it can make people have hallucinations </a:t>
            </a:r>
          </a:p>
          <a:p>
            <a:r>
              <a:rPr lang="en-GB" dirty="0"/>
              <a:t>Energy Drinks: can make you feel very alert </a:t>
            </a:r>
          </a:p>
          <a:p>
            <a:r>
              <a:rPr lang="en-GB" dirty="0"/>
              <a:t>Chillies: can help turn a bad mood into a good mood </a:t>
            </a:r>
          </a:p>
          <a:p>
            <a:r>
              <a:rPr lang="en-GB" dirty="0"/>
              <a:t>Milk: warm milk can help you feel sleepy 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1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937" y="173807"/>
            <a:ext cx="9089700" cy="6324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43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1036" y="2794289"/>
            <a:ext cx="10515600" cy="1325563"/>
          </a:xfrm>
        </p:spPr>
        <p:txBody>
          <a:bodyPr/>
          <a:lstStyle/>
          <a:p>
            <a:r>
              <a:rPr lang="en-GB" dirty="0" smtClean="0"/>
              <a:t>Play the True or False Quiz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267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854" y="88034"/>
            <a:ext cx="10515600" cy="1325563"/>
          </a:xfrm>
        </p:spPr>
        <p:txBody>
          <a:bodyPr/>
          <a:lstStyle/>
          <a:p>
            <a:r>
              <a:rPr lang="en-GB" b="1" dirty="0" smtClean="0"/>
              <a:t>Your task: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979055"/>
            <a:ext cx="6218382" cy="5197908"/>
          </a:xfrm>
        </p:spPr>
        <p:txBody>
          <a:bodyPr>
            <a:normAutofit fontScale="92500" lnSpcReduction="10000"/>
          </a:bodyPr>
          <a:lstStyle/>
          <a:p>
            <a:endParaRPr lang="en-GB" dirty="0"/>
          </a:p>
          <a:p>
            <a:r>
              <a:rPr lang="en-GB" dirty="0" smtClean="0"/>
              <a:t>Print off or draw a ‘Stop</a:t>
            </a:r>
            <a:r>
              <a:rPr lang="en-GB" dirty="0"/>
              <a:t>! Start! Continue!’ </a:t>
            </a:r>
            <a:r>
              <a:rPr lang="en-GB" dirty="0" smtClean="0"/>
              <a:t>template</a:t>
            </a:r>
          </a:p>
          <a:p>
            <a:r>
              <a:rPr lang="en-GB" dirty="0" smtClean="0"/>
              <a:t>Complete it on your own by thinking about how you will improve your lifestyle, specifically your diet by </a:t>
            </a:r>
            <a:r>
              <a:rPr lang="en-GB" u="sng" dirty="0">
                <a:solidFill>
                  <a:srgbClr val="FF0000"/>
                </a:solidFill>
              </a:rPr>
              <a:t>stopping something</a:t>
            </a:r>
            <a:r>
              <a:rPr lang="en-GB" dirty="0"/>
              <a:t>, </a:t>
            </a:r>
            <a:r>
              <a:rPr lang="en-GB" u="sng" dirty="0">
                <a:solidFill>
                  <a:srgbClr val="FFC000"/>
                </a:solidFill>
              </a:rPr>
              <a:t>starting to do something</a:t>
            </a:r>
            <a:r>
              <a:rPr lang="en-GB" dirty="0"/>
              <a:t>, and </a:t>
            </a:r>
            <a:r>
              <a:rPr lang="en-GB" u="sng" dirty="0">
                <a:solidFill>
                  <a:srgbClr val="00B050"/>
                </a:solidFill>
              </a:rPr>
              <a:t>continuing something that </a:t>
            </a:r>
            <a:r>
              <a:rPr lang="en-GB" u="sng" dirty="0" smtClean="0">
                <a:solidFill>
                  <a:srgbClr val="00B050"/>
                </a:solidFill>
              </a:rPr>
              <a:t>you </a:t>
            </a:r>
            <a:r>
              <a:rPr lang="en-GB" u="sng" dirty="0">
                <a:solidFill>
                  <a:srgbClr val="00B050"/>
                </a:solidFill>
              </a:rPr>
              <a:t>already do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Try and think of </a:t>
            </a:r>
            <a:r>
              <a:rPr lang="en-GB" u="sng" dirty="0" smtClean="0"/>
              <a:t>three things </a:t>
            </a:r>
            <a:r>
              <a:rPr lang="en-GB" dirty="0" smtClean="0"/>
              <a:t>for each traffic light</a:t>
            </a:r>
          </a:p>
          <a:p>
            <a:r>
              <a:rPr lang="en-GB" dirty="0" smtClean="0"/>
              <a:t>Around </a:t>
            </a:r>
            <a:r>
              <a:rPr lang="en-GB" dirty="0"/>
              <a:t>the circles, </a:t>
            </a:r>
            <a:r>
              <a:rPr lang="en-GB" dirty="0" smtClean="0"/>
              <a:t>write </a:t>
            </a:r>
            <a:r>
              <a:rPr lang="en-GB" dirty="0"/>
              <a:t>about how </a:t>
            </a:r>
            <a:r>
              <a:rPr lang="en-GB" dirty="0" smtClean="0"/>
              <a:t>you will </a:t>
            </a:r>
            <a:r>
              <a:rPr lang="en-GB" dirty="0"/>
              <a:t>motivate </a:t>
            </a:r>
            <a:r>
              <a:rPr lang="en-GB" dirty="0" smtClean="0"/>
              <a:t>yourself to </a:t>
            </a:r>
            <a:r>
              <a:rPr lang="en-GB" dirty="0"/>
              <a:t>achieve </a:t>
            </a:r>
            <a:r>
              <a:rPr lang="en-GB" dirty="0" smtClean="0"/>
              <a:t>your goals.</a:t>
            </a:r>
          </a:p>
          <a:p>
            <a:r>
              <a:rPr lang="en-GB" dirty="0" smtClean="0"/>
              <a:t>There’s an example here </a:t>
            </a:r>
            <a:r>
              <a:rPr lang="en-GB" dirty="0" smtClean="0">
                <a:sym typeface="Wingdings" panose="05000000000000000000" pitchFamily="2" charset="2"/>
              </a:rPr>
              <a:t>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288" y="312738"/>
            <a:ext cx="2447500" cy="62727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41019" y="1176636"/>
            <a:ext cx="13300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I am going to Stop eating crisps every day</a:t>
            </a:r>
            <a:endParaRPr lang="en-GB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8941019" y="3004274"/>
            <a:ext cx="13300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I am going to start to walk for 30 minutes every day</a:t>
            </a:r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8941019" y="4794900"/>
            <a:ext cx="13300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I am going to continue eating five fruit and veg a day.</a:t>
            </a:r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10829787" y="683491"/>
            <a:ext cx="114977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I’m not going to buy packets of crisps at the supermarket</a:t>
            </a:r>
            <a:endParaRPr lang="en-GB" sz="1400" dirty="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10381673" y="979055"/>
            <a:ext cx="448114" cy="2770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0910454" y="2788830"/>
            <a:ext cx="114977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I am going to set a repeating alarm on my phone</a:t>
            </a:r>
            <a:endParaRPr lang="en-GB" sz="1400" dirty="0"/>
          </a:p>
        </p:txBody>
      </p:sp>
      <p:cxnSp>
        <p:nvCxnSpPr>
          <p:cNvPr id="13" name="Straight Arrow Connector 12"/>
          <p:cNvCxnSpPr>
            <a:endCxn id="11" idx="1"/>
          </p:cNvCxnSpPr>
          <p:nvPr/>
        </p:nvCxnSpPr>
        <p:spPr>
          <a:xfrm>
            <a:off x="10492509" y="3373605"/>
            <a:ext cx="417945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0975547" y="5029503"/>
            <a:ext cx="11497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I’m going to make sure the fruit bowl is always stocked up</a:t>
            </a:r>
            <a:endParaRPr lang="en-GB" sz="1400" dirty="0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10534266" y="5338618"/>
            <a:ext cx="376188" cy="2678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029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7" grpId="0"/>
      <p:bldP spid="8" grpId="0"/>
      <p:bldP spid="11" grpId="0"/>
      <p:bldP spid="1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399</Words>
  <Application>Microsoft Office PowerPoint</Application>
  <PresentationFormat>Widescreen</PresentationFormat>
  <Paragraphs>47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Wingdings</vt:lpstr>
      <vt:lpstr>Office Theme</vt:lpstr>
      <vt:lpstr>PSHE – Healthy Me</vt:lpstr>
      <vt:lpstr>Learning objectives:</vt:lpstr>
      <vt:lpstr>Vocabulary:</vt:lpstr>
      <vt:lpstr>Ask yourself, honestly:</vt:lpstr>
      <vt:lpstr>What do these foods and drinks have in common?</vt:lpstr>
      <vt:lpstr>They can alter someone’s  MOOD</vt:lpstr>
      <vt:lpstr>What does what?</vt:lpstr>
      <vt:lpstr>PowerPoint Presentation</vt:lpstr>
      <vt:lpstr>Play the True or False Quiz</vt:lpstr>
      <vt:lpstr>Your task: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– Healthy Me</dc:title>
  <dc:creator>Nicholas Hubbard</dc:creator>
  <cp:lastModifiedBy>Nicholas Hubbard</cp:lastModifiedBy>
  <cp:revision>7</cp:revision>
  <dcterms:created xsi:type="dcterms:W3CDTF">2021-02-21T12:51:44Z</dcterms:created>
  <dcterms:modified xsi:type="dcterms:W3CDTF">2021-02-21T14:24:59Z</dcterms:modified>
</cp:coreProperties>
</file>