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79" r:id="rId7"/>
    <p:sldId id="380" r:id="rId8"/>
    <p:sldId id="360" r:id="rId9"/>
    <p:sldId id="381" r:id="rId10"/>
    <p:sldId id="366" r:id="rId11"/>
    <p:sldId id="382" r:id="rId12"/>
    <p:sldId id="367" r:id="rId13"/>
    <p:sldId id="372" r:id="rId14"/>
    <p:sldId id="383" r:id="rId15"/>
    <p:sldId id="373" r:id="rId16"/>
    <p:sldId id="384" r:id="rId17"/>
    <p:sldId id="385" r:id="rId18"/>
    <p:sldId id="386" r:id="rId19"/>
    <p:sldId id="388" r:id="rId20"/>
    <p:sldId id="389" r:id="rId21"/>
    <p:sldId id="392" r:id="rId22"/>
    <p:sldId id="393" r:id="rId23"/>
    <p:sldId id="394"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2F35212-6BA3-4384-A719-B5C54AD7C459}" v="41" dt="2018-11-29T09:46:19.6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377" autoAdjust="0"/>
    <p:restoredTop sz="94660"/>
  </p:normalViewPr>
  <p:slideViewPr>
    <p:cSldViewPr snapToGrid="0">
      <p:cViewPr varScale="1">
        <p:scale>
          <a:sx n="72" d="100"/>
          <a:sy n="72" d="100"/>
        </p:scale>
        <p:origin x="112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ndsay Grix" userId="a678036f-2d88-407c-addb-d0af3fea6eec" providerId="ADAL" clId="{9DADDA2D-7023-4224-AA88-96B93008952B}"/>
    <pc:docChg chg="undo custSel modSld">
      <pc:chgData name="Lindsay Grix" userId="a678036f-2d88-407c-addb-d0af3fea6eec" providerId="ADAL" clId="{9DADDA2D-7023-4224-AA88-96B93008952B}" dt="2018-10-02T09:40:39.593" v="53"/>
      <pc:docMkLst>
        <pc:docMk/>
      </pc:docMkLst>
      <pc:sldChg chg="addSp delSp modSp">
        <pc:chgData name="Lindsay Grix" userId="a678036f-2d88-407c-addb-d0af3fea6eec" providerId="ADAL" clId="{9DADDA2D-7023-4224-AA88-96B93008952B}" dt="2018-10-02T09:40:02.251" v="45"/>
        <pc:sldMkLst>
          <pc:docMk/>
          <pc:sldMk cId="2637481266" sldId="256"/>
        </pc:sldMkLst>
        <pc:spChg chg="add">
          <ac:chgData name="Lindsay Grix" userId="a678036f-2d88-407c-addb-d0af3fea6eec" providerId="ADAL" clId="{9DADDA2D-7023-4224-AA88-96B93008952B}" dt="2018-10-02T09:40:02.251" v="45"/>
          <ac:spMkLst>
            <pc:docMk/>
            <pc:sldMk cId="2637481266" sldId="256"/>
            <ac:spMk id="7" creationId="{277FDC6C-B99A-4ED8-B341-A52126824B67}"/>
          </ac:spMkLst>
        </pc:spChg>
        <pc:spChg chg="del mod topLvl">
          <ac:chgData name="Lindsay Grix" userId="a678036f-2d88-407c-addb-d0af3fea6eec" providerId="ADAL" clId="{9DADDA2D-7023-4224-AA88-96B93008952B}" dt="2018-10-02T09:40:01.076" v="44" actId="478"/>
          <ac:spMkLst>
            <pc:docMk/>
            <pc:sldMk cId="2637481266" sldId="256"/>
            <ac:spMk id="17" creationId="{0F18B4CD-798D-4EA5-92CF-7A4BB6DD9812}"/>
          </ac:spMkLst>
        </pc:spChg>
        <pc:spChg chg="mod">
          <ac:chgData name="Lindsay Grix" userId="a678036f-2d88-407c-addb-d0af3fea6eec" providerId="ADAL" clId="{9DADDA2D-7023-4224-AA88-96B93008952B}" dt="2018-10-02T09:19:53.593" v="30" actId="255"/>
          <ac:spMkLst>
            <pc:docMk/>
            <pc:sldMk cId="2637481266" sldId="256"/>
            <ac:spMk id="19" creationId="{5252A847-DE45-4FA3-A1F8-EEBEB845FF8E}"/>
          </ac:spMkLst>
        </pc:spChg>
        <pc:grpChg chg="del">
          <ac:chgData name="Lindsay Grix" userId="a678036f-2d88-407c-addb-d0af3fea6eec" providerId="ADAL" clId="{9DADDA2D-7023-4224-AA88-96B93008952B}" dt="2018-10-02T09:40:01.076" v="44" actId="478"/>
          <ac:grpSpMkLst>
            <pc:docMk/>
            <pc:sldMk cId="2637481266" sldId="256"/>
            <ac:grpSpMk id="16" creationId="{B31300A9-E3C5-4701-8EF1-45ED088A04DD}"/>
          </ac:grpSpMkLst>
        </pc:grpChg>
        <pc:picChg chg="mod">
          <ac:chgData name="Lindsay Grix" userId="a678036f-2d88-407c-addb-d0af3fea6eec" providerId="ADAL" clId="{9DADDA2D-7023-4224-AA88-96B93008952B}" dt="2018-10-02T09:34:03.563" v="33" actId="1076"/>
          <ac:picMkLst>
            <pc:docMk/>
            <pc:sldMk cId="2637481266" sldId="256"/>
            <ac:picMk id="8" creationId="{D9426B6B-94AA-4D9B-BC63-8F0BC9ED5115}"/>
          </ac:picMkLst>
        </pc:picChg>
        <pc:picChg chg="topLvl">
          <ac:chgData name="Lindsay Grix" userId="a678036f-2d88-407c-addb-d0af3fea6eec" providerId="ADAL" clId="{9DADDA2D-7023-4224-AA88-96B93008952B}" dt="2018-10-02T09:40:01.076" v="44" actId="478"/>
          <ac:picMkLst>
            <pc:docMk/>
            <pc:sldMk cId="2637481266" sldId="256"/>
            <ac:picMk id="18" creationId="{AF62330C-AB9B-43BE-82E4-98A7F5B9D6D1}"/>
          </ac:picMkLst>
        </pc:picChg>
      </pc:sldChg>
      <pc:sldChg chg="modSp">
        <pc:chgData name="Lindsay Grix" userId="a678036f-2d88-407c-addb-d0af3fea6eec" providerId="ADAL" clId="{9DADDA2D-7023-4224-AA88-96B93008952B}" dt="2018-10-02T09:39:51.994" v="43" actId="14100"/>
        <pc:sldMkLst>
          <pc:docMk/>
          <pc:sldMk cId="3855900595" sldId="301"/>
        </pc:sldMkLst>
        <pc:spChg chg="mod">
          <ac:chgData name="Lindsay Grix" userId="a678036f-2d88-407c-addb-d0af3fea6eec" providerId="ADAL" clId="{9DADDA2D-7023-4224-AA88-96B93008952B}" dt="2018-10-02T09:39:51.994" v="43" actId="14100"/>
          <ac:spMkLst>
            <pc:docMk/>
            <pc:sldMk cId="3855900595" sldId="301"/>
            <ac:spMk id="17" creationId="{0F18B4CD-798D-4EA5-92CF-7A4BB6DD9812}"/>
          </ac:spMkLst>
        </pc:spChg>
        <pc:spChg chg="mod">
          <ac:chgData name="Lindsay Grix" userId="a678036f-2d88-407c-addb-d0af3fea6eec" providerId="ADAL" clId="{9DADDA2D-7023-4224-AA88-96B93008952B}" dt="2018-10-02T09:19:42.009" v="29" actId="255"/>
          <ac:spMkLst>
            <pc:docMk/>
            <pc:sldMk cId="3855900595" sldId="301"/>
            <ac:spMk id="19" creationId="{5252A847-DE45-4FA3-A1F8-EEBEB845FF8E}"/>
          </ac:spMkLst>
        </pc:spChg>
        <pc:grpChg chg="mod">
          <ac:chgData name="Lindsay Grix" userId="a678036f-2d88-407c-addb-d0af3fea6eec" providerId="ADAL" clId="{9DADDA2D-7023-4224-AA88-96B93008952B}" dt="2018-10-02T09:35:18.950" v="39"/>
          <ac:grpSpMkLst>
            <pc:docMk/>
            <pc:sldMk cId="3855900595" sldId="301"/>
            <ac:grpSpMk id="16" creationId="{B31300A9-E3C5-4701-8EF1-45ED088A04DD}"/>
          </ac:grpSpMkLst>
        </pc:grpChg>
      </pc:sldChg>
      <pc:sldChg chg="addSp delSp modSp">
        <pc:chgData name="Lindsay Grix" userId="a678036f-2d88-407c-addb-d0af3fea6eec" providerId="ADAL" clId="{9DADDA2D-7023-4224-AA88-96B93008952B}" dt="2018-10-02T09:40:23.440" v="49"/>
        <pc:sldMkLst>
          <pc:docMk/>
          <pc:sldMk cId="36917022" sldId="360"/>
        </pc:sldMkLst>
        <pc:spChg chg="add">
          <ac:chgData name="Lindsay Grix" userId="a678036f-2d88-407c-addb-d0af3fea6eec" providerId="ADAL" clId="{9DADDA2D-7023-4224-AA88-96B93008952B}" dt="2018-10-02T09:40:23.440" v="49"/>
          <ac:spMkLst>
            <pc:docMk/>
            <pc:sldMk cId="36917022" sldId="360"/>
            <ac:spMk id="7" creationId="{B632E459-9B27-4467-B89C-78410207B713}"/>
          </ac:spMkLst>
        </pc:spChg>
        <pc:spChg chg="del topLvl">
          <ac:chgData name="Lindsay Grix" userId="a678036f-2d88-407c-addb-d0af3fea6eec" providerId="ADAL" clId="{9DADDA2D-7023-4224-AA88-96B93008952B}" dt="2018-10-02T09:40:22.430" v="48" actId="478"/>
          <ac:spMkLst>
            <pc:docMk/>
            <pc:sldMk cId="36917022" sldId="360"/>
            <ac:spMk id="17" creationId="{0F18B4CD-798D-4EA5-92CF-7A4BB6DD9812}"/>
          </ac:spMkLst>
        </pc:spChg>
        <pc:spChg chg="mod">
          <ac:chgData name="Lindsay Grix" userId="a678036f-2d88-407c-addb-d0af3fea6eec" providerId="ADAL" clId="{9DADDA2D-7023-4224-AA88-96B93008952B}" dt="2018-10-02T09:19:24.097" v="26" actId="1076"/>
          <ac:spMkLst>
            <pc:docMk/>
            <pc:sldMk cId="36917022" sldId="360"/>
            <ac:spMk id="19" creationId="{5252A847-DE45-4FA3-A1F8-EEBEB845FF8E}"/>
          </ac:spMkLst>
        </pc:spChg>
        <pc:grpChg chg="del">
          <ac:chgData name="Lindsay Grix" userId="a678036f-2d88-407c-addb-d0af3fea6eec" providerId="ADAL" clId="{9DADDA2D-7023-4224-AA88-96B93008952B}" dt="2018-10-02T09:40:22.430" v="48" actId="478"/>
          <ac:grpSpMkLst>
            <pc:docMk/>
            <pc:sldMk cId="36917022" sldId="360"/>
            <ac:grpSpMk id="16" creationId="{B31300A9-E3C5-4701-8EF1-45ED088A04DD}"/>
          </ac:grpSpMkLst>
        </pc:grpChg>
        <pc:picChg chg="topLvl">
          <ac:chgData name="Lindsay Grix" userId="a678036f-2d88-407c-addb-d0af3fea6eec" providerId="ADAL" clId="{9DADDA2D-7023-4224-AA88-96B93008952B}" dt="2018-10-02T09:40:22.430" v="48" actId="478"/>
          <ac:picMkLst>
            <pc:docMk/>
            <pc:sldMk cId="36917022" sldId="360"/>
            <ac:picMk id="18" creationId="{AF62330C-AB9B-43BE-82E4-98A7F5B9D6D1}"/>
          </ac:picMkLst>
        </pc:picChg>
      </pc:sldChg>
    </pc:docChg>
  </pc:docChgLst>
  <pc:docChgLst>
    <pc:chgData name="Ashleigh Sobol" userId="8430f2a2-602f-4dde-a79b-412efd9dd8bf" providerId="ADAL" clId="{A204DDAC-AA7C-4679-9F40-91028CD5C38E}"/>
    <pc:docChg chg="undo custSel modSld sldOrd">
      <pc:chgData name="Ashleigh Sobol" userId="8430f2a2-602f-4dde-a79b-412efd9dd8bf" providerId="ADAL" clId="{A204DDAC-AA7C-4679-9F40-91028CD5C38E}" dt="2018-10-02T10:39:47.420" v="70" actId="207"/>
      <pc:docMkLst>
        <pc:docMk/>
      </pc:docMkLst>
      <pc:sldChg chg="modSp">
        <pc:chgData name="Ashleigh Sobol" userId="8430f2a2-602f-4dde-a79b-412efd9dd8bf" providerId="ADAL" clId="{A204DDAC-AA7C-4679-9F40-91028CD5C38E}" dt="2018-10-02T09:51:54.639" v="0" actId="404"/>
        <pc:sldMkLst>
          <pc:docMk/>
          <pc:sldMk cId="2637481266" sldId="256"/>
        </pc:sldMkLst>
        <pc:spChg chg="mod">
          <ac:chgData name="Ashleigh Sobol" userId="8430f2a2-602f-4dde-a79b-412efd9dd8bf" providerId="ADAL" clId="{A204DDAC-AA7C-4679-9F40-91028CD5C38E}" dt="2018-10-02T09:51:54.639" v="0" actId="404"/>
          <ac:spMkLst>
            <pc:docMk/>
            <pc:sldMk cId="2637481266" sldId="256"/>
            <ac:spMk id="19" creationId="{5252A847-DE45-4FA3-A1F8-EEBEB845FF8E}"/>
          </ac:spMkLst>
        </pc:spChg>
      </pc:sldChg>
      <pc:sldChg chg="modSp">
        <pc:chgData name="Ashleigh Sobol" userId="8430f2a2-602f-4dde-a79b-412efd9dd8bf" providerId="ADAL" clId="{A204DDAC-AA7C-4679-9F40-91028CD5C38E}" dt="2018-10-02T09:52:04.398" v="2" actId="20577"/>
        <pc:sldMkLst>
          <pc:docMk/>
          <pc:sldMk cId="3855900595" sldId="301"/>
        </pc:sldMkLst>
        <pc:spChg chg="mod">
          <ac:chgData name="Ashleigh Sobol" userId="8430f2a2-602f-4dde-a79b-412efd9dd8bf" providerId="ADAL" clId="{A204DDAC-AA7C-4679-9F40-91028CD5C38E}" dt="2018-10-02T09:52:04.398" v="2" actId="20577"/>
          <ac:spMkLst>
            <pc:docMk/>
            <pc:sldMk cId="3855900595" sldId="301"/>
            <ac:spMk id="19" creationId="{5252A847-DE45-4FA3-A1F8-EEBEB845FF8E}"/>
          </ac:spMkLst>
        </pc:spChg>
      </pc:sldChg>
      <pc:sldChg chg="modSp">
        <pc:chgData name="Ashleigh Sobol" userId="8430f2a2-602f-4dde-a79b-412efd9dd8bf" providerId="ADAL" clId="{A204DDAC-AA7C-4679-9F40-91028CD5C38E}" dt="2018-10-02T10:39:36.851" v="65" actId="403"/>
        <pc:sldMkLst>
          <pc:docMk/>
          <pc:sldMk cId="36917022" sldId="360"/>
        </pc:sldMkLst>
        <pc:spChg chg="mod">
          <ac:chgData name="Ashleigh Sobol" userId="8430f2a2-602f-4dde-a79b-412efd9dd8bf" providerId="ADAL" clId="{A204DDAC-AA7C-4679-9F40-91028CD5C38E}" dt="2018-10-02T10:39:36.851" v="65" actId="403"/>
          <ac:spMkLst>
            <pc:docMk/>
            <pc:sldMk cId="36917022" sldId="360"/>
            <ac:spMk id="19" creationId="{5252A847-DE45-4FA3-A1F8-EEBEB845FF8E}"/>
          </ac:spMkLst>
        </pc:spChg>
      </pc:sldChg>
    </pc:docChg>
  </pc:docChgLst>
  <pc:docChgLst>
    <pc:chgData name="Becky Crouch" userId="c8246cc5-0a21-4bf3-8f37-70937c159b77" providerId="ADAL" clId="{2BD1C5A3-B914-455E-97C5-14962AD09295}"/>
    <pc:docChg chg="undo custSel addSld modSld sldOrd">
      <pc:chgData name="Becky Crouch" userId="c8246cc5-0a21-4bf3-8f37-70937c159b77" providerId="ADAL" clId="{2BD1C5A3-B914-455E-97C5-14962AD09295}" dt="2018-11-16T12:20:25.428" v="1365" actId="20577"/>
      <pc:docMkLst>
        <pc:docMk/>
      </pc:docMkLst>
      <pc:sldChg chg="modSp">
        <pc:chgData name="Becky Crouch" userId="c8246cc5-0a21-4bf3-8f37-70937c159b77" providerId="ADAL" clId="{2BD1C5A3-B914-455E-97C5-14962AD09295}" dt="2018-11-16T12:19:53.556" v="1319" actId="20577"/>
        <pc:sldMkLst>
          <pc:docMk/>
          <pc:sldMk cId="2637481266" sldId="256"/>
        </pc:sldMkLst>
        <pc:spChg chg="mod">
          <ac:chgData name="Becky Crouch" userId="c8246cc5-0a21-4bf3-8f37-70937c159b77" providerId="ADAL" clId="{2BD1C5A3-B914-455E-97C5-14962AD09295}" dt="2018-11-16T12:19:53.556" v="1319" actId="20577"/>
          <ac:spMkLst>
            <pc:docMk/>
            <pc:sldMk cId="2637481266" sldId="256"/>
            <ac:spMk id="19" creationId="{5252A847-DE45-4FA3-A1F8-EEBEB845FF8E}"/>
          </ac:spMkLst>
        </pc:spChg>
      </pc:sldChg>
      <pc:sldChg chg="modSp">
        <pc:chgData name="Becky Crouch" userId="c8246cc5-0a21-4bf3-8f37-70937c159b77" providerId="ADAL" clId="{2BD1C5A3-B914-455E-97C5-14962AD09295}" dt="2018-11-16T12:20:25.428" v="1365" actId="20577"/>
        <pc:sldMkLst>
          <pc:docMk/>
          <pc:sldMk cId="3855900595" sldId="301"/>
        </pc:sldMkLst>
        <pc:spChg chg="mod">
          <ac:chgData name="Becky Crouch" userId="c8246cc5-0a21-4bf3-8f37-70937c159b77" providerId="ADAL" clId="{2BD1C5A3-B914-455E-97C5-14962AD09295}" dt="2018-11-16T12:20:25.428" v="1365" actId="20577"/>
          <ac:spMkLst>
            <pc:docMk/>
            <pc:sldMk cId="3855900595" sldId="301"/>
            <ac:spMk id="19" creationId="{5252A847-DE45-4FA3-A1F8-EEBEB845FF8E}"/>
          </ac:spMkLst>
        </pc:spChg>
      </pc:sldChg>
      <pc:sldChg chg="addSp delSp modSp">
        <pc:chgData name="Becky Crouch" userId="c8246cc5-0a21-4bf3-8f37-70937c159b77" providerId="ADAL" clId="{2BD1C5A3-B914-455E-97C5-14962AD09295}" dt="2018-11-16T11:46:55.330" v="758" actId="403"/>
        <pc:sldMkLst>
          <pc:docMk/>
          <pc:sldMk cId="36917022" sldId="360"/>
        </pc:sldMkLst>
        <pc:spChg chg="add del mod">
          <ac:chgData name="Becky Crouch" userId="c8246cc5-0a21-4bf3-8f37-70937c159b77" providerId="ADAL" clId="{2BD1C5A3-B914-455E-97C5-14962AD09295}" dt="2018-11-16T11:17:40.232" v="125" actId="478"/>
          <ac:spMkLst>
            <pc:docMk/>
            <pc:sldMk cId="36917022" sldId="360"/>
            <ac:spMk id="6" creationId="{AB6D7A3F-9A94-4F50-A0AF-F20382CB5BC8}"/>
          </ac:spMkLst>
        </pc:spChg>
        <pc:spChg chg="mod">
          <ac:chgData name="Becky Crouch" userId="c8246cc5-0a21-4bf3-8f37-70937c159b77" providerId="ADAL" clId="{2BD1C5A3-B914-455E-97C5-14962AD09295}" dt="2018-11-16T11:46:55.330" v="758" actId="403"/>
          <ac:spMkLst>
            <pc:docMk/>
            <pc:sldMk cId="36917022" sldId="360"/>
            <ac:spMk id="19" creationId="{5252A847-DE45-4FA3-A1F8-EEBEB845FF8E}"/>
          </ac:spMkLst>
        </pc:spChg>
      </pc:sldChg>
      <pc:sldChg chg="addSp delSp modSp add">
        <pc:chgData name="Becky Crouch" userId="c8246cc5-0a21-4bf3-8f37-70937c159b77" providerId="ADAL" clId="{2BD1C5A3-B914-455E-97C5-14962AD09295}" dt="2018-11-16T11:22:46.169" v="230" actId="5793"/>
        <pc:sldMkLst>
          <pc:docMk/>
          <pc:sldMk cId="3527163609" sldId="366"/>
        </pc:sldMkLst>
        <pc:spChg chg="add del mod">
          <ac:chgData name="Becky Crouch" userId="c8246cc5-0a21-4bf3-8f37-70937c159b77" providerId="ADAL" clId="{2BD1C5A3-B914-455E-97C5-14962AD09295}" dt="2018-11-16T11:22:09.175" v="211" actId="478"/>
          <ac:spMkLst>
            <pc:docMk/>
            <pc:sldMk cId="3527163609" sldId="366"/>
            <ac:spMk id="2" creationId="{52AB425D-14F6-40CA-8397-AC1B22E947C5}"/>
          </ac:spMkLst>
        </pc:spChg>
        <pc:spChg chg="mod">
          <ac:chgData name="Becky Crouch" userId="c8246cc5-0a21-4bf3-8f37-70937c159b77" providerId="ADAL" clId="{2BD1C5A3-B914-455E-97C5-14962AD09295}" dt="2018-11-16T11:22:46.169" v="230" actId="5793"/>
          <ac:spMkLst>
            <pc:docMk/>
            <pc:sldMk cId="3527163609" sldId="366"/>
            <ac:spMk id="19" creationId="{5252A847-DE45-4FA3-A1F8-EEBEB845FF8E}"/>
          </ac:spMkLst>
        </pc:spChg>
      </pc:sldChg>
      <pc:sldChg chg="addSp delSp modSp add">
        <pc:chgData name="Becky Crouch" userId="c8246cc5-0a21-4bf3-8f37-70937c159b77" providerId="ADAL" clId="{2BD1C5A3-B914-455E-97C5-14962AD09295}" dt="2018-11-16T11:44:59.700" v="739" actId="207"/>
        <pc:sldMkLst>
          <pc:docMk/>
          <pc:sldMk cId="4079387957" sldId="367"/>
        </pc:sldMkLst>
        <pc:spChg chg="mod">
          <ac:chgData name="Becky Crouch" userId="c8246cc5-0a21-4bf3-8f37-70937c159b77" providerId="ADAL" clId="{2BD1C5A3-B914-455E-97C5-14962AD09295}" dt="2018-11-16T11:30:34.496" v="339" actId="20577"/>
          <ac:spMkLst>
            <pc:docMk/>
            <pc:sldMk cId="4079387957" sldId="367"/>
            <ac:spMk id="19" creationId="{5252A847-DE45-4FA3-A1F8-EEBEB845FF8E}"/>
          </ac:spMkLst>
        </pc:spChg>
        <pc:graphicFrameChg chg="add del mod modGraphic">
          <ac:chgData name="Becky Crouch" userId="c8246cc5-0a21-4bf3-8f37-70937c159b77" providerId="ADAL" clId="{2BD1C5A3-B914-455E-97C5-14962AD09295}" dt="2018-11-16T11:28:10.613" v="289" actId="478"/>
          <ac:graphicFrameMkLst>
            <pc:docMk/>
            <pc:sldMk cId="4079387957" sldId="367"/>
            <ac:graphicFrameMk id="2" creationId="{6191C8BD-FDD9-40FB-8B67-9F74E862DD5C}"/>
          </ac:graphicFrameMkLst>
        </pc:graphicFrameChg>
        <pc:graphicFrameChg chg="add mod modGraphic">
          <ac:chgData name="Becky Crouch" userId="c8246cc5-0a21-4bf3-8f37-70937c159b77" providerId="ADAL" clId="{2BD1C5A3-B914-455E-97C5-14962AD09295}" dt="2018-11-16T11:44:57.169" v="738" actId="207"/>
          <ac:graphicFrameMkLst>
            <pc:docMk/>
            <pc:sldMk cId="4079387957" sldId="367"/>
            <ac:graphicFrameMk id="3" creationId="{6FABAD7C-2D4A-4509-8865-84284A97DFC5}"/>
          </ac:graphicFrameMkLst>
        </pc:graphicFrameChg>
        <pc:graphicFrameChg chg="add del mod">
          <ac:chgData name="Becky Crouch" userId="c8246cc5-0a21-4bf3-8f37-70937c159b77" providerId="ADAL" clId="{2BD1C5A3-B914-455E-97C5-14962AD09295}" dt="2018-11-16T11:28:06.570" v="288" actId="478"/>
          <ac:graphicFrameMkLst>
            <pc:docMk/>
            <pc:sldMk cId="4079387957" sldId="367"/>
            <ac:graphicFrameMk id="9" creationId="{AA59B493-1589-4F57-803D-BCEAD2F3B978}"/>
          </ac:graphicFrameMkLst>
        </pc:graphicFrameChg>
        <pc:graphicFrameChg chg="add mod modGraphic">
          <ac:chgData name="Becky Crouch" userId="c8246cc5-0a21-4bf3-8f37-70937c159b77" providerId="ADAL" clId="{2BD1C5A3-B914-455E-97C5-14962AD09295}" dt="2018-11-16T11:44:59.700" v="739" actId="207"/>
          <ac:graphicFrameMkLst>
            <pc:docMk/>
            <pc:sldMk cId="4079387957" sldId="367"/>
            <ac:graphicFrameMk id="10" creationId="{7B993064-4034-458B-B035-A9E6CFB2D4D8}"/>
          </ac:graphicFrameMkLst>
        </pc:graphicFrameChg>
      </pc:sldChg>
      <pc:sldChg chg="addSp modSp add ord">
        <pc:chgData name="Becky Crouch" userId="c8246cc5-0a21-4bf3-8f37-70937c159b77" providerId="ADAL" clId="{2BD1C5A3-B914-455E-97C5-14962AD09295}" dt="2018-11-16T12:18:16.564" v="1253" actId="20577"/>
        <pc:sldMkLst>
          <pc:docMk/>
          <pc:sldMk cId="50524642" sldId="369"/>
        </pc:sldMkLst>
        <pc:spChg chg="add mod">
          <ac:chgData name="Becky Crouch" userId="c8246cc5-0a21-4bf3-8f37-70937c159b77" providerId="ADAL" clId="{2BD1C5A3-B914-455E-97C5-14962AD09295}" dt="2018-11-16T12:16:48.553" v="1219" actId="403"/>
          <ac:spMkLst>
            <pc:docMk/>
            <pc:sldMk cId="50524642" sldId="369"/>
            <ac:spMk id="6" creationId="{F0BC4CE3-F897-4E50-8F19-02538E0799FB}"/>
          </ac:spMkLst>
        </pc:spChg>
        <pc:spChg chg="mod">
          <ac:chgData name="Becky Crouch" userId="c8246cc5-0a21-4bf3-8f37-70937c159b77" providerId="ADAL" clId="{2BD1C5A3-B914-455E-97C5-14962AD09295}" dt="2018-11-16T12:18:16.564" v="1253" actId="20577"/>
          <ac:spMkLst>
            <pc:docMk/>
            <pc:sldMk cId="50524642" sldId="369"/>
            <ac:spMk id="19" creationId="{5252A847-DE45-4FA3-A1F8-EEBEB845FF8E}"/>
          </ac:spMkLst>
        </pc:spChg>
        <pc:picChg chg="add mod">
          <ac:chgData name="Becky Crouch" userId="c8246cc5-0a21-4bf3-8f37-70937c159b77" providerId="ADAL" clId="{2BD1C5A3-B914-455E-97C5-14962AD09295}" dt="2018-11-16T12:16:35.908" v="1215" actId="1076"/>
          <ac:picMkLst>
            <pc:docMk/>
            <pc:sldMk cId="50524642" sldId="369"/>
            <ac:picMk id="9" creationId="{4D17E567-6D44-4A87-8374-6E81CF6FD45C}"/>
          </ac:picMkLst>
        </pc:picChg>
      </pc:sldChg>
      <pc:sldChg chg="modSp add">
        <pc:chgData name="Becky Crouch" userId="c8246cc5-0a21-4bf3-8f37-70937c159b77" providerId="ADAL" clId="{2BD1C5A3-B914-455E-97C5-14962AD09295}" dt="2018-11-16T11:44:49.770" v="737" actId="207"/>
        <pc:sldMkLst>
          <pc:docMk/>
          <pc:sldMk cId="3775761000" sldId="372"/>
        </pc:sldMkLst>
        <pc:graphicFrameChg chg="modGraphic">
          <ac:chgData name="Becky Crouch" userId="c8246cc5-0a21-4bf3-8f37-70937c159b77" providerId="ADAL" clId="{2BD1C5A3-B914-455E-97C5-14962AD09295}" dt="2018-11-16T11:44:46.584" v="736" actId="207"/>
          <ac:graphicFrameMkLst>
            <pc:docMk/>
            <pc:sldMk cId="3775761000" sldId="372"/>
            <ac:graphicFrameMk id="3" creationId="{6FABAD7C-2D4A-4509-8865-84284A97DFC5}"/>
          </ac:graphicFrameMkLst>
        </pc:graphicFrameChg>
        <pc:graphicFrameChg chg="modGraphic">
          <ac:chgData name="Becky Crouch" userId="c8246cc5-0a21-4bf3-8f37-70937c159b77" providerId="ADAL" clId="{2BD1C5A3-B914-455E-97C5-14962AD09295}" dt="2018-11-16T11:44:49.770" v="737" actId="207"/>
          <ac:graphicFrameMkLst>
            <pc:docMk/>
            <pc:sldMk cId="3775761000" sldId="372"/>
            <ac:graphicFrameMk id="10" creationId="{7B993064-4034-458B-B035-A9E6CFB2D4D8}"/>
          </ac:graphicFrameMkLst>
        </pc:graphicFrameChg>
      </pc:sldChg>
      <pc:sldChg chg="add">
        <pc:chgData name="Becky Crouch" userId="c8246cc5-0a21-4bf3-8f37-70937c159b77" providerId="ADAL" clId="{2BD1C5A3-B914-455E-97C5-14962AD09295}" dt="2018-11-16T11:34:58.962" v="476"/>
        <pc:sldMkLst>
          <pc:docMk/>
          <pc:sldMk cId="1007896093" sldId="373"/>
        </pc:sldMkLst>
      </pc:sldChg>
    </pc:docChg>
  </pc:docChgLst>
  <pc:docChgLst>
    <pc:chgData name="Victoria Worthington" userId="3602fdab-493b-4fe0-87da-353562330a36" providerId="ADAL" clId="{F2F35212-6BA3-4384-A719-B5C54AD7C459}"/>
    <pc:docChg chg="undo custSel addSld delSld modSld sldOrd">
      <pc:chgData name="Victoria Worthington" userId="3602fdab-493b-4fe0-87da-353562330a36" providerId="ADAL" clId="{F2F35212-6BA3-4384-A719-B5C54AD7C459}" dt="2018-11-29T09:46:19.683" v="496"/>
      <pc:docMkLst>
        <pc:docMk/>
      </pc:docMkLst>
      <pc:sldChg chg="modSp">
        <pc:chgData name="Victoria Worthington" userId="3602fdab-493b-4fe0-87da-353562330a36" providerId="ADAL" clId="{F2F35212-6BA3-4384-A719-B5C54AD7C459}" dt="2018-11-29T09:44:18.013" v="487" actId="20577"/>
        <pc:sldMkLst>
          <pc:docMk/>
          <pc:sldMk cId="2637481266" sldId="256"/>
        </pc:sldMkLst>
        <pc:spChg chg="mod">
          <ac:chgData name="Victoria Worthington" userId="3602fdab-493b-4fe0-87da-353562330a36" providerId="ADAL" clId="{F2F35212-6BA3-4384-A719-B5C54AD7C459}" dt="2018-11-29T09:44:18.013" v="487" actId="20577"/>
          <ac:spMkLst>
            <pc:docMk/>
            <pc:sldMk cId="2637481266" sldId="256"/>
            <ac:spMk id="19" creationId="{5252A847-DE45-4FA3-A1F8-EEBEB845FF8E}"/>
          </ac:spMkLst>
        </pc:spChg>
      </pc:sldChg>
      <pc:sldChg chg="modSp">
        <pc:chgData name="Victoria Worthington" userId="3602fdab-493b-4fe0-87da-353562330a36" providerId="ADAL" clId="{F2F35212-6BA3-4384-A719-B5C54AD7C459}" dt="2018-11-29T09:43:06.442" v="486" actId="13926"/>
        <pc:sldMkLst>
          <pc:docMk/>
          <pc:sldMk cId="3855900595" sldId="301"/>
        </pc:sldMkLst>
        <pc:spChg chg="mod">
          <ac:chgData name="Victoria Worthington" userId="3602fdab-493b-4fe0-87da-353562330a36" providerId="ADAL" clId="{F2F35212-6BA3-4384-A719-B5C54AD7C459}" dt="2018-11-29T09:43:06.442" v="486" actId="13926"/>
          <ac:spMkLst>
            <pc:docMk/>
            <pc:sldMk cId="3855900595" sldId="301"/>
            <ac:spMk id="19" creationId="{5252A847-DE45-4FA3-A1F8-EEBEB845FF8E}"/>
          </ac:spMkLst>
        </pc:spChg>
      </pc:sldChg>
      <pc:sldChg chg="addSp modSp del">
        <pc:chgData name="Victoria Worthington" userId="3602fdab-493b-4fe0-87da-353562330a36" providerId="ADAL" clId="{F2F35212-6BA3-4384-A719-B5C54AD7C459}" dt="2018-11-28T15:03:42.279" v="143" actId="2696"/>
        <pc:sldMkLst>
          <pc:docMk/>
          <pc:sldMk cId="636014570" sldId="314"/>
        </pc:sldMkLst>
        <pc:spChg chg="mod">
          <ac:chgData name="Victoria Worthington" userId="3602fdab-493b-4fe0-87da-353562330a36" providerId="ADAL" clId="{F2F35212-6BA3-4384-A719-B5C54AD7C459}" dt="2018-11-28T15:02:53.790" v="82" actId="164"/>
          <ac:spMkLst>
            <pc:docMk/>
            <pc:sldMk cId="636014570" sldId="314"/>
            <ac:spMk id="6" creationId="{3465FDE5-199F-43E2-B903-743A5066390A}"/>
          </ac:spMkLst>
        </pc:spChg>
        <pc:spChg chg="mod">
          <ac:chgData name="Victoria Worthington" userId="3602fdab-493b-4fe0-87da-353562330a36" providerId="ADAL" clId="{F2F35212-6BA3-4384-A719-B5C54AD7C459}" dt="2018-11-28T15:02:53.790" v="82" actId="164"/>
          <ac:spMkLst>
            <pc:docMk/>
            <pc:sldMk cId="636014570" sldId="314"/>
            <ac:spMk id="9" creationId="{73F5BEF8-EB2D-4CA8-B67F-50DF0E33DDCC}"/>
          </ac:spMkLst>
        </pc:spChg>
        <pc:spChg chg="mod">
          <ac:chgData name="Victoria Worthington" userId="3602fdab-493b-4fe0-87da-353562330a36" providerId="ADAL" clId="{F2F35212-6BA3-4384-A719-B5C54AD7C459}" dt="2018-11-28T15:02:53.790" v="82" actId="164"/>
          <ac:spMkLst>
            <pc:docMk/>
            <pc:sldMk cId="636014570" sldId="314"/>
            <ac:spMk id="10" creationId="{D960ADED-A78B-4CB2-8D82-D957988B3F7C}"/>
          </ac:spMkLst>
        </pc:spChg>
        <pc:spChg chg="mod">
          <ac:chgData name="Victoria Worthington" userId="3602fdab-493b-4fe0-87da-353562330a36" providerId="ADAL" clId="{F2F35212-6BA3-4384-A719-B5C54AD7C459}" dt="2018-11-28T15:02:53.790" v="82" actId="164"/>
          <ac:spMkLst>
            <pc:docMk/>
            <pc:sldMk cId="636014570" sldId="314"/>
            <ac:spMk id="11" creationId="{E834DBED-29BF-4911-BB2E-44BE2EFD4565}"/>
          </ac:spMkLst>
        </pc:spChg>
        <pc:spChg chg="mod">
          <ac:chgData name="Victoria Worthington" userId="3602fdab-493b-4fe0-87da-353562330a36" providerId="ADAL" clId="{F2F35212-6BA3-4384-A719-B5C54AD7C459}" dt="2018-11-28T15:02:53.790" v="82" actId="164"/>
          <ac:spMkLst>
            <pc:docMk/>
            <pc:sldMk cId="636014570" sldId="314"/>
            <ac:spMk id="12" creationId="{35454DDE-4A8A-4AEC-8CF1-098D79901FE8}"/>
          </ac:spMkLst>
        </pc:spChg>
        <pc:spChg chg="mod">
          <ac:chgData name="Victoria Worthington" userId="3602fdab-493b-4fe0-87da-353562330a36" providerId="ADAL" clId="{F2F35212-6BA3-4384-A719-B5C54AD7C459}" dt="2018-11-28T15:02:53.790" v="82" actId="164"/>
          <ac:spMkLst>
            <pc:docMk/>
            <pc:sldMk cId="636014570" sldId="314"/>
            <ac:spMk id="13" creationId="{FBAF2EA3-D415-41CF-B379-378308D82E4F}"/>
          </ac:spMkLst>
        </pc:spChg>
        <pc:spChg chg="mod">
          <ac:chgData name="Victoria Worthington" userId="3602fdab-493b-4fe0-87da-353562330a36" providerId="ADAL" clId="{F2F35212-6BA3-4384-A719-B5C54AD7C459}" dt="2018-11-28T15:02:53.790" v="82" actId="164"/>
          <ac:spMkLst>
            <pc:docMk/>
            <pc:sldMk cId="636014570" sldId="314"/>
            <ac:spMk id="14" creationId="{0628282A-E538-408C-933A-70B60A539F45}"/>
          </ac:spMkLst>
        </pc:spChg>
        <pc:spChg chg="mod">
          <ac:chgData name="Victoria Worthington" userId="3602fdab-493b-4fe0-87da-353562330a36" providerId="ADAL" clId="{F2F35212-6BA3-4384-A719-B5C54AD7C459}" dt="2018-11-28T15:02:53.790" v="82" actId="164"/>
          <ac:spMkLst>
            <pc:docMk/>
            <pc:sldMk cId="636014570" sldId="314"/>
            <ac:spMk id="15" creationId="{D5F12489-AF27-4A6F-BA87-E7F3E4EE4FB6}"/>
          </ac:spMkLst>
        </pc:spChg>
        <pc:spChg chg="mod">
          <ac:chgData name="Victoria Worthington" userId="3602fdab-493b-4fe0-87da-353562330a36" providerId="ADAL" clId="{F2F35212-6BA3-4384-A719-B5C54AD7C459}" dt="2018-11-28T15:02:53.790" v="82" actId="164"/>
          <ac:spMkLst>
            <pc:docMk/>
            <pc:sldMk cId="636014570" sldId="314"/>
            <ac:spMk id="16" creationId="{9B51F582-2037-4269-A0F9-5CC2547CD490}"/>
          </ac:spMkLst>
        </pc:spChg>
        <pc:spChg chg="mod">
          <ac:chgData name="Victoria Worthington" userId="3602fdab-493b-4fe0-87da-353562330a36" providerId="ADAL" clId="{F2F35212-6BA3-4384-A719-B5C54AD7C459}" dt="2018-11-28T15:02:53.790" v="82" actId="164"/>
          <ac:spMkLst>
            <pc:docMk/>
            <pc:sldMk cId="636014570" sldId="314"/>
            <ac:spMk id="17" creationId="{8BBE427F-A287-4FAA-A977-7C1FC26A8A82}"/>
          </ac:spMkLst>
        </pc:spChg>
        <pc:spChg chg="mod">
          <ac:chgData name="Victoria Worthington" userId="3602fdab-493b-4fe0-87da-353562330a36" providerId="ADAL" clId="{F2F35212-6BA3-4384-A719-B5C54AD7C459}" dt="2018-11-28T15:02:53.790" v="82" actId="164"/>
          <ac:spMkLst>
            <pc:docMk/>
            <pc:sldMk cId="636014570" sldId="314"/>
            <ac:spMk id="20" creationId="{F6F458ED-EEFB-4EF5-BC9A-91CFA82F1E52}"/>
          </ac:spMkLst>
        </pc:spChg>
        <pc:grpChg chg="add mod">
          <ac:chgData name="Victoria Worthington" userId="3602fdab-493b-4fe0-87da-353562330a36" providerId="ADAL" clId="{F2F35212-6BA3-4384-A719-B5C54AD7C459}" dt="2018-11-28T15:02:53.790" v="82" actId="164"/>
          <ac:grpSpMkLst>
            <pc:docMk/>
            <pc:sldMk cId="636014570" sldId="314"/>
            <ac:grpSpMk id="2" creationId="{80A00E07-C338-45A6-BE9E-19C214C321A0}"/>
          </ac:grpSpMkLst>
        </pc:grpChg>
      </pc:sldChg>
      <pc:sldChg chg="addSp modSp del">
        <pc:chgData name="Victoria Worthington" userId="3602fdab-493b-4fe0-87da-353562330a36" providerId="ADAL" clId="{F2F35212-6BA3-4384-A719-B5C54AD7C459}" dt="2018-11-28T18:53:57.023" v="446" actId="2696"/>
        <pc:sldMkLst>
          <pc:docMk/>
          <pc:sldMk cId="1071900124" sldId="355"/>
        </pc:sldMkLst>
        <pc:spChg chg="add mod">
          <ac:chgData name="Victoria Worthington" userId="3602fdab-493b-4fe0-87da-353562330a36" providerId="ADAL" clId="{F2F35212-6BA3-4384-A719-B5C54AD7C459}" dt="2018-11-28T15:06:08.521" v="233" actId="1076"/>
          <ac:spMkLst>
            <pc:docMk/>
            <pc:sldMk cId="1071900124" sldId="355"/>
            <ac:spMk id="2" creationId="{0E7E73AC-15A9-4546-8DC3-BBCA8EA9B06C}"/>
          </ac:spMkLst>
        </pc:spChg>
        <pc:spChg chg="add mod">
          <ac:chgData name="Victoria Worthington" userId="3602fdab-493b-4fe0-87da-353562330a36" providerId="ADAL" clId="{F2F35212-6BA3-4384-A719-B5C54AD7C459}" dt="2018-11-28T15:06:16.721" v="237" actId="1038"/>
          <ac:spMkLst>
            <pc:docMk/>
            <pc:sldMk cId="1071900124" sldId="355"/>
            <ac:spMk id="9" creationId="{F8D3C4E8-A4CB-4E98-BB70-54FE5AFA69B0}"/>
          </ac:spMkLst>
        </pc:spChg>
        <pc:spChg chg="mod">
          <ac:chgData name="Victoria Worthington" userId="3602fdab-493b-4fe0-87da-353562330a36" providerId="ADAL" clId="{F2F35212-6BA3-4384-A719-B5C54AD7C459}" dt="2018-11-28T15:06:03.469" v="232" actId="122"/>
          <ac:spMkLst>
            <pc:docMk/>
            <pc:sldMk cId="1071900124" sldId="355"/>
            <ac:spMk id="19" creationId="{5252A847-DE45-4FA3-A1F8-EEBEB845FF8E}"/>
          </ac:spMkLst>
        </pc:spChg>
      </pc:sldChg>
      <pc:sldChg chg="modSp">
        <pc:chgData name="Victoria Worthington" userId="3602fdab-493b-4fe0-87da-353562330a36" providerId="ADAL" clId="{F2F35212-6BA3-4384-A719-B5C54AD7C459}" dt="2018-11-28T14:59:28.410" v="8" actId="255"/>
        <pc:sldMkLst>
          <pc:docMk/>
          <pc:sldMk cId="36917022" sldId="360"/>
        </pc:sldMkLst>
        <pc:spChg chg="mod">
          <ac:chgData name="Victoria Worthington" userId="3602fdab-493b-4fe0-87da-353562330a36" providerId="ADAL" clId="{F2F35212-6BA3-4384-A719-B5C54AD7C459}" dt="2018-11-28T14:59:28.410" v="8" actId="255"/>
          <ac:spMkLst>
            <pc:docMk/>
            <pc:sldMk cId="36917022" sldId="360"/>
            <ac:spMk id="19" creationId="{5252A847-DE45-4FA3-A1F8-EEBEB845FF8E}"/>
          </ac:spMkLst>
        </pc:spChg>
      </pc:sldChg>
      <pc:sldChg chg="modSp">
        <pc:chgData name="Victoria Worthington" userId="3602fdab-493b-4fe0-87da-353562330a36" providerId="ADAL" clId="{F2F35212-6BA3-4384-A719-B5C54AD7C459}" dt="2018-11-28T15:00:35.630" v="26" actId="122"/>
        <pc:sldMkLst>
          <pc:docMk/>
          <pc:sldMk cId="3527163609" sldId="366"/>
        </pc:sldMkLst>
        <pc:spChg chg="mod">
          <ac:chgData name="Victoria Worthington" userId="3602fdab-493b-4fe0-87da-353562330a36" providerId="ADAL" clId="{F2F35212-6BA3-4384-A719-B5C54AD7C459}" dt="2018-11-28T15:00:35.630" v="26" actId="122"/>
          <ac:spMkLst>
            <pc:docMk/>
            <pc:sldMk cId="3527163609" sldId="366"/>
            <ac:spMk id="19" creationId="{5252A847-DE45-4FA3-A1F8-EEBEB845FF8E}"/>
          </ac:spMkLst>
        </pc:spChg>
      </pc:sldChg>
      <pc:sldChg chg="modSp">
        <pc:chgData name="Victoria Worthington" userId="3602fdab-493b-4fe0-87da-353562330a36" providerId="ADAL" clId="{F2F35212-6BA3-4384-A719-B5C54AD7C459}" dt="2018-11-28T15:01:34.639" v="53" actId="1036"/>
        <pc:sldMkLst>
          <pc:docMk/>
          <pc:sldMk cId="4079387957" sldId="367"/>
        </pc:sldMkLst>
        <pc:graphicFrameChg chg="mod">
          <ac:chgData name="Victoria Worthington" userId="3602fdab-493b-4fe0-87da-353562330a36" providerId="ADAL" clId="{F2F35212-6BA3-4384-A719-B5C54AD7C459}" dt="2018-11-28T15:01:34.639" v="53" actId="1036"/>
          <ac:graphicFrameMkLst>
            <pc:docMk/>
            <pc:sldMk cId="4079387957" sldId="367"/>
            <ac:graphicFrameMk id="10" creationId="{7B993064-4034-458B-B035-A9E6CFB2D4D8}"/>
          </ac:graphicFrameMkLst>
        </pc:graphicFrameChg>
      </pc:sldChg>
      <pc:sldChg chg="del">
        <pc:chgData name="Victoria Worthington" userId="3602fdab-493b-4fe0-87da-353562330a36" providerId="ADAL" clId="{F2F35212-6BA3-4384-A719-B5C54AD7C459}" dt="2018-11-28T15:02:11.355" v="76" actId="2696"/>
        <pc:sldMkLst>
          <pc:docMk/>
          <pc:sldMk cId="3374704531" sldId="368"/>
        </pc:sldMkLst>
      </pc:sldChg>
      <pc:sldChg chg="addSp modSp">
        <pc:chgData name="Victoria Worthington" userId="3602fdab-493b-4fe0-87da-353562330a36" providerId="ADAL" clId="{F2F35212-6BA3-4384-A719-B5C54AD7C459}" dt="2018-11-28T18:54:24.622" v="448"/>
        <pc:sldMkLst>
          <pc:docMk/>
          <pc:sldMk cId="50524642" sldId="369"/>
        </pc:sldMkLst>
        <pc:spChg chg="mod">
          <ac:chgData name="Victoria Worthington" userId="3602fdab-493b-4fe0-87da-353562330a36" providerId="ADAL" clId="{F2F35212-6BA3-4384-A719-B5C54AD7C459}" dt="2018-11-28T15:07:53.253" v="290" actId="14100"/>
          <ac:spMkLst>
            <pc:docMk/>
            <pc:sldMk cId="50524642" sldId="369"/>
            <ac:spMk id="6" creationId="{F0BC4CE3-F897-4E50-8F19-02538E0799FB}"/>
          </ac:spMkLst>
        </pc:spChg>
        <pc:spChg chg="mod">
          <ac:chgData name="Victoria Worthington" userId="3602fdab-493b-4fe0-87da-353562330a36" providerId="ADAL" clId="{F2F35212-6BA3-4384-A719-B5C54AD7C459}" dt="2018-11-28T18:54:24.622" v="448"/>
          <ac:spMkLst>
            <pc:docMk/>
            <pc:sldMk cId="50524642" sldId="369"/>
            <ac:spMk id="19" creationId="{5252A847-DE45-4FA3-A1F8-EEBEB845FF8E}"/>
          </ac:spMkLst>
        </pc:spChg>
        <pc:grpChg chg="add mod">
          <ac:chgData name="Victoria Worthington" userId="3602fdab-493b-4fe0-87da-353562330a36" providerId="ADAL" clId="{F2F35212-6BA3-4384-A719-B5C54AD7C459}" dt="2018-11-28T15:07:56.605" v="291" actId="12788"/>
          <ac:grpSpMkLst>
            <pc:docMk/>
            <pc:sldMk cId="50524642" sldId="369"/>
            <ac:grpSpMk id="2" creationId="{3CA54F71-37A3-4742-939E-374EA9CF186A}"/>
          </ac:grpSpMkLst>
        </pc:grpChg>
        <pc:picChg chg="mod">
          <ac:chgData name="Victoria Worthington" userId="3602fdab-493b-4fe0-87da-353562330a36" providerId="ADAL" clId="{F2F35212-6BA3-4384-A719-B5C54AD7C459}" dt="2018-11-28T15:07:47.185" v="288" actId="164"/>
          <ac:picMkLst>
            <pc:docMk/>
            <pc:sldMk cId="50524642" sldId="369"/>
            <ac:picMk id="9" creationId="{4D17E567-6D44-4A87-8374-6E81CF6FD45C}"/>
          </ac:picMkLst>
        </pc:picChg>
      </pc:sldChg>
      <pc:sldChg chg="del">
        <pc:chgData name="Victoria Worthington" userId="3602fdab-493b-4fe0-87da-353562330a36" providerId="ADAL" clId="{F2F35212-6BA3-4384-A719-B5C54AD7C459}" dt="2018-11-28T15:00:05.824" v="18" actId="2696"/>
        <pc:sldMkLst>
          <pc:docMk/>
          <pc:sldMk cId="439707632" sldId="370"/>
        </pc:sldMkLst>
      </pc:sldChg>
      <pc:sldChg chg="del">
        <pc:chgData name="Victoria Worthington" userId="3602fdab-493b-4fe0-87da-353562330a36" providerId="ADAL" clId="{F2F35212-6BA3-4384-A719-B5C54AD7C459}" dt="2018-11-28T15:01:06.214" v="41" actId="2696"/>
        <pc:sldMkLst>
          <pc:docMk/>
          <pc:sldMk cId="1367932158" sldId="371"/>
        </pc:sldMkLst>
      </pc:sldChg>
      <pc:sldChg chg="modSp">
        <pc:chgData name="Victoria Worthington" userId="3602fdab-493b-4fe0-87da-353562330a36" providerId="ADAL" clId="{F2F35212-6BA3-4384-A719-B5C54AD7C459}" dt="2018-11-28T15:01:39.921" v="61" actId="1036"/>
        <pc:sldMkLst>
          <pc:docMk/>
          <pc:sldMk cId="3775761000" sldId="372"/>
        </pc:sldMkLst>
        <pc:graphicFrameChg chg="mod">
          <ac:chgData name="Victoria Worthington" userId="3602fdab-493b-4fe0-87da-353562330a36" providerId="ADAL" clId="{F2F35212-6BA3-4384-A719-B5C54AD7C459}" dt="2018-11-28T15:01:19.746" v="44" actId="572"/>
          <ac:graphicFrameMkLst>
            <pc:docMk/>
            <pc:sldMk cId="3775761000" sldId="372"/>
            <ac:graphicFrameMk id="3" creationId="{6FABAD7C-2D4A-4509-8865-84284A97DFC5}"/>
          </ac:graphicFrameMkLst>
        </pc:graphicFrameChg>
        <pc:graphicFrameChg chg="mod">
          <ac:chgData name="Victoria Worthington" userId="3602fdab-493b-4fe0-87da-353562330a36" providerId="ADAL" clId="{F2F35212-6BA3-4384-A719-B5C54AD7C459}" dt="2018-11-28T15:01:39.921" v="61" actId="1036"/>
          <ac:graphicFrameMkLst>
            <pc:docMk/>
            <pc:sldMk cId="3775761000" sldId="372"/>
            <ac:graphicFrameMk id="10" creationId="{7B993064-4034-458B-B035-A9E6CFB2D4D8}"/>
          </ac:graphicFrameMkLst>
        </pc:graphicFrameChg>
      </pc:sldChg>
      <pc:sldChg chg="modSp">
        <pc:chgData name="Victoria Worthington" userId="3602fdab-493b-4fe0-87da-353562330a36" providerId="ADAL" clId="{F2F35212-6BA3-4384-A719-B5C54AD7C459}" dt="2018-11-29T09:46:19.683" v="496"/>
        <pc:sldMkLst>
          <pc:docMk/>
          <pc:sldMk cId="1007896093" sldId="373"/>
        </pc:sldMkLst>
        <pc:spChg chg="mod">
          <ac:chgData name="Victoria Worthington" userId="3602fdab-493b-4fe0-87da-353562330a36" providerId="ADAL" clId="{F2F35212-6BA3-4384-A719-B5C54AD7C459}" dt="2018-11-29T09:46:19.683" v="496"/>
          <ac:spMkLst>
            <pc:docMk/>
            <pc:sldMk cId="1007896093" sldId="373"/>
            <ac:spMk id="19" creationId="{5252A847-DE45-4FA3-A1F8-EEBEB845FF8E}"/>
          </ac:spMkLst>
        </pc:spChg>
      </pc:sldChg>
      <pc:sldChg chg="del">
        <pc:chgData name="Victoria Worthington" userId="3602fdab-493b-4fe0-87da-353562330a36" providerId="ADAL" clId="{F2F35212-6BA3-4384-A719-B5C54AD7C459}" dt="2018-11-28T15:04:18.879" v="190" actId="2696"/>
        <pc:sldMkLst>
          <pc:docMk/>
          <pc:sldMk cId="2676754428" sldId="374"/>
        </pc:sldMkLst>
      </pc:sldChg>
      <pc:sldChg chg="del">
        <pc:chgData name="Victoria Worthington" userId="3602fdab-493b-4fe0-87da-353562330a36" providerId="ADAL" clId="{F2F35212-6BA3-4384-A719-B5C54AD7C459}" dt="2018-11-28T15:04:18.229" v="189" actId="2696"/>
        <pc:sldMkLst>
          <pc:docMk/>
          <pc:sldMk cId="3355096978" sldId="375"/>
        </pc:sldMkLst>
      </pc:sldChg>
      <pc:sldChg chg="del">
        <pc:chgData name="Victoria Worthington" userId="3602fdab-493b-4fe0-87da-353562330a36" providerId="ADAL" clId="{F2F35212-6BA3-4384-A719-B5C54AD7C459}" dt="2018-11-28T15:07:43.358" v="287" actId="2696"/>
        <pc:sldMkLst>
          <pc:docMk/>
          <pc:sldMk cId="2841052745" sldId="376"/>
        </pc:sldMkLst>
      </pc:sldChg>
      <pc:sldChg chg="del">
        <pc:chgData name="Victoria Worthington" userId="3602fdab-493b-4fe0-87da-353562330a36" providerId="ADAL" clId="{F2F35212-6BA3-4384-A719-B5C54AD7C459}" dt="2018-11-28T15:26:47.087" v="438" actId="2696"/>
        <pc:sldMkLst>
          <pc:docMk/>
          <pc:sldMk cId="2039283605" sldId="377"/>
        </pc:sldMkLst>
      </pc:sldChg>
      <pc:sldChg chg="del">
        <pc:chgData name="Victoria Worthington" userId="3602fdab-493b-4fe0-87da-353562330a36" providerId="ADAL" clId="{F2F35212-6BA3-4384-A719-B5C54AD7C459}" dt="2018-11-28T15:10:22.682" v="390" actId="2696"/>
        <pc:sldMkLst>
          <pc:docMk/>
          <pc:sldMk cId="4006572027" sldId="378"/>
        </pc:sldMkLst>
      </pc:sldChg>
      <pc:sldChg chg="modSp">
        <pc:chgData name="Victoria Worthington" userId="3602fdab-493b-4fe0-87da-353562330a36" providerId="ADAL" clId="{F2F35212-6BA3-4384-A719-B5C54AD7C459}" dt="2018-11-28T18:51:19.343" v="444" actId="255"/>
        <pc:sldMkLst>
          <pc:docMk/>
          <pc:sldMk cId="1901505833" sldId="379"/>
        </pc:sldMkLst>
        <pc:spChg chg="mod">
          <ac:chgData name="Victoria Worthington" userId="3602fdab-493b-4fe0-87da-353562330a36" providerId="ADAL" clId="{F2F35212-6BA3-4384-A719-B5C54AD7C459}" dt="2018-11-28T18:51:19.343" v="444" actId="255"/>
          <ac:spMkLst>
            <pc:docMk/>
            <pc:sldMk cId="1901505833" sldId="379"/>
            <ac:spMk id="19" creationId="{5252A847-DE45-4FA3-A1F8-EEBEB845FF8E}"/>
          </ac:spMkLst>
        </pc:spChg>
      </pc:sldChg>
      <pc:sldChg chg="modSp">
        <pc:chgData name="Victoria Worthington" userId="3602fdab-493b-4fe0-87da-353562330a36" providerId="ADAL" clId="{F2F35212-6BA3-4384-A719-B5C54AD7C459}" dt="2018-11-28T18:51:24.690" v="445" actId="255"/>
        <pc:sldMkLst>
          <pc:docMk/>
          <pc:sldMk cId="4189150711" sldId="380"/>
        </pc:sldMkLst>
        <pc:spChg chg="mod">
          <ac:chgData name="Victoria Worthington" userId="3602fdab-493b-4fe0-87da-353562330a36" providerId="ADAL" clId="{F2F35212-6BA3-4384-A719-B5C54AD7C459}" dt="2018-11-28T18:51:24.690" v="445" actId="255"/>
          <ac:spMkLst>
            <pc:docMk/>
            <pc:sldMk cId="4189150711" sldId="380"/>
            <ac:spMk id="19" creationId="{5252A847-DE45-4FA3-A1F8-EEBEB845FF8E}"/>
          </ac:spMkLst>
        </pc:spChg>
      </pc:sldChg>
      <pc:sldChg chg="addSp delSp modSp add">
        <pc:chgData name="Victoria Worthington" userId="3602fdab-493b-4fe0-87da-353562330a36" providerId="ADAL" clId="{F2F35212-6BA3-4384-A719-B5C54AD7C459}" dt="2018-11-28T15:00:04.761" v="17" actId="207"/>
        <pc:sldMkLst>
          <pc:docMk/>
          <pc:sldMk cId="26635174" sldId="381"/>
        </pc:sldMkLst>
        <pc:spChg chg="add del">
          <ac:chgData name="Victoria Worthington" userId="3602fdab-493b-4fe0-87da-353562330a36" providerId="ADAL" clId="{F2F35212-6BA3-4384-A719-B5C54AD7C459}" dt="2018-11-28T14:59:38.749" v="11" actId="478"/>
          <ac:spMkLst>
            <pc:docMk/>
            <pc:sldMk cId="26635174" sldId="381"/>
            <ac:spMk id="2" creationId="{9AD04227-4C89-4FA4-B766-FAB570E9EC1C}"/>
          </ac:spMkLst>
        </pc:spChg>
        <pc:spChg chg="add mod">
          <ac:chgData name="Victoria Worthington" userId="3602fdab-493b-4fe0-87da-353562330a36" providerId="ADAL" clId="{F2F35212-6BA3-4384-A719-B5C54AD7C459}" dt="2018-11-28T14:59:53.659" v="16" actId="1038"/>
          <ac:spMkLst>
            <pc:docMk/>
            <pc:sldMk cId="26635174" sldId="381"/>
            <ac:spMk id="9" creationId="{2120E76E-2FCC-4BCA-B50B-8A02F95AF206}"/>
          </ac:spMkLst>
        </pc:spChg>
        <pc:spChg chg="mod">
          <ac:chgData name="Victoria Worthington" userId="3602fdab-493b-4fe0-87da-353562330a36" providerId="ADAL" clId="{F2F35212-6BA3-4384-A719-B5C54AD7C459}" dt="2018-11-28T15:00:04.761" v="17" actId="207"/>
          <ac:spMkLst>
            <pc:docMk/>
            <pc:sldMk cId="26635174" sldId="381"/>
            <ac:spMk id="19" creationId="{5252A847-DE45-4FA3-A1F8-EEBEB845FF8E}"/>
          </ac:spMkLst>
        </pc:spChg>
      </pc:sldChg>
      <pc:sldChg chg="modSp add">
        <pc:chgData name="Victoria Worthington" userId="3602fdab-493b-4fe0-87da-353562330a36" providerId="ADAL" clId="{F2F35212-6BA3-4384-A719-B5C54AD7C459}" dt="2018-11-29T09:45:17.243" v="489" actId="20577"/>
        <pc:sldMkLst>
          <pc:docMk/>
          <pc:sldMk cId="1992907477" sldId="382"/>
        </pc:sldMkLst>
        <pc:spChg chg="mod">
          <ac:chgData name="Victoria Worthington" userId="3602fdab-493b-4fe0-87da-353562330a36" providerId="ADAL" clId="{F2F35212-6BA3-4384-A719-B5C54AD7C459}" dt="2018-11-29T09:45:17.243" v="489" actId="20577"/>
          <ac:spMkLst>
            <pc:docMk/>
            <pc:sldMk cId="1992907477" sldId="382"/>
            <ac:spMk id="19" creationId="{5252A847-DE45-4FA3-A1F8-EEBEB845FF8E}"/>
          </ac:spMkLst>
        </pc:spChg>
      </pc:sldChg>
      <pc:sldChg chg="modSp add ord">
        <pc:chgData name="Victoria Worthington" userId="3602fdab-493b-4fe0-87da-353562330a36" providerId="ADAL" clId="{F2F35212-6BA3-4384-A719-B5C54AD7C459}" dt="2018-11-29T09:45:49.001" v="495" actId="20577"/>
        <pc:sldMkLst>
          <pc:docMk/>
          <pc:sldMk cId="4228382667" sldId="383"/>
        </pc:sldMkLst>
        <pc:spChg chg="mod">
          <ac:chgData name="Victoria Worthington" userId="3602fdab-493b-4fe0-87da-353562330a36" providerId="ADAL" clId="{F2F35212-6BA3-4384-A719-B5C54AD7C459}" dt="2018-11-29T09:45:49.001" v="495" actId="20577"/>
          <ac:spMkLst>
            <pc:docMk/>
            <pc:sldMk cId="4228382667" sldId="383"/>
            <ac:spMk id="19" creationId="{5252A847-DE45-4FA3-A1F8-EEBEB845FF8E}"/>
          </ac:spMkLst>
        </pc:spChg>
      </pc:sldChg>
      <pc:sldChg chg="addSp modSp add">
        <pc:chgData name="Victoria Worthington" userId="3602fdab-493b-4fe0-87da-353562330a36" providerId="ADAL" clId="{F2F35212-6BA3-4384-A719-B5C54AD7C459}" dt="2018-11-28T15:03:36.637" v="141" actId="122"/>
        <pc:sldMkLst>
          <pc:docMk/>
          <pc:sldMk cId="675114613" sldId="384"/>
        </pc:sldMkLst>
        <pc:spChg chg="mod">
          <ac:chgData name="Victoria Worthington" userId="3602fdab-493b-4fe0-87da-353562330a36" providerId="ADAL" clId="{F2F35212-6BA3-4384-A719-B5C54AD7C459}" dt="2018-11-28T15:03:36.637" v="141" actId="122"/>
          <ac:spMkLst>
            <pc:docMk/>
            <pc:sldMk cId="675114613" sldId="384"/>
            <ac:spMk id="19" creationId="{5252A847-DE45-4FA3-A1F8-EEBEB845FF8E}"/>
          </ac:spMkLst>
        </pc:spChg>
        <pc:grpChg chg="add mod">
          <ac:chgData name="Victoria Worthington" userId="3602fdab-493b-4fe0-87da-353562330a36" providerId="ADAL" clId="{F2F35212-6BA3-4384-A719-B5C54AD7C459}" dt="2018-11-28T15:03:35.218" v="140" actId="1036"/>
          <ac:grpSpMkLst>
            <pc:docMk/>
            <pc:sldMk cId="675114613" sldId="384"/>
            <ac:grpSpMk id="6" creationId="{950AD62C-AE92-41EF-95F7-06A8AE217B18}"/>
          </ac:grpSpMkLst>
        </pc:grpChg>
      </pc:sldChg>
      <pc:sldChg chg="modSp add">
        <pc:chgData name="Victoria Worthington" userId="3602fdab-493b-4fe0-87da-353562330a36" providerId="ADAL" clId="{F2F35212-6BA3-4384-A719-B5C54AD7C459}" dt="2018-11-28T15:03:48.668" v="170" actId="20577"/>
        <pc:sldMkLst>
          <pc:docMk/>
          <pc:sldMk cId="771669794" sldId="385"/>
        </pc:sldMkLst>
        <pc:spChg chg="mod">
          <ac:chgData name="Victoria Worthington" userId="3602fdab-493b-4fe0-87da-353562330a36" providerId="ADAL" clId="{F2F35212-6BA3-4384-A719-B5C54AD7C459}" dt="2018-11-28T15:03:48.668" v="170" actId="20577"/>
          <ac:spMkLst>
            <pc:docMk/>
            <pc:sldMk cId="771669794" sldId="385"/>
            <ac:spMk id="19" creationId="{5252A847-DE45-4FA3-A1F8-EEBEB845FF8E}"/>
          </ac:spMkLst>
        </pc:spChg>
      </pc:sldChg>
      <pc:sldChg chg="modSp add">
        <pc:chgData name="Victoria Worthington" userId="3602fdab-493b-4fe0-87da-353562330a36" providerId="ADAL" clId="{F2F35212-6BA3-4384-A719-B5C54AD7C459}" dt="2018-11-28T15:04:16.543" v="188" actId="207"/>
        <pc:sldMkLst>
          <pc:docMk/>
          <pc:sldMk cId="316213594" sldId="386"/>
        </pc:sldMkLst>
        <pc:spChg chg="mod">
          <ac:chgData name="Victoria Worthington" userId="3602fdab-493b-4fe0-87da-353562330a36" providerId="ADAL" clId="{F2F35212-6BA3-4384-A719-B5C54AD7C459}" dt="2018-11-28T15:04:16.543" v="188" actId="207"/>
          <ac:spMkLst>
            <pc:docMk/>
            <pc:sldMk cId="316213594" sldId="386"/>
            <ac:spMk id="19" creationId="{5252A847-DE45-4FA3-A1F8-EEBEB845FF8E}"/>
          </ac:spMkLst>
        </pc:spChg>
      </pc:sldChg>
      <pc:sldChg chg="add del">
        <pc:chgData name="Victoria Worthington" userId="3602fdab-493b-4fe0-87da-353562330a36" providerId="ADAL" clId="{F2F35212-6BA3-4384-A719-B5C54AD7C459}" dt="2018-11-28T15:06:22.102" v="239" actId="2696"/>
        <pc:sldMkLst>
          <pc:docMk/>
          <pc:sldMk cId="2465090448" sldId="387"/>
        </pc:sldMkLst>
      </pc:sldChg>
      <pc:sldChg chg="delSp modSp add">
        <pc:chgData name="Victoria Worthington" userId="3602fdab-493b-4fe0-87da-353562330a36" providerId="ADAL" clId="{F2F35212-6BA3-4384-A719-B5C54AD7C459}" dt="2018-11-28T15:07:18.274" v="279" actId="20577"/>
        <pc:sldMkLst>
          <pc:docMk/>
          <pc:sldMk cId="3412030346" sldId="388"/>
        </pc:sldMkLst>
        <pc:spChg chg="del mod">
          <ac:chgData name="Victoria Worthington" userId="3602fdab-493b-4fe0-87da-353562330a36" providerId="ADAL" clId="{F2F35212-6BA3-4384-A719-B5C54AD7C459}" dt="2018-11-28T15:07:00.986" v="257" actId="478"/>
          <ac:spMkLst>
            <pc:docMk/>
            <pc:sldMk cId="3412030346" sldId="388"/>
            <ac:spMk id="2" creationId="{0E7E73AC-15A9-4546-8DC3-BBCA8EA9B06C}"/>
          </ac:spMkLst>
        </pc:spChg>
        <pc:spChg chg="del">
          <ac:chgData name="Victoria Worthington" userId="3602fdab-493b-4fe0-87da-353562330a36" providerId="ADAL" clId="{F2F35212-6BA3-4384-A719-B5C54AD7C459}" dt="2018-11-28T15:07:01.785" v="258" actId="478"/>
          <ac:spMkLst>
            <pc:docMk/>
            <pc:sldMk cId="3412030346" sldId="388"/>
            <ac:spMk id="9" creationId="{F8D3C4E8-A4CB-4E98-BB70-54FE5AFA69B0}"/>
          </ac:spMkLst>
        </pc:spChg>
        <pc:spChg chg="mod">
          <ac:chgData name="Victoria Worthington" userId="3602fdab-493b-4fe0-87da-353562330a36" providerId="ADAL" clId="{F2F35212-6BA3-4384-A719-B5C54AD7C459}" dt="2018-11-28T15:07:18.274" v="279" actId="20577"/>
          <ac:spMkLst>
            <pc:docMk/>
            <pc:sldMk cId="3412030346" sldId="388"/>
            <ac:spMk id="19" creationId="{5252A847-DE45-4FA3-A1F8-EEBEB845FF8E}"/>
          </ac:spMkLst>
        </pc:spChg>
      </pc:sldChg>
      <pc:sldChg chg="modSp add">
        <pc:chgData name="Victoria Worthington" userId="3602fdab-493b-4fe0-87da-353562330a36" providerId="ADAL" clId="{F2F35212-6BA3-4384-A719-B5C54AD7C459}" dt="2018-11-28T15:07:39.162" v="286" actId="115"/>
        <pc:sldMkLst>
          <pc:docMk/>
          <pc:sldMk cId="2862580576" sldId="389"/>
        </pc:sldMkLst>
        <pc:spChg chg="mod">
          <ac:chgData name="Victoria Worthington" userId="3602fdab-493b-4fe0-87da-353562330a36" providerId="ADAL" clId="{F2F35212-6BA3-4384-A719-B5C54AD7C459}" dt="2018-11-28T15:07:39.162" v="286" actId="115"/>
          <ac:spMkLst>
            <pc:docMk/>
            <pc:sldMk cId="2862580576" sldId="389"/>
            <ac:spMk id="19" creationId="{5252A847-DE45-4FA3-A1F8-EEBEB845FF8E}"/>
          </ac:spMkLst>
        </pc:spChg>
      </pc:sldChg>
      <pc:sldChg chg="modSp add">
        <pc:chgData name="Victoria Worthington" userId="3602fdab-493b-4fe0-87da-353562330a36" providerId="ADAL" clId="{F2F35212-6BA3-4384-A719-B5C54AD7C459}" dt="2018-11-28T18:54:29.716" v="449" actId="207"/>
        <pc:sldMkLst>
          <pc:docMk/>
          <pc:sldMk cId="3631083369" sldId="390"/>
        </pc:sldMkLst>
        <pc:spChg chg="mod">
          <ac:chgData name="Victoria Worthington" userId="3602fdab-493b-4fe0-87da-353562330a36" providerId="ADAL" clId="{F2F35212-6BA3-4384-A719-B5C54AD7C459}" dt="2018-11-28T18:54:29.716" v="449" actId="207"/>
          <ac:spMkLst>
            <pc:docMk/>
            <pc:sldMk cId="3631083369" sldId="390"/>
            <ac:spMk id="19" creationId="{5252A847-DE45-4FA3-A1F8-EEBEB845FF8E}"/>
          </ac:spMkLst>
        </pc:spChg>
      </pc:sldChg>
      <pc:sldChg chg="modSp add">
        <pc:chgData name="Victoria Worthington" userId="3602fdab-493b-4fe0-87da-353562330a36" providerId="ADAL" clId="{F2F35212-6BA3-4384-A719-B5C54AD7C459}" dt="2018-11-28T15:26:45.414" v="437" actId="20577"/>
        <pc:sldMkLst>
          <pc:docMk/>
          <pc:sldMk cId="94776447" sldId="391"/>
        </pc:sldMkLst>
        <pc:spChg chg="mod">
          <ac:chgData name="Victoria Worthington" userId="3602fdab-493b-4fe0-87da-353562330a36" providerId="ADAL" clId="{F2F35212-6BA3-4384-A719-B5C54AD7C459}" dt="2018-11-28T15:26:45.414" v="437" actId="20577"/>
          <ac:spMkLst>
            <pc:docMk/>
            <pc:sldMk cId="94776447" sldId="391"/>
            <ac:spMk id="19" creationId="{5252A847-DE45-4FA3-A1F8-EEBEB845FF8E}"/>
          </ac:spMkLst>
        </pc:spChg>
      </pc:sldChg>
    </pc:docChg>
  </pc:docChgLst>
  <pc:docChgLst>
    <pc:chgData name="Becky Crouch" userId="c8246cc5-0a21-4bf3-8f37-70937c159b77" providerId="ADAL" clId="{11EB408E-6BD7-4D6F-A289-9C4BEED4E041}"/>
    <pc:docChg chg="custSel addSld delSld modSld">
      <pc:chgData name="Becky Crouch" userId="c8246cc5-0a21-4bf3-8f37-70937c159b77" providerId="ADAL" clId="{11EB408E-6BD7-4D6F-A289-9C4BEED4E041}" dt="2018-11-19T10:29:29.252" v="196" actId="478"/>
      <pc:docMkLst>
        <pc:docMk/>
      </pc:docMkLst>
      <pc:sldChg chg="delSp modSp">
        <pc:chgData name="Becky Crouch" userId="c8246cc5-0a21-4bf3-8f37-70937c159b77" providerId="ADAL" clId="{11EB408E-6BD7-4D6F-A289-9C4BEED4E041}" dt="2018-11-19T10:29:29.252" v="196" actId="478"/>
        <pc:sldMkLst>
          <pc:docMk/>
          <pc:sldMk cId="1901505833" sldId="379"/>
        </pc:sldMkLst>
        <pc:spChg chg="del mod">
          <ac:chgData name="Becky Crouch" userId="c8246cc5-0a21-4bf3-8f37-70937c159b77" providerId="ADAL" clId="{11EB408E-6BD7-4D6F-A289-9C4BEED4E041}" dt="2018-11-19T10:29:29.252" v="196" actId="478"/>
          <ac:spMkLst>
            <pc:docMk/>
            <pc:sldMk cId="1901505833" sldId="379"/>
            <ac:spMk id="4" creationId="{198EDAC1-C70D-4F45-9C49-FFFD119B292E}"/>
          </ac:spMkLst>
        </pc:spChg>
        <pc:spChg chg="del mod">
          <ac:chgData name="Becky Crouch" userId="c8246cc5-0a21-4bf3-8f37-70937c159b77" providerId="ADAL" clId="{11EB408E-6BD7-4D6F-A289-9C4BEED4E041}" dt="2018-11-19T10:29:29.252" v="196" actId="478"/>
          <ac:spMkLst>
            <pc:docMk/>
            <pc:sldMk cId="1901505833" sldId="379"/>
            <ac:spMk id="10" creationId="{4C308E4A-DA18-2245-BD53-3D590B48AF6E}"/>
          </ac:spMkLst>
        </pc:spChg>
        <pc:spChg chg="del mod">
          <ac:chgData name="Becky Crouch" userId="c8246cc5-0a21-4bf3-8f37-70937c159b77" providerId="ADAL" clId="{11EB408E-6BD7-4D6F-A289-9C4BEED4E041}" dt="2018-11-19T10:29:29.252" v="196" actId="478"/>
          <ac:spMkLst>
            <pc:docMk/>
            <pc:sldMk cId="1901505833" sldId="379"/>
            <ac:spMk id="12" creationId="{73412780-C20C-A341-A4C0-BC1D1358B1D4}"/>
          </ac:spMkLst>
        </pc:spChg>
        <pc:spChg chg="del mod">
          <ac:chgData name="Becky Crouch" userId="c8246cc5-0a21-4bf3-8f37-70937c159b77" providerId="ADAL" clId="{11EB408E-6BD7-4D6F-A289-9C4BEED4E041}" dt="2018-11-19T10:29:29.252" v="196" actId="478"/>
          <ac:spMkLst>
            <pc:docMk/>
            <pc:sldMk cId="1901505833" sldId="379"/>
            <ac:spMk id="13" creationId="{BD5152D7-A5F8-E745-94A4-DBCE65D6F09F}"/>
          </ac:spMkLst>
        </pc:spChg>
        <pc:spChg chg="del mod">
          <ac:chgData name="Becky Crouch" userId="c8246cc5-0a21-4bf3-8f37-70937c159b77" providerId="ADAL" clId="{11EB408E-6BD7-4D6F-A289-9C4BEED4E041}" dt="2018-11-19T10:29:29.252" v="196" actId="478"/>
          <ac:spMkLst>
            <pc:docMk/>
            <pc:sldMk cId="1901505833" sldId="379"/>
            <ac:spMk id="14" creationId="{652053B3-9164-3B48-8A12-539E17B6C950}"/>
          </ac:spMkLst>
        </pc:spChg>
        <pc:spChg chg="del mod">
          <ac:chgData name="Becky Crouch" userId="c8246cc5-0a21-4bf3-8f37-70937c159b77" providerId="ADAL" clId="{11EB408E-6BD7-4D6F-A289-9C4BEED4E041}" dt="2018-11-19T10:29:29.252" v="196" actId="478"/>
          <ac:spMkLst>
            <pc:docMk/>
            <pc:sldMk cId="1901505833" sldId="379"/>
            <ac:spMk id="15" creationId="{4DDD050C-FF20-8346-BEF3-17778A3D2FC2}"/>
          </ac:spMkLst>
        </pc:spChg>
        <pc:spChg chg="del mod">
          <ac:chgData name="Becky Crouch" userId="c8246cc5-0a21-4bf3-8f37-70937c159b77" providerId="ADAL" clId="{11EB408E-6BD7-4D6F-A289-9C4BEED4E041}" dt="2018-11-19T10:29:29.252" v="196" actId="478"/>
          <ac:spMkLst>
            <pc:docMk/>
            <pc:sldMk cId="1901505833" sldId="379"/>
            <ac:spMk id="16" creationId="{97A09B84-E64B-8F4E-90E8-A9BA8FC3D5EB}"/>
          </ac:spMkLst>
        </pc:spChg>
        <pc:spChg chg="del mod">
          <ac:chgData name="Becky Crouch" userId="c8246cc5-0a21-4bf3-8f37-70937c159b77" providerId="ADAL" clId="{11EB408E-6BD7-4D6F-A289-9C4BEED4E041}" dt="2018-11-19T10:29:29.252" v="196" actId="478"/>
          <ac:spMkLst>
            <pc:docMk/>
            <pc:sldMk cId="1901505833" sldId="379"/>
            <ac:spMk id="17" creationId="{B6515E9E-38E8-5E4F-A7A0-187FEE7DE455}"/>
          </ac:spMkLst>
        </pc:spChg>
        <pc:spChg chg="mod">
          <ac:chgData name="Becky Crouch" userId="c8246cc5-0a21-4bf3-8f37-70937c159b77" providerId="ADAL" clId="{11EB408E-6BD7-4D6F-A289-9C4BEED4E041}" dt="2018-11-19T10:23:51.351" v="7"/>
          <ac:spMkLst>
            <pc:docMk/>
            <pc:sldMk cId="1901505833" sldId="379"/>
            <ac:spMk id="19" creationId="{5252A847-DE45-4FA3-A1F8-EEBEB845FF8E}"/>
          </ac:spMkLst>
        </pc:spChg>
        <pc:spChg chg="del mod">
          <ac:chgData name="Becky Crouch" userId="c8246cc5-0a21-4bf3-8f37-70937c159b77" providerId="ADAL" clId="{11EB408E-6BD7-4D6F-A289-9C4BEED4E041}" dt="2018-11-19T10:29:29.252" v="196" actId="478"/>
          <ac:spMkLst>
            <pc:docMk/>
            <pc:sldMk cId="1901505833" sldId="379"/>
            <ac:spMk id="20" creationId="{B5DC8B0B-95E0-764B-B18E-72F1F628A45B}"/>
          </ac:spMkLst>
        </pc:spChg>
        <pc:spChg chg="del mod">
          <ac:chgData name="Becky Crouch" userId="c8246cc5-0a21-4bf3-8f37-70937c159b77" providerId="ADAL" clId="{11EB408E-6BD7-4D6F-A289-9C4BEED4E041}" dt="2018-11-19T10:29:29.252" v="196" actId="478"/>
          <ac:spMkLst>
            <pc:docMk/>
            <pc:sldMk cId="1901505833" sldId="379"/>
            <ac:spMk id="21" creationId="{FB4592C0-4A6A-5441-8FC6-4D3028FE0EA0}"/>
          </ac:spMkLst>
        </pc:spChg>
        <pc:spChg chg="del mod">
          <ac:chgData name="Becky Crouch" userId="c8246cc5-0a21-4bf3-8f37-70937c159b77" providerId="ADAL" clId="{11EB408E-6BD7-4D6F-A289-9C4BEED4E041}" dt="2018-11-19T10:29:29.252" v="196" actId="478"/>
          <ac:spMkLst>
            <pc:docMk/>
            <pc:sldMk cId="1901505833" sldId="379"/>
            <ac:spMk id="22" creationId="{FCC34315-E36F-3D41-BD69-8578ABFB5F14}"/>
          </ac:spMkLst>
        </pc:spChg>
        <pc:spChg chg="del mod">
          <ac:chgData name="Becky Crouch" userId="c8246cc5-0a21-4bf3-8f37-70937c159b77" providerId="ADAL" clId="{11EB408E-6BD7-4D6F-A289-9C4BEED4E041}" dt="2018-11-19T10:29:29.252" v="196" actId="478"/>
          <ac:spMkLst>
            <pc:docMk/>
            <pc:sldMk cId="1901505833" sldId="379"/>
            <ac:spMk id="23" creationId="{5492C8C5-D4C5-C24A-8110-C3F0D3CE0E24}"/>
          </ac:spMkLst>
        </pc:spChg>
        <pc:graphicFrameChg chg="mod modGraphic">
          <ac:chgData name="Becky Crouch" userId="c8246cc5-0a21-4bf3-8f37-70937c159b77" providerId="ADAL" clId="{11EB408E-6BD7-4D6F-A289-9C4BEED4E041}" dt="2018-11-19T10:29:11.250" v="194" actId="207"/>
          <ac:graphicFrameMkLst>
            <pc:docMk/>
            <pc:sldMk cId="1901505833" sldId="379"/>
            <ac:graphicFrameMk id="2" creationId="{01CAA38A-BC57-1742-B694-53318771978D}"/>
          </ac:graphicFrameMkLst>
        </pc:graphicFrameChg>
        <pc:cxnChg chg="del">
          <ac:chgData name="Becky Crouch" userId="c8246cc5-0a21-4bf3-8f37-70937c159b77" providerId="ADAL" clId="{11EB408E-6BD7-4D6F-A289-9C4BEED4E041}" dt="2018-11-19T10:26:52.576" v="105" actId="478"/>
          <ac:cxnSpMkLst>
            <pc:docMk/>
            <pc:sldMk cId="1901505833" sldId="379"/>
            <ac:cxnSpMk id="11" creationId="{79E81A7A-B17E-F74A-80F0-B6ABE85BDA8F}"/>
          </ac:cxnSpMkLst>
        </pc:cxnChg>
      </pc:sldChg>
      <pc:sldChg chg="add">
        <pc:chgData name="Becky Crouch" userId="c8246cc5-0a21-4bf3-8f37-70937c159b77" providerId="ADAL" clId="{11EB408E-6BD7-4D6F-A289-9C4BEED4E041}" dt="2018-11-19T10:29:21.162" v="195"/>
        <pc:sldMkLst>
          <pc:docMk/>
          <pc:sldMk cId="4189150711" sldId="380"/>
        </pc:sldMkLst>
      </pc:sldChg>
    </pc:docChg>
  </pc:docChgLst>
  <pc:docChgLst>
    <pc:chgData name="Theresa Hodgson" userId="213b339f-9e68-4d61-b6e1-9aa385d3ff46" providerId="ADAL" clId="{CEDF6EAB-48B3-4E8B-B988-15571ECC3495}"/>
    <pc:docChg chg="undo custSel addSld delSld modSld sldOrd">
      <pc:chgData name="Theresa Hodgson" userId="213b339f-9e68-4d61-b6e1-9aa385d3ff46" providerId="ADAL" clId="{CEDF6EAB-48B3-4E8B-B988-15571ECC3495}" dt="2018-11-12T09:51:28.879" v="1697" actId="20577"/>
      <pc:docMkLst>
        <pc:docMk/>
      </pc:docMkLst>
      <pc:sldChg chg="modSp">
        <pc:chgData name="Theresa Hodgson" userId="213b339f-9e68-4d61-b6e1-9aa385d3ff46" providerId="ADAL" clId="{CEDF6EAB-48B3-4E8B-B988-15571ECC3495}" dt="2018-11-12T09:51:28.879" v="1697" actId="20577"/>
        <pc:sldMkLst>
          <pc:docMk/>
          <pc:sldMk cId="2637481266" sldId="256"/>
        </pc:sldMkLst>
        <pc:spChg chg="mod">
          <ac:chgData name="Theresa Hodgson" userId="213b339f-9e68-4d61-b6e1-9aa385d3ff46" providerId="ADAL" clId="{CEDF6EAB-48B3-4E8B-B988-15571ECC3495}" dt="2018-11-09T10:46:34.597" v="72" actId="313"/>
          <ac:spMkLst>
            <pc:docMk/>
            <pc:sldMk cId="2637481266" sldId="256"/>
            <ac:spMk id="7" creationId="{277FDC6C-B99A-4ED8-B341-A52126824B67}"/>
          </ac:spMkLst>
        </pc:spChg>
        <pc:spChg chg="mod">
          <ac:chgData name="Theresa Hodgson" userId="213b339f-9e68-4d61-b6e1-9aa385d3ff46" providerId="ADAL" clId="{CEDF6EAB-48B3-4E8B-B988-15571ECC3495}" dt="2018-11-12T09:51:28.879" v="1697" actId="20577"/>
          <ac:spMkLst>
            <pc:docMk/>
            <pc:sldMk cId="2637481266" sldId="256"/>
            <ac:spMk id="19" creationId="{5252A847-DE45-4FA3-A1F8-EEBEB845FF8E}"/>
          </ac:spMkLst>
        </pc:spChg>
      </pc:sldChg>
      <pc:sldChg chg="modSp">
        <pc:chgData name="Theresa Hodgson" userId="213b339f-9e68-4d61-b6e1-9aa385d3ff46" providerId="ADAL" clId="{CEDF6EAB-48B3-4E8B-B988-15571ECC3495}" dt="2018-11-12T09:51:17.756" v="1664" actId="6549"/>
        <pc:sldMkLst>
          <pc:docMk/>
          <pc:sldMk cId="3855900595" sldId="301"/>
        </pc:sldMkLst>
        <pc:spChg chg="mod">
          <ac:chgData name="Theresa Hodgson" userId="213b339f-9e68-4d61-b6e1-9aa385d3ff46" providerId="ADAL" clId="{CEDF6EAB-48B3-4E8B-B988-15571ECC3495}" dt="2018-11-09T10:46:36.125" v="73" actId="313"/>
          <ac:spMkLst>
            <pc:docMk/>
            <pc:sldMk cId="3855900595" sldId="301"/>
            <ac:spMk id="17" creationId="{0F18B4CD-798D-4EA5-92CF-7A4BB6DD9812}"/>
          </ac:spMkLst>
        </pc:spChg>
        <pc:spChg chg="mod">
          <ac:chgData name="Theresa Hodgson" userId="213b339f-9e68-4d61-b6e1-9aa385d3ff46" providerId="ADAL" clId="{CEDF6EAB-48B3-4E8B-B988-15571ECC3495}" dt="2018-11-12T09:51:17.756" v="1664" actId="6549"/>
          <ac:spMkLst>
            <pc:docMk/>
            <pc:sldMk cId="3855900595" sldId="301"/>
            <ac:spMk id="19" creationId="{5252A847-DE45-4FA3-A1F8-EEBEB845FF8E}"/>
          </ac:spMkLst>
        </pc:spChg>
      </pc:sldChg>
      <pc:sldChg chg="addSp delSp modSp">
        <pc:chgData name="Theresa Hodgson" userId="213b339f-9e68-4d61-b6e1-9aa385d3ff46" providerId="ADAL" clId="{CEDF6EAB-48B3-4E8B-B988-15571ECC3495}" dt="2018-11-12T09:50:00.859" v="1583" actId="478"/>
        <pc:sldMkLst>
          <pc:docMk/>
          <pc:sldMk cId="36917022" sldId="360"/>
        </pc:sldMkLst>
        <pc:spChg chg="add del mod">
          <ac:chgData name="Theresa Hodgson" userId="213b339f-9e68-4d61-b6e1-9aa385d3ff46" providerId="ADAL" clId="{CEDF6EAB-48B3-4E8B-B988-15571ECC3495}" dt="2018-11-09T12:26:19.824" v="552" actId="478"/>
          <ac:spMkLst>
            <pc:docMk/>
            <pc:sldMk cId="36917022" sldId="360"/>
            <ac:spMk id="2" creationId="{D368A0D9-8637-48BC-870E-888547FCAE5D}"/>
          </ac:spMkLst>
        </pc:spChg>
        <pc:spChg chg="mod">
          <ac:chgData name="Theresa Hodgson" userId="213b339f-9e68-4d61-b6e1-9aa385d3ff46" providerId="ADAL" clId="{CEDF6EAB-48B3-4E8B-B988-15571ECC3495}" dt="2018-11-09T10:46:37.244" v="75" actId="313"/>
          <ac:spMkLst>
            <pc:docMk/>
            <pc:sldMk cId="36917022" sldId="360"/>
            <ac:spMk id="7" creationId="{B632E459-9B27-4467-B89C-78410207B713}"/>
          </ac:spMkLst>
        </pc:spChg>
        <pc:spChg chg="mod">
          <ac:chgData name="Theresa Hodgson" userId="213b339f-9e68-4d61-b6e1-9aa385d3ff46" providerId="ADAL" clId="{CEDF6EAB-48B3-4E8B-B988-15571ECC3495}" dt="2018-11-12T09:49:56.995" v="1582" actId="6549"/>
          <ac:spMkLst>
            <pc:docMk/>
            <pc:sldMk cId="36917022" sldId="360"/>
            <ac:spMk id="19" creationId="{5252A847-DE45-4FA3-A1F8-EEBEB845FF8E}"/>
          </ac:spMkLst>
        </pc:spChg>
        <pc:graphicFrameChg chg="add del mod modGraphic">
          <ac:chgData name="Theresa Hodgson" userId="213b339f-9e68-4d61-b6e1-9aa385d3ff46" providerId="ADAL" clId="{CEDF6EAB-48B3-4E8B-B988-15571ECC3495}" dt="2018-11-09T12:21:28.410" v="507" actId="478"/>
          <ac:graphicFrameMkLst>
            <pc:docMk/>
            <pc:sldMk cId="36917022" sldId="360"/>
            <ac:graphicFrameMk id="9" creationId="{E67ED280-B8ED-4E03-A5A5-F3D7CC7D3D7F}"/>
          </ac:graphicFrameMkLst>
        </pc:graphicFrameChg>
        <pc:graphicFrameChg chg="add del mod modGraphic">
          <ac:chgData name="Theresa Hodgson" userId="213b339f-9e68-4d61-b6e1-9aa385d3ff46" providerId="ADAL" clId="{CEDF6EAB-48B3-4E8B-B988-15571ECC3495}" dt="2018-11-09T14:34:28.923" v="848" actId="478"/>
          <ac:graphicFrameMkLst>
            <pc:docMk/>
            <pc:sldMk cId="36917022" sldId="360"/>
            <ac:graphicFrameMk id="10" creationId="{705F366F-F49B-4CE5-B745-DCE0A33E6C15}"/>
          </ac:graphicFrameMkLst>
        </pc:graphicFrameChg>
        <pc:graphicFrameChg chg="add del mod modGraphic">
          <ac:chgData name="Theresa Hodgson" userId="213b339f-9e68-4d61-b6e1-9aa385d3ff46" providerId="ADAL" clId="{CEDF6EAB-48B3-4E8B-B988-15571ECC3495}" dt="2018-11-12T09:50:00.859" v="1583" actId="478"/>
          <ac:graphicFrameMkLst>
            <pc:docMk/>
            <pc:sldMk cId="36917022" sldId="360"/>
            <ac:graphicFrameMk id="11" creationId="{D5242800-5D10-4C2B-994E-5F7DFF3809A7}"/>
          </ac:graphicFrameMkLst>
        </pc:graphicFrameChg>
      </pc:sldChg>
    </pc:docChg>
  </pc:docChgLst>
  <pc:docChgLst>
    <pc:chgData name="Ashleigh Sobol" userId="8430f2a2-602f-4dde-a79b-412efd9dd8bf" providerId="ADAL" clId="{314E36DF-02F4-4957-B175-8AD4C9F6E04E}"/>
  </pc:docChgLst>
  <pc:docChgLst>
    <pc:chgData name="Amy Stem-Bonham" userId="2280a176-0dc4-4eb6-a30f-eb539b9d3dbd" providerId="ADAL" clId="{3B15BBB7-D0B5-E343-A8E5-42FB62E3B03D}"/>
    <pc:docChg chg="undo custSel addSld modSld">
      <pc:chgData name="Amy Stem-Bonham" userId="2280a176-0dc4-4eb6-a30f-eb539b9d3dbd" providerId="ADAL" clId="{3B15BBB7-D0B5-E343-A8E5-42FB62E3B03D}" dt="2018-11-18T09:39:29.972" v="342" actId="465"/>
      <pc:docMkLst>
        <pc:docMk/>
      </pc:docMkLst>
      <pc:sldChg chg="addSp modSp add">
        <pc:chgData name="Amy Stem-Bonham" userId="2280a176-0dc4-4eb6-a30f-eb539b9d3dbd" providerId="ADAL" clId="{3B15BBB7-D0B5-E343-A8E5-42FB62E3B03D}" dt="2018-11-18T09:39:29.972" v="342" actId="465"/>
        <pc:sldMkLst>
          <pc:docMk/>
          <pc:sldMk cId="1901505833" sldId="379"/>
        </pc:sldMkLst>
        <pc:spChg chg="add mod">
          <ac:chgData name="Amy Stem-Bonham" userId="2280a176-0dc4-4eb6-a30f-eb539b9d3dbd" providerId="ADAL" clId="{3B15BBB7-D0B5-E343-A8E5-42FB62E3B03D}" dt="2018-11-18T09:32:20.083" v="225" actId="408"/>
          <ac:spMkLst>
            <pc:docMk/>
            <pc:sldMk cId="1901505833" sldId="379"/>
            <ac:spMk id="4" creationId="{198EDAC1-C70D-4F45-9C49-FFFD119B292E}"/>
          </ac:spMkLst>
        </pc:spChg>
        <pc:spChg chg="add mod">
          <ac:chgData name="Amy Stem-Bonham" userId="2280a176-0dc4-4eb6-a30f-eb539b9d3dbd" providerId="ADAL" clId="{3B15BBB7-D0B5-E343-A8E5-42FB62E3B03D}" dt="2018-11-18T09:32:20.083" v="225" actId="408"/>
          <ac:spMkLst>
            <pc:docMk/>
            <pc:sldMk cId="1901505833" sldId="379"/>
            <ac:spMk id="10" creationId="{4C308E4A-DA18-2245-BD53-3D590B48AF6E}"/>
          </ac:spMkLst>
        </pc:spChg>
        <pc:spChg chg="add mod">
          <ac:chgData name="Amy Stem-Bonham" userId="2280a176-0dc4-4eb6-a30f-eb539b9d3dbd" providerId="ADAL" clId="{3B15BBB7-D0B5-E343-A8E5-42FB62E3B03D}" dt="2018-11-18T09:32:20.083" v="225" actId="408"/>
          <ac:spMkLst>
            <pc:docMk/>
            <pc:sldMk cId="1901505833" sldId="379"/>
            <ac:spMk id="12" creationId="{73412780-C20C-A341-A4C0-BC1D1358B1D4}"/>
          </ac:spMkLst>
        </pc:spChg>
        <pc:spChg chg="add mod">
          <ac:chgData name="Amy Stem-Bonham" userId="2280a176-0dc4-4eb6-a30f-eb539b9d3dbd" providerId="ADAL" clId="{3B15BBB7-D0B5-E343-A8E5-42FB62E3B03D}" dt="2018-11-18T09:32:20.083" v="225" actId="408"/>
          <ac:spMkLst>
            <pc:docMk/>
            <pc:sldMk cId="1901505833" sldId="379"/>
            <ac:spMk id="13" creationId="{BD5152D7-A5F8-E745-94A4-DBCE65D6F09F}"/>
          </ac:spMkLst>
        </pc:spChg>
        <pc:spChg chg="add mod">
          <ac:chgData name="Amy Stem-Bonham" userId="2280a176-0dc4-4eb6-a30f-eb539b9d3dbd" providerId="ADAL" clId="{3B15BBB7-D0B5-E343-A8E5-42FB62E3B03D}" dt="2018-11-18T09:37:34.370" v="322" actId="404"/>
          <ac:spMkLst>
            <pc:docMk/>
            <pc:sldMk cId="1901505833" sldId="379"/>
            <ac:spMk id="14" creationId="{652053B3-9164-3B48-8A12-539E17B6C950}"/>
          </ac:spMkLst>
        </pc:spChg>
        <pc:spChg chg="add mod">
          <ac:chgData name="Amy Stem-Bonham" userId="2280a176-0dc4-4eb6-a30f-eb539b9d3dbd" providerId="ADAL" clId="{3B15BBB7-D0B5-E343-A8E5-42FB62E3B03D}" dt="2018-11-18T09:37:07.267" v="310" actId="404"/>
          <ac:spMkLst>
            <pc:docMk/>
            <pc:sldMk cId="1901505833" sldId="379"/>
            <ac:spMk id="15" creationId="{4DDD050C-FF20-8346-BEF3-17778A3D2FC2}"/>
          </ac:spMkLst>
        </pc:spChg>
        <pc:spChg chg="add mod">
          <ac:chgData name="Amy Stem-Bonham" userId="2280a176-0dc4-4eb6-a30f-eb539b9d3dbd" providerId="ADAL" clId="{3B15BBB7-D0B5-E343-A8E5-42FB62E3B03D}" dt="2018-11-18T09:36:18.320" v="296" actId="404"/>
          <ac:spMkLst>
            <pc:docMk/>
            <pc:sldMk cId="1901505833" sldId="379"/>
            <ac:spMk id="16" creationId="{97A09B84-E64B-8F4E-90E8-A9BA8FC3D5EB}"/>
          </ac:spMkLst>
        </pc:spChg>
        <pc:spChg chg="add mod">
          <ac:chgData name="Amy Stem-Bonham" userId="2280a176-0dc4-4eb6-a30f-eb539b9d3dbd" providerId="ADAL" clId="{3B15BBB7-D0B5-E343-A8E5-42FB62E3B03D}" dt="2018-11-18T09:39:29.972" v="342" actId="465"/>
          <ac:spMkLst>
            <pc:docMk/>
            <pc:sldMk cId="1901505833" sldId="379"/>
            <ac:spMk id="17" creationId="{B6515E9E-38E8-5E4F-A7A0-187FEE7DE455}"/>
          </ac:spMkLst>
        </pc:spChg>
        <pc:spChg chg="mod">
          <ac:chgData name="Amy Stem-Bonham" userId="2280a176-0dc4-4eb6-a30f-eb539b9d3dbd" providerId="ADAL" clId="{3B15BBB7-D0B5-E343-A8E5-42FB62E3B03D}" dt="2018-11-18T09:29:34.882" v="195" actId="255"/>
          <ac:spMkLst>
            <pc:docMk/>
            <pc:sldMk cId="1901505833" sldId="379"/>
            <ac:spMk id="19" creationId="{5252A847-DE45-4FA3-A1F8-EEBEB845FF8E}"/>
          </ac:spMkLst>
        </pc:spChg>
        <pc:spChg chg="add mod">
          <ac:chgData name="Amy Stem-Bonham" userId="2280a176-0dc4-4eb6-a30f-eb539b9d3dbd" providerId="ADAL" clId="{3B15BBB7-D0B5-E343-A8E5-42FB62E3B03D}" dt="2018-11-18T09:39:29.972" v="342" actId="465"/>
          <ac:spMkLst>
            <pc:docMk/>
            <pc:sldMk cId="1901505833" sldId="379"/>
            <ac:spMk id="20" creationId="{B5DC8B0B-95E0-764B-B18E-72F1F628A45B}"/>
          </ac:spMkLst>
        </pc:spChg>
        <pc:spChg chg="add mod">
          <ac:chgData name="Amy Stem-Bonham" userId="2280a176-0dc4-4eb6-a30f-eb539b9d3dbd" providerId="ADAL" clId="{3B15BBB7-D0B5-E343-A8E5-42FB62E3B03D}" dt="2018-11-18T09:39:29.972" v="342" actId="465"/>
          <ac:spMkLst>
            <pc:docMk/>
            <pc:sldMk cId="1901505833" sldId="379"/>
            <ac:spMk id="21" creationId="{FB4592C0-4A6A-5441-8FC6-4D3028FE0EA0}"/>
          </ac:spMkLst>
        </pc:spChg>
        <pc:spChg chg="add mod">
          <ac:chgData name="Amy Stem-Bonham" userId="2280a176-0dc4-4eb6-a30f-eb539b9d3dbd" providerId="ADAL" clId="{3B15BBB7-D0B5-E343-A8E5-42FB62E3B03D}" dt="2018-11-18T09:39:29.972" v="342" actId="465"/>
          <ac:spMkLst>
            <pc:docMk/>
            <pc:sldMk cId="1901505833" sldId="379"/>
            <ac:spMk id="22" creationId="{FCC34315-E36F-3D41-BD69-8578ABFB5F14}"/>
          </ac:spMkLst>
        </pc:spChg>
        <pc:spChg chg="add mod">
          <ac:chgData name="Amy Stem-Bonham" userId="2280a176-0dc4-4eb6-a30f-eb539b9d3dbd" providerId="ADAL" clId="{3B15BBB7-D0B5-E343-A8E5-42FB62E3B03D}" dt="2018-11-18T09:39:29.972" v="342" actId="465"/>
          <ac:spMkLst>
            <pc:docMk/>
            <pc:sldMk cId="1901505833" sldId="379"/>
            <ac:spMk id="23" creationId="{5492C8C5-D4C5-C24A-8110-C3F0D3CE0E24}"/>
          </ac:spMkLst>
        </pc:spChg>
        <pc:graphicFrameChg chg="modGraphic">
          <ac:chgData name="Amy Stem-Bonham" userId="2280a176-0dc4-4eb6-a30f-eb539b9d3dbd" providerId="ADAL" clId="{3B15BBB7-D0B5-E343-A8E5-42FB62E3B03D}" dt="2018-11-18T09:29:50.546" v="196" actId="207"/>
          <ac:graphicFrameMkLst>
            <pc:docMk/>
            <pc:sldMk cId="1901505833" sldId="379"/>
            <ac:graphicFrameMk id="2" creationId="{01CAA38A-BC57-1742-B694-53318771978D}"/>
          </ac:graphicFrameMkLst>
        </pc:graphicFrameChg>
      </pc:sldChg>
    </pc:docChg>
  </pc:docChgLst>
  <pc:docChgLst>
    <pc:chgData name="Ashleigh Sobol" userId="8430f2a2-602f-4dde-a79b-412efd9dd8bf" providerId="ADAL" clId="{945C51C1-2AFD-4D2A-8B01-38125315A474}"/>
    <pc:docChg chg="modSld">
      <pc:chgData name="Ashleigh Sobol" userId="8430f2a2-602f-4dde-a79b-412efd9dd8bf" providerId="ADAL" clId="{945C51C1-2AFD-4D2A-8B01-38125315A474}" dt="2018-11-06T09:07:31.625" v="0"/>
      <pc:docMkLst>
        <pc:docMk/>
      </pc:docMkLst>
      <pc:sldChg chg="modSp">
        <pc:chgData name="Ashleigh Sobol" userId="8430f2a2-602f-4dde-a79b-412efd9dd8bf" providerId="ADAL" clId="{945C51C1-2AFD-4D2A-8B01-38125315A474}" dt="2018-11-06T09:07:31.625" v="0"/>
        <pc:sldMkLst>
          <pc:docMk/>
          <pc:sldMk cId="2637481266" sldId="256"/>
        </pc:sldMkLst>
        <pc:spChg chg="mod">
          <ac:chgData name="Ashleigh Sobol" userId="8430f2a2-602f-4dde-a79b-412efd9dd8bf" providerId="ADAL" clId="{945C51C1-2AFD-4D2A-8B01-38125315A474}" dt="2018-11-06T09:07:31.625" v="0"/>
          <ac:spMkLst>
            <pc:docMk/>
            <pc:sldMk cId="2637481266" sldId="256"/>
            <ac:spMk id="7" creationId="{277FDC6C-B99A-4ED8-B341-A52126824B67}"/>
          </ac:spMkLst>
        </pc:spChg>
      </pc:sldChg>
      <pc:sldChg chg="modSp">
        <pc:chgData name="Ashleigh Sobol" userId="8430f2a2-602f-4dde-a79b-412efd9dd8bf" providerId="ADAL" clId="{945C51C1-2AFD-4D2A-8B01-38125315A474}" dt="2018-11-06T09:07:31.625" v="0"/>
        <pc:sldMkLst>
          <pc:docMk/>
          <pc:sldMk cId="3855900595" sldId="301"/>
        </pc:sldMkLst>
        <pc:spChg chg="mod">
          <ac:chgData name="Ashleigh Sobol" userId="8430f2a2-602f-4dde-a79b-412efd9dd8bf" providerId="ADAL" clId="{945C51C1-2AFD-4D2A-8B01-38125315A474}" dt="2018-11-06T09:07:31.625" v="0"/>
          <ac:spMkLst>
            <pc:docMk/>
            <pc:sldMk cId="3855900595" sldId="301"/>
            <ac:spMk id="17" creationId="{0F18B4CD-798D-4EA5-92CF-7A4BB6DD9812}"/>
          </ac:spMkLst>
        </pc:spChg>
      </pc:sldChg>
      <pc:sldChg chg="modSp">
        <pc:chgData name="Ashleigh Sobol" userId="8430f2a2-602f-4dde-a79b-412efd9dd8bf" providerId="ADAL" clId="{945C51C1-2AFD-4D2A-8B01-38125315A474}" dt="2018-11-06T09:07:31.625" v="0"/>
        <pc:sldMkLst>
          <pc:docMk/>
          <pc:sldMk cId="36917022" sldId="360"/>
        </pc:sldMkLst>
        <pc:spChg chg="mod">
          <ac:chgData name="Ashleigh Sobol" userId="8430f2a2-602f-4dde-a79b-412efd9dd8bf" providerId="ADAL" clId="{945C51C1-2AFD-4D2A-8B01-38125315A474}" dt="2018-11-06T09:07:31.625" v="0"/>
          <ac:spMkLst>
            <pc:docMk/>
            <pc:sldMk cId="36917022" sldId="360"/>
            <ac:spMk id="7" creationId="{B632E459-9B27-4467-B89C-78410207B71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29/11/2018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29/11/2018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29/11/2018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29/11/2018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29/11/2018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29/11/2018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29/11/2018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29/11/2018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29/11/2018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29/11/2018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29/11/2018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29/11/2018</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classroomsecrets.co.uk/divide-decimals-integers-year-6-multiplication-division-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search/?fwp_topic=white-rose" TargetMode="External"/><Relationship Id="rId5" Type="http://schemas.openxmlformats.org/officeDocument/2006/relationships/hyperlink" Target="https://classroomsecrets.co.uk/classroomsecrets.co.uk/content-domain-filter/?fwp_contentdomain=6f9c" TargetMode="External"/><Relationship Id="rId4" Type="http://schemas.openxmlformats.org/officeDocument/2006/relationships/hyperlink" Target="http://classroomsecrets.co.uk/content-domain-filter/?fwp_contentdomain=6f9a"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1 – Decimals – Divide Decimals by Integers</a:t>
            </a:r>
            <a:r>
              <a:rPr lang="en-GB" sz="1600" b="1" u="sng" dirty="0">
                <a:solidFill>
                  <a:srgbClr val="E7E6E6">
                    <a:lumMod val="25000"/>
                  </a:srgbClr>
                </a:solidFill>
                <a:latin typeface="Century Gothic" panose="020B0502020202020204" pitchFamily="34" charset="0"/>
              </a:rPr>
              <a:t> </a:t>
            </a:r>
          </a:p>
          <a:p>
            <a:pPr lvl="0" algn="ctr"/>
            <a:endParaRPr lang="en-GB" sz="1600" b="1" u="sng" dirty="0">
              <a:solidFill>
                <a:srgbClr val="E7E6E6">
                  <a:lumMod val="25000"/>
                </a:srgbClr>
              </a:solidFill>
              <a:latin typeface="Century Gothic" panose="020B0502020202020204" pitchFamily="34" charset="0"/>
            </a:endParaRPr>
          </a:p>
          <a:p>
            <a:pPr lvl="0"/>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fontAlgn="base">
              <a:defRPr/>
            </a:pPr>
            <a:r>
              <a:rPr lang="en-GB" sz="1200" b="1" dirty="0">
                <a:solidFill>
                  <a:schemeClr val="tx1"/>
                </a:solidFill>
                <a:latin typeface="Century Gothic" panose="020B0502020202020204" pitchFamily="34" charset="0"/>
              </a:rPr>
              <a:t>Mathematics Year 6: (6F9a)</a:t>
            </a:r>
            <a:r>
              <a:rPr lang="en-GB" sz="1200" b="1" dirty="0">
                <a:solidFill>
                  <a:srgbClr val="6B6B6B"/>
                </a:solidFill>
                <a:latin typeface="Century Gothic" panose="020B0502020202020204" pitchFamily="34" charset="0"/>
              </a:rPr>
              <a:t> </a:t>
            </a:r>
            <a:r>
              <a:rPr lang="en-GB" sz="1200" b="1" dirty="0">
                <a:solidFill>
                  <a:srgbClr val="4BB6F5"/>
                </a:solidFill>
                <a:latin typeface="Century Gothic" panose="020B0502020202020204" pitchFamily="34" charset="0"/>
                <a:hlinkClick r:id="rId4"/>
              </a:rPr>
              <a:t>Identify the value of each digit in numbers given to three decimal places and multiply and divide numbers by 10, 100 and 1000 giving answers up to three decimal places</a:t>
            </a:r>
            <a:br>
              <a:rPr lang="en-GB" sz="1200" b="1" dirty="0">
                <a:latin typeface="Century Gothic" panose="020B0502020202020204" pitchFamily="34" charset="0"/>
              </a:rPr>
            </a:br>
            <a:r>
              <a:rPr lang="en-GB" sz="1200" b="1" dirty="0">
                <a:solidFill>
                  <a:schemeClr val="tx1"/>
                </a:solidFill>
                <a:latin typeface="Century Gothic" panose="020B0502020202020204" pitchFamily="34" charset="0"/>
              </a:rPr>
              <a:t>Mathematics Year 6: (6F9c</a:t>
            </a:r>
            <a:r>
              <a:rPr lang="en-GB" sz="1200" b="1" dirty="0">
                <a:solidFill>
                  <a:srgbClr val="6B6B6B"/>
                </a:solidFill>
                <a:latin typeface="Century Gothic" panose="020B0502020202020204" pitchFamily="34" charset="0"/>
              </a:rPr>
              <a:t>) </a:t>
            </a:r>
            <a:r>
              <a:rPr lang="en-GB" sz="1200" b="1" dirty="0">
                <a:solidFill>
                  <a:srgbClr val="4BB6F5"/>
                </a:solidFill>
                <a:latin typeface="Century Gothic" panose="020B0502020202020204" pitchFamily="34" charset="0"/>
                <a:hlinkClick r:id="rId5"/>
              </a:rPr>
              <a:t>Use written division methods in cases where the answer has up to two decimal places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hlinkClick r:id="rId6"/>
              </a:rPr>
              <a:t>More resources</a:t>
            </a:r>
            <a:r>
              <a:rPr lang="en-GB" sz="1600" b="1" dirty="0">
                <a:solidFill>
                  <a:prstClr val="black"/>
                </a:solidFill>
                <a:latin typeface="Century Gothic" panose="020B0502020202020204" pitchFamily="34" charset="0"/>
              </a:rPr>
              <a:t> which follow the same small steps as White Rose.</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7"/>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1 – Decimals </a:t>
            </a: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000" b="1" dirty="0">
                <a:solidFill>
                  <a:schemeClr val="bg2">
                    <a:lumMod val="25000"/>
                  </a:schemeClr>
                </a:solidFill>
                <a:latin typeface="Century Gothic" panose="020B0502020202020204" pitchFamily="34" charset="0"/>
              </a:rPr>
              <a:t>Step 5: Divide Decimals by Integers</a:t>
            </a:r>
          </a:p>
          <a:p>
            <a:pPr lvl="0" fontAlgn="base">
              <a:defRPr/>
            </a:pP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r>
              <a:rPr lang="en-GB" sz="2000" b="1" u="sng" dirty="0">
                <a:solidFill>
                  <a:schemeClr val="tx1"/>
                </a:solidFill>
                <a:latin typeface="Century Gothic" panose="020B0502020202020204" pitchFamily="34" charset="0"/>
              </a:rPr>
              <a:t> </a:t>
            </a:r>
          </a:p>
          <a:p>
            <a:pPr algn="ctr"/>
            <a:r>
              <a:rPr lang="en-GB" sz="2000" b="1" dirty="0">
                <a:solidFill>
                  <a:schemeClr val="tx1"/>
                </a:solidFill>
                <a:latin typeface="Century Gothic" panose="020B0502020202020204" pitchFamily="34" charset="0"/>
              </a:rPr>
              <a:t>Using place value counters and the grid below, partition the number 4.35.</a:t>
            </a:r>
          </a:p>
          <a:p>
            <a:pPr lvl="0" algn="ctr"/>
            <a:endParaRPr lang="en-GB" sz="20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2" name="Table 1">
            <a:extLst>
              <a:ext uri="{FF2B5EF4-FFF2-40B4-BE49-F238E27FC236}">
                <a16:creationId xmlns:a16="http://schemas.microsoft.com/office/drawing/2014/main" id="{01CAA38A-BC57-1742-B694-53318771978D}"/>
              </a:ext>
            </a:extLst>
          </p:cNvPr>
          <p:cNvGraphicFramePr>
            <a:graphicFrameLocks noGrp="1"/>
          </p:cNvGraphicFramePr>
          <p:nvPr>
            <p:extLst>
              <p:ext uri="{D42A27DB-BD31-4B8C-83A1-F6EECF244321}">
                <p14:modId xmlns:p14="http://schemas.microsoft.com/office/powerpoint/2010/main" val="3595516640"/>
              </p:ext>
            </p:extLst>
          </p:nvPr>
        </p:nvGraphicFramePr>
        <p:xfrm>
          <a:off x="1907739" y="1615171"/>
          <a:ext cx="5400000" cy="4013040"/>
        </p:xfrm>
        <a:graphic>
          <a:graphicData uri="http://schemas.openxmlformats.org/drawingml/2006/table">
            <a:tbl>
              <a:tblPr/>
              <a:tblGrid>
                <a:gridCol w="1800000">
                  <a:extLst>
                    <a:ext uri="{9D8B030D-6E8A-4147-A177-3AD203B41FA5}">
                      <a16:colId xmlns:a16="http://schemas.microsoft.com/office/drawing/2014/main" val="1158486179"/>
                    </a:ext>
                  </a:extLst>
                </a:gridCol>
                <a:gridCol w="1800000">
                  <a:extLst>
                    <a:ext uri="{9D8B030D-6E8A-4147-A177-3AD203B41FA5}">
                      <a16:colId xmlns:a16="http://schemas.microsoft.com/office/drawing/2014/main" val="845226276"/>
                    </a:ext>
                  </a:extLst>
                </a:gridCol>
                <a:gridCol w="1800000">
                  <a:extLst>
                    <a:ext uri="{9D8B030D-6E8A-4147-A177-3AD203B41FA5}">
                      <a16:colId xmlns:a16="http://schemas.microsoft.com/office/drawing/2014/main" val="4066433145"/>
                    </a:ext>
                  </a:extLst>
                </a:gridCol>
              </a:tblGrid>
              <a:tr h="684000">
                <a:tc>
                  <a:txBody>
                    <a:bodyPr/>
                    <a:lstStyle/>
                    <a:p>
                      <a:pPr fontAlgn="ctr"/>
                      <a:endParaRPr lang="en-GB" sz="2000" b="1" i="0" dirty="0">
                        <a:solidFill>
                          <a:schemeClr val="tx1"/>
                        </a:solidFill>
                        <a:effectLst/>
                        <a:latin typeface="Century Gothic" panose="020B0502020202020204" pitchFamily="34" charset="0"/>
                      </a:endParaRPr>
                    </a:p>
                    <a:p>
                      <a:pPr algn="ctr" fontAlgn="base"/>
                      <a:r>
                        <a:rPr lang="en-GB" sz="2000" b="1" i="0" dirty="0">
                          <a:solidFill>
                            <a:schemeClr val="tx1"/>
                          </a:solidFill>
                          <a:effectLst/>
                          <a:latin typeface="Century Gothic" panose="020B0502020202020204" pitchFamily="34" charset="0"/>
                        </a:rPr>
                        <a:t>Ones​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fontAlgn="ctr"/>
                      <a:endParaRPr lang="en-GB" sz="2000" b="1" i="0" dirty="0">
                        <a:solidFill>
                          <a:schemeClr val="tx1"/>
                        </a:solidFill>
                        <a:effectLst/>
                        <a:latin typeface="Century Gothic" panose="020B0502020202020204" pitchFamily="34" charset="0"/>
                      </a:endParaRPr>
                    </a:p>
                    <a:p>
                      <a:pPr algn="ctr" fontAlgn="base"/>
                      <a:r>
                        <a:rPr lang="en-GB" sz="2000" b="1" i="0" dirty="0">
                          <a:solidFill>
                            <a:schemeClr val="tx1"/>
                          </a:solidFill>
                          <a:effectLst/>
                          <a:latin typeface="Century Gothic" panose="020B0502020202020204" pitchFamily="34" charset="0"/>
                        </a:rPr>
                        <a:t>Tenths​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fontAlgn="ctr"/>
                      <a:endParaRPr lang="en-GB" sz="2000" b="1" i="0" dirty="0">
                        <a:solidFill>
                          <a:schemeClr val="tx1"/>
                        </a:solidFill>
                        <a:effectLst/>
                        <a:latin typeface="Century Gothic" panose="020B0502020202020204" pitchFamily="34" charset="0"/>
                      </a:endParaRPr>
                    </a:p>
                    <a:p>
                      <a:pPr algn="ctr" fontAlgn="base"/>
                      <a:r>
                        <a:rPr lang="en-GB" sz="2000" b="1" i="0" dirty="0">
                          <a:solidFill>
                            <a:schemeClr val="tx1"/>
                          </a:solidFill>
                          <a:effectLst/>
                          <a:latin typeface="Century Gothic" panose="020B0502020202020204" pitchFamily="34" charset="0"/>
                        </a:rPr>
                        <a:t>Hundredths​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84512512"/>
                  </a:ext>
                </a:extLst>
              </a:tr>
              <a:tr h="3312000">
                <a:tc>
                  <a:txBody>
                    <a:bodyPr/>
                    <a:lstStyle/>
                    <a:p>
                      <a:pPr fontAlgn="ctr"/>
                      <a:endParaRPr lang="en-GB" dirty="0">
                        <a:effectLst/>
                      </a:endParaRPr>
                    </a:p>
                    <a:p>
                      <a:pPr algn="ctr" fontAlgn="base"/>
                      <a:r>
                        <a:rPr lang="en-GB" sz="2800" b="0" i="0" dirty="0">
                          <a:solidFill>
                            <a:srgbClr val="000000"/>
                          </a:solidFill>
                          <a:effectLst/>
                          <a:latin typeface="Century Gothic" panose="020B0502020202020204" pitchFamily="34" charset="0"/>
                        </a:rPr>
                        <a:t>​</a:t>
                      </a:r>
                      <a:endParaRPr lang="en-GB"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fontAlgn="ctr"/>
                      <a:endParaRPr lang="en-GB" dirty="0">
                        <a:effectLst/>
                      </a:endParaRPr>
                    </a:p>
                    <a:p>
                      <a:pPr algn="ctr" fontAlgn="base"/>
                      <a:r>
                        <a:rPr lang="en-GB" sz="2800" b="0" i="0" dirty="0">
                          <a:solidFill>
                            <a:srgbClr val="000000"/>
                          </a:solidFill>
                          <a:effectLst/>
                          <a:latin typeface="Century Gothic" panose="020B0502020202020204" pitchFamily="34" charset="0"/>
                        </a:rPr>
                        <a:t>​</a:t>
                      </a:r>
                      <a:endParaRPr lang="en-GB"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fontAlgn="ctr"/>
                      <a:endParaRPr lang="en-GB" dirty="0">
                        <a:effectLst/>
                      </a:endParaRPr>
                    </a:p>
                    <a:p>
                      <a:pPr algn="ctr" fontAlgn="base"/>
                      <a:r>
                        <a:rPr lang="en-GB" sz="2800" b="0" i="0" dirty="0">
                          <a:solidFill>
                            <a:srgbClr val="000000"/>
                          </a:solidFill>
                          <a:effectLst/>
                          <a:latin typeface="Century Gothic" panose="020B0502020202020204" pitchFamily="34" charset="0"/>
                        </a:rPr>
                        <a:t>​</a:t>
                      </a:r>
                      <a:endParaRPr lang="en-GB"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004714666"/>
                  </a:ext>
                </a:extLst>
              </a:tr>
            </a:tbl>
          </a:graphicData>
        </a:graphic>
      </p:graphicFrame>
      <p:sp>
        <p:nvSpPr>
          <p:cNvPr id="3" name="Rectangle 1">
            <a:extLst>
              <a:ext uri="{FF2B5EF4-FFF2-40B4-BE49-F238E27FC236}">
                <a16:creationId xmlns:a16="http://schemas.microsoft.com/office/drawing/2014/main" id="{A65E03A8-6AD0-8A4E-BE94-ECE0FF3A119D}"/>
              </a:ext>
            </a:extLst>
          </p:cNvPr>
          <p:cNvSpPr>
            <a:spLocks noChangeArrowheads="1"/>
          </p:cNvSpPr>
          <p:nvPr/>
        </p:nvSpPr>
        <p:spPr bwMode="auto">
          <a:xfrm>
            <a:off x="1190625" y="2413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webkit-standard"/>
              </a:rPr>
              <a:t> </a:t>
            </a:r>
            <a:endParaRPr kumimoji="0" lang="en-US" altLang="en-US"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015058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r>
              <a:rPr lang="en-GB" sz="2000" b="1" u="sng" dirty="0">
                <a:solidFill>
                  <a:schemeClr val="tx1"/>
                </a:solidFill>
                <a:latin typeface="Century Gothic" panose="020B0502020202020204" pitchFamily="34" charset="0"/>
              </a:rPr>
              <a:t> </a:t>
            </a:r>
          </a:p>
          <a:p>
            <a:pPr algn="ctr"/>
            <a:r>
              <a:rPr lang="en-GB" sz="2000" b="1" dirty="0">
                <a:solidFill>
                  <a:schemeClr val="tx1"/>
                </a:solidFill>
                <a:latin typeface="Century Gothic" panose="020B0502020202020204" pitchFamily="34" charset="0"/>
              </a:rPr>
              <a:t>Using place value counters and the grid below, partition the number 4.35.</a:t>
            </a:r>
          </a:p>
          <a:p>
            <a:pPr lvl="0" algn="ctr"/>
            <a:endParaRPr lang="en-GB" sz="20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2" name="Table 1">
            <a:extLst>
              <a:ext uri="{FF2B5EF4-FFF2-40B4-BE49-F238E27FC236}">
                <a16:creationId xmlns:a16="http://schemas.microsoft.com/office/drawing/2014/main" id="{01CAA38A-BC57-1742-B694-53318771978D}"/>
              </a:ext>
            </a:extLst>
          </p:cNvPr>
          <p:cNvGraphicFramePr>
            <a:graphicFrameLocks noGrp="1"/>
          </p:cNvGraphicFramePr>
          <p:nvPr>
            <p:extLst/>
          </p:nvPr>
        </p:nvGraphicFramePr>
        <p:xfrm>
          <a:off x="1907739" y="1615171"/>
          <a:ext cx="5400000" cy="4013040"/>
        </p:xfrm>
        <a:graphic>
          <a:graphicData uri="http://schemas.openxmlformats.org/drawingml/2006/table">
            <a:tbl>
              <a:tblPr/>
              <a:tblGrid>
                <a:gridCol w="1800000">
                  <a:extLst>
                    <a:ext uri="{9D8B030D-6E8A-4147-A177-3AD203B41FA5}">
                      <a16:colId xmlns:a16="http://schemas.microsoft.com/office/drawing/2014/main" val="1158486179"/>
                    </a:ext>
                  </a:extLst>
                </a:gridCol>
                <a:gridCol w="1800000">
                  <a:extLst>
                    <a:ext uri="{9D8B030D-6E8A-4147-A177-3AD203B41FA5}">
                      <a16:colId xmlns:a16="http://schemas.microsoft.com/office/drawing/2014/main" val="845226276"/>
                    </a:ext>
                  </a:extLst>
                </a:gridCol>
                <a:gridCol w="1800000">
                  <a:extLst>
                    <a:ext uri="{9D8B030D-6E8A-4147-A177-3AD203B41FA5}">
                      <a16:colId xmlns:a16="http://schemas.microsoft.com/office/drawing/2014/main" val="4066433145"/>
                    </a:ext>
                  </a:extLst>
                </a:gridCol>
              </a:tblGrid>
              <a:tr h="684000">
                <a:tc>
                  <a:txBody>
                    <a:bodyPr/>
                    <a:lstStyle/>
                    <a:p>
                      <a:pPr fontAlgn="ctr"/>
                      <a:endParaRPr lang="en-GB" sz="2000" b="1" i="0" dirty="0">
                        <a:solidFill>
                          <a:schemeClr val="tx1"/>
                        </a:solidFill>
                        <a:effectLst/>
                        <a:latin typeface="Century Gothic" panose="020B0502020202020204" pitchFamily="34" charset="0"/>
                      </a:endParaRPr>
                    </a:p>
                    <a:p>
                      <a:pPr algn="ctr" fontAlgn="base"/>
                      <a:r>
                        <a:rPr lang="en-GB" sz="2000" b="1" i="0" dirty="0">
                          <a:solidFill>
                            <a:schemeClr val="tx1"/>
                          </a:solidFill>
                          <a:effectLst/>
                          <a:latin typeface="Century Gothic" panose="020B0502020202020204" pitchFamily="34" charset="0"/>
                        </a:rPr>
                        <a:t>Ones​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fontAlgn="ctr"/>
                      <a:endParaRPr lang="en-GB" sz="2000" b="1" i="0" dirty="0">
                        <a:solidFill>
                          <a:schemeClr val="tx1"/>
                        </a:solidFill>
                        <a:effectLst/>
                        <a:latin typeface="Century Gothic" panose="020B0502020202020204" pitchFamily="34" charset="0"/>
                      </a:endParaRPr>
                    </a:p>
                    <a:p>
                      <a:pPr algn="ctr" fontAlgn="base"/>
                      <a:r>
                        <a:rPr lang="en-GB" sz="2000" b="1" i="0" dirty="0">
                          <a:solidFill>
                            <a:schemeClr val="tx1"/>
                          </a:solidFill>
                          <a:effectLst/>
                          <a:latin typeface="Century Gothic" panose="020B0502020202020204" pitchFamily="34" charset="0"/>
                        </a:rPr>
                        <a:t>Tenths​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fontAlgn="ctr"/>
                      <a:endParaRPr lang="en-GB" sz="2000" b="1" i="0" dirty="0">
                        <a:solidFill>
                          <a:schemeClr val="tx1"/>
                        </a:solidFill>
                        <a:effectLst/>
                        <a:latin typeface="Century Gothic" panose="020B0502020202020204" pitchFamily="34" charset="0"/>
                      </a:endParaRPr>
                    </a:p>
                    <a:p>
                      <a:pPr algn="ctr" fontAlgn="base"/>
                      <a:r>
                        <a:rPr lang="en-GB" sz="2000" b="1" i="0" dirty="0">
                          <a:solidFill>
                            <a:schemeClr val="tx1"/>
                          </a:solidFill>
                          <a:effectLst/>
                          <a:latin typeface="Century Gothic" panose="020B0502020202020204" pitchFamily="34" charset="0"/>
                        </a:rPr>
                        <a:t>Hundredths​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84512512"/>
                  </a:ext>
                </a:extLst>
              </a:tr>
              <a:tr h="3312000">
                <a:tc>
                  <a:txBody>
                    <a:bodyPr/>
                    <a:lstStyle/>
                    <a:p>
                      <a:pPr fontAlgn="ctr"/>
                      <a:endParaRPr lang="en-GB" dirty="0">
                        <a:effectLst/>
                      </a:endParaRPr>
                    </a:p>
                    <a:p>
                      <a:pPr algn="ctr" fontAlgn="base"/>
                      <a:r>
                        <a:rPr lang="en-GB" sz="2800" b="0" i="0" dirty="0">
                          <a:solidFill>
                            <a:srgbClr val="000000"/>
                          </a:solidFill>
                          <a:effectLst/>
                          <a:latin typeface="Century Gothic" panose="020B0502020202020204" pitchFamily="34" charset="0"/>
                        </a:rPr>
                        <a:t>​</a:t>
                      </a:r>
                      <a:endParaRPr lang="en-GB"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fontAlgn="ctr"/>
                      <a:endParaRPr lang="en-GB" dirty="0">
                        <a:effectLst/>
                      </a:endParaRPr>
                    </a:p>
                    <a:p>
                      <a:pPr algn="ctr" fontAlgn="base"/>
                      <a:r>
                        <a:rPr lang="en-GB" sz="2800" b="0" i="0" dirty="0">
                          <a:solidFill>
                            <a:srgbClr val="000000"/>
                          </a:solidFill>
                          <a:effectLst/>
                          <a:latin typeface="Century Gothic" panose="020B0502020202020204" pitchFamily="34" charset="0"/>
                        </a:rPr>
                        <a:t>​</a:t>
                      </a:r>
                      <a:endParaRPr lang="en-GB"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fontAlgn="ctr"/>
                      <a:endParaRPr lang="en-GB" dirty="0">
                        <a:effectLst/>
                      </a:endParaRPr>
                    </a:p>
                    <a:p>
                      <a:pPr algn="ctr" fontAlgn="base"/>
                      <a:r>
                        <a:rPr lang="en-GB" sz="2800" b="0" i="0" dirty="0">
                          <a:solidFill>
                            <a:srgbClr val="000000"/>
                          </a:solidFill>
                          <a:effectLst/>
                          <a:latin typeface="Century Gothic" panose="020B0502020202020204" pitchFamily="34" charset="0"/>
                        </a:rPr>
                        <a:t>​</a:t>
                      </a:r>
                      <a:endParaRPr lang="en-GB" b="0" i="0" dirty="0">
                        <a:solidFill>
                          <a:srgbClr val="000000"/>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004714666"/>
                  </a:ext>
                </a:extLst>
              </a:tr>
            </a:tbl>
          </a:graphicData>
        </a:graphic>
      </p:graphicFrame>
      <p:sp>
        <p:nvSpPr>
          <p:cNvPr id="3" name="Rectangle 1">
            <a:extLst>
              <a:ext uri="{FF2B5EF4-FFF2-40B4-BE49-F238E27FC236}">
                <a16:creationId xmlns:a16="http://schemas.microsoft.com/office/drawing/2014/main" id="{A65E03A8-6AD0-8A4E-BE94-ECE0FF3A119D}"/>
              </a:ext>
            </a:extLst>
          </p:cNvPr>
          <p:cNvSpPr>
            <a:spLocks noChangeArrowheads="1"/>
          </p:cNvSpPr>
          <p:nvPr/>
        </p:nvSpPr>
        <p:spPr bwMode="auto">
          <a:xfrm>
            <a:off x="1190625" y="2413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webkit-standard"/>
              </a:rPr>
              <a:t> </a:t>
            </a:r>
            <a:endParaRPr kumimoji="0" lang="en-US" altLang="en-US"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 name="Oval 3">
            <a:extLst>
              <a:ext uri="{FF2B5EF4-FFF2-40B4-BE49-F238E27FC236}">
                <a16:creationId xmlns:a16="http://schemas.microsoft.com/office/drawing/2014/main" id="{198EDAC1-C70D-4F45-9C49-FFFD119B292E}"/>
              </a:ext>
            </a:extLst>
          </p:cNvPr>
          <p:cNvSpPr/>
          <p:nvPr/>
        </p:nvSpPr>
        <p:spPr>
          <a:xfrm>
            <a:off x="2574538" y="2442019"/>
            <a:ext cx="504000" cy="50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entury Gothic" panose="020B0502020202020204" pitchFamily="34" charset="0"/>
              </a:rPr>
              <a:t>1</a:t>
            </a:r>
          </a:p>
        </p:txBody>
      </p:sp>
      <p:sp>
        <p:nvSpPr>
          <p:cNvPr id="10" name="Oval 9">
            <a:extLst>
              <a:ext uri="{FF2B5EF4-FFF2-40B4-BE49-F238E27FC236}">
                <a16:creationId xmlns:a16="http://schemas.microsoft.com/office/drawing/2014/main" id="{4C308E4A-DA18-2245-BD53-3D590B48AF6E}"/>
              </a:ext>
            </a:extLst>
          </p:cNvPr>
          <p:cNvSpPr/>
          <p:nvPr/>
        </p:nvSpPr>
        <p:spPr>
          <a:xfrm>
            <a:off x="2574538" y="4308184"/>
            <a:ext cx="504000" cy="50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entury Gothic" panose="020B0502020202020204" pitchFamily="34" charset="0"/>
              </a:rPr>
              <a:t>1</a:t>
            </a:r>
          </a:p>
        </p:txBody>
      </p:sp>
      <p:sp>
        <p:nvSpPr>
          <p:cNvPr id="12" name="Oval 11">
            <a:extLst>
              <a:ext uri="{FF2B5EF4-FFF2-40B4-BE49-F238E27FC236}">
                <a16:creationId xmlns:a16="http://schemas.microsoft.com/office/drawing/2014/main" id="{73412780-C20C-A341-A4C0-BC1D1358B1D4}"/>
              </a:ext>
            </a:extLst>
          </p:cNvPr>
          <p:cNvSpPr/>
          <p:nvPr/>
        </p:nvSpPr>
        <p:spPr>
          <a:xfrm>
            <a:off x="2574538" y="3040688"/>
            <a:ext cx="504000" cy="50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entury Gothic" panose="020B0502020202020204" pitchFamily="34" charset="0"/>
              </a:rPr>
              <a:t>1</a:t>
            </a:r>
          </a:p>
        </p:txBody>
      </p:sp>
      <p:sp>
        <p:nvSpPr>
          <p:cNvPr id="13" name="Oval 12">
            <a:extLst>
              <a:ext uri="{FF2B5EF4-FFF2-40B4-BE49-F238E27FC236}">
                <a16:creationId xmlns:a16="http://schemas.microsoft.com/office/drawing/2014/main" id="{BD5152D7-A5F8-E745-94A4-DBCE65D6F09F}"/>
              </a:ext>
            </a:extLst>
          </p:cNvPr>
          <p:cNvSpPr/>
          <p:nvPr/>
        </p:nvSpPr>
        <p:spPr>
          <a:xfrm>
            <a:off x="2574538" y="3674436"/>
            <a:ext cx="504000" cy="50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entury Gothic" panose="020B0502020202020204" pitchFamily="34" charset="0"/>
              </a:rPr>
              <a:t>1</a:t>
            </a:r>
          </a:p>
        </p:txBody>
      </p:sp>
      <p:sp>
        <p:nvSpPr>
          <p:cNvPr id="14" name="Oval 13">
            <a:extLst>
              <a:ext uri="{FF2B5EF4-FFF2-40B4-BE49-F238E27FC236}">
                <a16:creationId xmlns:a16="http://schemas.microsoft.com/office/drawing/2014/main" id="{652053B3-9164-3B48-8A12-539E17B6C950}"/>
              </a:ext>
            </a:extLst>
          </p:cNvPr>
          <p:cNvSpPr/>
          <p:nvPr/>
        </p:nvSpPr>
        <p:spPr>
          <a:xfrm>
            <a:off x="4346839" y="2443661"/>
            <a:ext cx="504000" cy="504000"/>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400" b="1" dirty="0">
                <a:latin typeface="Century Gothic" panose="020B0502020202020204" pitchFamily="34" charset="0"/>
              </a:rPr>
              <a:t>0.1</a:t>
            </a:r>
          </a:p>
        </p:txBody>
      </p:sp>
      <p:sp>
        <p:nvSpPr>
          <p:cNvPr id="15" name="Oval 14">
            <a:extLst>
              <a:ext uri="{FF2B5EF4-FFF2-40B4-BE49-F238E27FC236}">
                <a16:creationId xmlns:a16="http://schemas.microsoft.com/office/drawing/2014/main" id="{4DDD050C-FF20-8346-BEF3-17778A3D2FC2}"/>
              </a:ext>
            </a:extLst>
          </p:cNvPr>
          <p:cNvSpPr/>
          <p:nvPr/>
        </p:nvSpPr>
        <p:spPr>
          <a:xfrm>
            <a:off x="4346839" y="3042330"/>
            <a:ext cx="504000" cy="504000"/>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400" b="1" dirty="0">
                <a:latin typeface="Century Gothic" panose="020B0502020202020204" pitchFamily="34" charset="0"/>
              </a:rPr>
              <a:t>0.1</a:t>
            </a:r>
          </a:p>
        </p:txBody>
      </p:sp>
      <p:sp>
        <p:nvSpPr>
          <p:cNvPr id="16" name="Oval 15">
            <a:extLst>
              <a:ext uri="{FF2B5EF4-FFF2-40B4-BE49-F238E27FC236}">
                <a16:creationId xmlns:a16="http://schemas.microsoft.com/office/drawing/2014/main" id="{97A09B84-E64B-8F4E-90E8-A9BA8FC3D5EB}"/>
              </a:ext>
            </a:extLst>
          </p:cNvPr>
          <p:cNvSpPr/>
          <p:nvPr/>
        </p:nvSpPr>
        <p:spPr>
          <a:xfrm>
            <a:off x="4346839" y="3676078"/>
            <a:ext cx="504000" cy="504000"/>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lIns="36000" tIns="36000" rIns="36000" bIns="36000" rtlCol="0" anchor="ctr"/>
          <a:lstStyle/>
          <a:p>
            <a:pPr algn="ctr"/>
            <a:r>
              <a:rPr lang="en-GB" sz="1400" b="1" dirty="0">
                <a:latin typeface="Century Gothic" panose="020B0502020202020204" pitchFamily="34" charset="0"/>
              </a:rPr>
              <a:t>0.1</a:t>
            </a:r>
          </a:p>
        </p:txBody>
      </p:sp>
      <p:sp>
        <p:nvSpPr>
          <p:cNvPr id="17" name="Oval 16">
            <a:extLst>
              <a:ext uri="{FF2B5EF4-FFF2-40B4-BE49-F238E27FC236}">
                <a16:creationId xmlns:a16="http://schemas.microsoft.com/office/drawing/2014/main" id="{B6515E9E-38E8-5E4F-A7A0-187FEE7DE455}"/>
              </a:ext>
            </a:extLst>
          </p:cNvPr>
          <p:cNvSpPr/>
          <p:nvPr/>
        </p:nvSpPr>
        <p:spPr>
          <a:xfrm>
            <a:off x="6165014" y="2439085"/>
            <a:ext cx="504000" cy="504000"/>
          </a:xfrm>
          <a:prstGeom prst="ellipse">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36000" rIns="0" bIns="36000" rtlCol="0" anchor="ctr"/>
          <a:lstStyle/>
          <a:p>
            <a:pPr algn="ctr"/>
            <a:r>
              <a:rPr lang="en-GB" sz="1400" b="1" dirty="0">
                <a:latin typeface="Century Gothic" panose="020B0502020202020204" pitchFamily="34" charset="0"/>
              </a:rPr>
              <a:t>0.01</a:t>
            </a:r>
          </a:p>
        </p:txBody>
      </p:sp>
      <p:sp>
        <p:nvSpPr>
          <p:cNvPr id="20" name="Oval 19">
            <a:extLst>
              <a:ext uri="{FF2B5EF4-FFF2-40B4-BE49-F238E27FC236}">
                <a16:creationId xmlns:a16="http://schemas.microsoft.com/office/drawing/2014/main" id="{B5DC8B0B-95E0-764B-B18E-72F1F628A45B}"/>
              </a:ext>
            </a:extLst>
          </p:cNvPr>
          <p:cNvSpPr/>
          <p:nvPr/>
        </p:nvSpPr>
        <p:spPr>
          <a:xfrm>
            <a:off x="6165014" y="3068838"/>
            <a:ext cx="504000" cy="504000"/>
          </a:xfrm>
          <a:prstGeom prst="ellipse">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36000" rIns="0" bIns="36000" rtlCol="0" anchor="ctr"/>
          <a:lstStyle/>
          <a:p>
            <a:pPr algn="ctr"/>
            <a:r>
              <a:rPr lang="en-GB" sz="1400" b="1" dirty="0">
                <a:latin typeface="Century Gothic" panose="020B0502020202020204" pitchFamily="34" charset="0"/>
              </a:rPr>
              <a:t>0.01</a:t>
            </a:r>
          </a:p>
        </p:txBody>
      </p:sp>
      <p:sp>
        <p:nvSpPr>
          <p:cNvPr id="21" name="Oval 20">
            <a:extLst>
              <a:ext uri="{FF2B5EF4-FFF2-40B4-BE49-F238E27FC236}">
                <a16:creationId xmlns:a16="http://schemas.microsoft.com/office/drawing/2014/main" id="{FB4592C0-4A6A-5441-8FC6-4D3028FE0EA0}"/>
              </a:ext>
            </a:extLst>
          </p:cNvPr>
          <p:cNvSpPr/>
          <p:nvPr/>
        </p:nvSpPr>
        <p:spPr>
          <a:xfrm>
            <a:off x="6165014" y="4958097"/>
            <a:ext cx="504000" cy="504000"/>
          </a:xfrm>
          <a:prstGeom prst="ellipse">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36000" rIns="0" bIns="36000" rtlCol="0" anchor="ctr"/>
          <a:lstStyle/>
          <a:p>
            <a:pPr algn="ctr"/>
            <a:r>
              <a:rPr lang="en-GB" sz="1400" b="1" dirty="0">
                <a:latin typeface="Century Gothic" panose="020B0502020202020204" pitchFamily="34" charset="0"/>
              </a:rPr>
              <a:t>0.01</a:t>
            </a:r>
          </a:p>
        </p:txBody>
      </p:sp>
      <p:sp>
        <p:nvSpPr>
          <p:cNvPr id="22" name="Oval 21">
            <a:extLst>
              <a:ext uri="{FF2B5EF4-FFF2-40B4-BE49-F238E27FC236}">
                <a16:creationId xmlns:a16="http://schemas.microsoft.com/office/drawing/2014/main" id="{FCC34315-E36F-3D41-BD69-8578ABFB5F14}"/>
              </a:ext>
            </a:extLst>
          </p:cNvPr>
          <p:cNvSpPr/>
          <p:nvPr/>
        </p:nvSpPr>
        <p:spPr>
          <a:xfrm>
            <a:off x="6165014" y="4328344"/>
            <a:ext cx="504000" cy="504000"/>
          </a:xfrm>
          <a:prstGeom prst="ellipse">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36000" rIns="0" bIns="36000" rtlCol="0" anchor="ctr"/>
          <a:lstStyle/>
          <a:p>
            <a:pPr algn="ctr"/>
            <a:r>
              <a:rPr lang="en-GB" sz="1400" b="1" dirty="0">
                <a:latin typeface="Century Gothic" panose="020B0502020202020204" pitchFamily="34" charset="0"/>
              </a:rPr>
              <a:t>0.01</a:t>
            </a:r>
          </a:p>
        </p:txBody>
      </p:sp>
      <p:sp>
        <p:nvSpPr>
          <p:cNvPr id="23" name="Oval 22">
            <a:extLst>
              <a:ext uri="{FF2B5EF4-FFF2-40B4-BE49-F238E27FC236}">
                <a16:creationId xmlns:a16="http://schemas.microsoft.com/office/drawing/2014/main" id="{5492C8C5-D4C5-C24A-8110-C3F0D3CE0E24}"/>
              </a:ext>
            </a:extLst>
          </p:cNvPr>
          <p:cNvSpPr/>
          <p:nvPr/>
        </p:nvSpPr>
        <p:spPr>
          <a:xfrm>
            <a:off x="6165014" y="3698591"/>
            <a:ext cx="504000" cy="504000"/>
          </a:xfrm>
          <a:prstGeom prst="ellipse">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36000" rIns="0" bIns="36000" rtlCol="0" anchor="ctr"/>
          <a:lstStyle/>
          <a:p>
            <a:pPr algn="ctr"/>
            <a:r>
              <a:rPr lang="en-GB" sz="1400" b="1" dirty="0">
                <a:latin typeface="Century Gothic" panose="020B0502020202020204" pitchFamily="34" charset="0"/>
              </a:rPr>
              <a:t>0.01</a:t>
            </a:r>
          </a:p>
        </p:txBody>
      </p:sp>
    </p:spTree>
    <p:extLst>
      <p:ext uri="{BB962C8B-B14F-4D97-AF65-F5344CB8AC3E}">
        <p14:creationId xmlns:p14="http://schemas.microsoft.com/office/powerpoint/2010/main" val="41891507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correct answer.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4000" b="1" dirty="0">
                <a:solidFill>
                  <a:schemeClr val="tx1"/>
                </a:solidFill>
                <a:latin typeface="Century Gothic" panose="020B0502020202020204" pitchFamily="34" charset="0"/>
              </a:rPr>
              <a:t>5.10 ÷ 5 = </a:t>
            </a: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3600" b="1" dirty="0">
                <a:solidFill>
                  <a:schemeClr val="tx1"/>
                </a:solidFill>
                <a:latin typeface="Century Gothic" panose="020B0502020202020204" pitchFamily="34" charset="0"/>
              </a:rPr>
              <a:t>10.2      1.02       1.2</a:t>
            </a: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correct answer.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4000" b="1" dirty="0">
                <a:solidFill>
                  <a:schemeClr val="tx1"/>
                </a:solidFill>
                <a:latin typeface="Century Gothic" panose="020B0502020202020204" pitchFamily="34" charset="0"/>
              </a:rPr>
              <a:t>5.10 ÷ 5 = </a:t>
            </a: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3600" b="1" dirty="0">
                <a:solidFill>
                  <a:schemeClr val="bg2">
                    <a:lumMod val="50000"/>
                  </a:schemeClr>
                </a:solidFill>
                <a:latin typeface="Century Gothic" panose="020B0502020202020204" pitchFamily="34" charset="0"/>
              </a:rPr>
              <a:t>10.2</a:t>
            </a:r>
            <a:r>
              <a:rPr lang="en-GB" sz="3600" b="1" dirty="0">
                <a:solidFill>
                  <a:schemeClr val="tx1"/>
                </a:solidFill>
                <a:latin typeface="Century Gothic" panose="020B0502020202020204" pitchFamily="34" charset="0"/>
              </a:rPr>
              <a:t>     </a:t>
            </a:r>
            <a:r>
              <a:rPr lang="en-GB" sz="3600" b="1" dirty="0">
                <a:solidFill>
                  <a:srgbClr val="FF0000"/>
                </a:solidFill>
                <a:latin typeface="Century Gothic" panose="020B0502020202020204" pitchFamily="34" charset="0"/>
              </a:rPr>
              <a:t> 1.02</a:t>
            </a:r>
            <a:r>
              <a:rPr lang="en-GB" sz="3600" b="1" dirty="0">
                <a:solidFill>
                  <a:schemeClr val="tx1"/>
                </a:solidFill>
                <a:latin typeface="Century Gothic" panose="020B0502020202020204" pitchFamily="34" charset="0"/>
              </a:rPr>
              <a:t>       </a:t>
            </a:r>
            <a:r>
              <a:rPr lang="en-GB" sz="3600" b="1" dirty="0">
                <a:solidFill>
                  <a:schemeClr val="bg2">
                    <a:lumMod val="50000"/>
                  </a:schemeClr>
                </a:solidFill>
                <a:latin typeface="Century Gothic" panose="020B0502020202020204" pitchFamily="34" charset="0"/>
              </a:rPr>
              <a:t>1.2</a:t>
            </a: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9" name="Oval 8">
            <a:extLst>
              <a:ext uri="{FF2B5EF4-FFF2-40B4-BE49-F238E27FC236}">
                <a16:creationId xmlns:a16="http://schemas.microsoft.com/office/drawing/2014/main" id="{2120E76E-2FCC-4BCA-B50B-8A02F95AF206}"/>
              </a:ext>
            </a:extLst>
          </p:cNvPr>
          <p:cNvSpPr/>
          <p:nvPr/>
        </p:nvSpPr>
        <p:spPr>
          <a:xfrm>
            <a:off x="4058177" y="4090348"/>
            <a:ext cx="1176432" cy="854566"/>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66351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u="sng"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Calculate:</a:t>
            </a:r>
          </a:p>
          <a:p>
            <a:pPr lvl="0" defTabSz="685800">
              <a:defRPr/>
            </a:pPr>
            <a:endParaRPr lang="en-GB" sz="2000" b="1" dirty="0">
              <a:solidFill>
                <a:schemeClr val="tx1"/>
              </a:solidFill>
              <a:latin typeface="Century Gothic" panose="020B0502020202020204" pitchFamily="34" charset="0"/>
            </a:endParaRPr>
          </a:p>
          <a:p>
            <a:pPr lvl="0" algn="ctr" defTabSz="685800">
              <a:defRPr/>
            </a:pPr>
            <a:endParaRPr lang="en-GB" sz="2800" b="1" dirty="0">
              <a:solidFill>
                <a:schemeClr val="tx1"/>
              </a:solidFill>
              <a:latin typeface="Century Gothic" panose="020B0502020202020204" pitchFamily="34" charset="0"/>
            </a:endParaRPr>
          </a:p>
          <a:p>
            <a:pPr algn="ctr"/>
            <a:r>
              <a:rPr lang="en-GB" sz="2800" b="1" dirty="0" err="1">
                <a:solidFill>
                  <a:schemeClr val="tx1"/>
                </a:solidFill>
                <a:latin typeface="Century Gothic" panose="020B0502020202020204" pitchFamily="34" charset="0"/>
              </a:rPr>
              <a:t>i</a:t>
            </a:r>
            <a:r>
              <a:rPr lang="en-GB" sz="2800" b="1" dirty="0">
                <a:solidFill>
                  <a:schemeClr val="tx1"/>
                </a:solidFill>
                <a:latin typeface="Century Gothic" panose="020B0502020202020204" pitchFamily="34" charset="0"/>
              </a:rPr>
              <a:t>.  10.55 ÷ 5 = </a:t>
            </a:r>
            <a:endParaRPr lang="en-GB" sz="2800" b="1" dirty="0">
              <a:solidFill>
                <a:srgbClr val="FF0000"/>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 </a:t>
            </a:r>
          </a:p>
          <a:p>
            <a:pPr algn="ctr"/>
            <a:endParaRPr lang="en-GB" sz="2800" b="1" dirty="0">
              <a:solidFill>
                <a:schemeClr val="tx1"/>
              </a:solidFill>
              <a:latin typeface="Century Gothic" panose="020B0502020202020204" pitchFamily="34" charset="0"/>
            </a:endParaRPr>
          </a:p>
          <a:p>
            <a:pPr marL="514350" indent="-514350" algn="ctr">
              <a:buAutoNum type="romanLcPeriod" startAt="2"/>
            </a:pPr>
            <a:r>
              <a:rPr lang="en-GB" sz="2800" b="1" dirty="0">
                <a:solidFill>
                  <a:schemeClr val="tx1"/>
                </a:solidFill>
                <a:latin typeface="Century Gothic" panose="020B0502020202020204" pitchFamily="34" charset="0"/>
              </a:rPr>
              <a:t>4.02 ÷ 2 = </a:t>
            </a:r>
            <a:endParaRPr lang="en-GB" sz="2800" b="1" dirty="0">
              <a:solidFill>
                <a:srgbClr val="FF0000"/>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marL="514350" indent="-514350" algn="ctr">
              <a:buAutoNum type="romanLcPeriod" startAt="3"/>
            </a:pPr>
            <a:r>
              <a:rPr lang="en-GB" sz="2800" b="1" dirty="0">
                <a:solidFill>
                  <a:schemeClr val="tx1"/>
                </a:solidFill>
                <a:latin typeface="Century Gothic" panose="020B0502020202020204" pitchFamily="34" charset="0"/>
              </a:rPr>
              <a:t>8.16 ÷ 4 = </a:t>
            </a:r>
            <a:endParaRPr lang="en-GB" sz="2800" b="1" dirty="0">
              <a:solidFill>
                <a:srgbClr val="FF0000"/>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35271636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u="sng"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Calculate:</a:t>
            </a:r>
          </a:p>
          <a:p>
            <a:pPr lvl="0" defTabSz="685800">
              <a:defRPr/>
            </a:pPr>
            <a:endParaRPr lang="en-GB" sz="2000" b="1" dirty="0">
              <a:solidFill>
                <a:schemeClr val="tx1"/>
              </a:solidFill>
              <a:latin typeface="Century Gothic" panose="020B0502020202020204" pitchFamily="34" charset="0"/>
            </a:endParaRPr>
          </a:p>
          <a:p>
            <a:pPr lvl="0" algn="ctr" defTabSz="685800">
              <a:defRPr/>
            </a:pPr>
            <a:endParaRPr lang="en-GB" sz="2800" b="1" dirty="0">
              <a:solidFill>
                <a:schemeClr val="tx1"/>
              </a:solidFill>
              <a:latin typeface="Century Gothic" panose="020B0502020202020204" pitchFamily="34" charset="0"/>
            </a:endParaRPr>
          </a:p>
          <a:p>
            <a:pPr algn="ctr"/>
            <a:r>
              <a:rPr lang="en-GB" sz="2800" b="1" dirty="0" err="1">
                <a:solidFill>
                  <a:schemeClr val="tx1"/>
                </a:solidFill>
                <a:latin typeface="Century Gothic" panose="020B0502020202020204" pitchFamily="34" charset="0"/>
              </a:rPr>
              <a:t>i</a:t>
            </a:r>
            <a:r>
              <a:rPr lang="en-GB" sz="2800" b="1" dirty="0">
                <a:solidFill>
                  <a:schemeClr val="tx1"/>
                </a:solidFill>
                <a:latin typeface="Century Gothic" panose="020B0502020202020204" pitchFamily="34" charset="0"/>
              </a:rPr>
              <a:t>.  10.55 ÷ 5 = </a:t>
            </a:r>
            <a:r>
              <a:rPr lang="en-GB" sz="2800" b="1" dirty="0">
                <a:solidFill>
                  <a:srgbClr val="FF0000"/>
                </a:solidFill>
                <a:latin typeface="Century Gothic" panose="020B0502020202020204" pitchFamily="34" charset="0"/>
              </a:rPr>
              <a:t>2.11</a:t>
            </a:r>
          </a:p>
          <a:p>
            <a:pPr algn="ctr"/>
            <a:r>
              <a:rPr lang="en-GB" sz="2800" b="1" dirty="0">
                <a:solidFill>
                  <a:schemeClr val="tx1"/>
                </a:solidFill>
                <a:latin typeface="Century Gothic" panose="020B0502020202020204" pitchFamily="34" charset="0"/>
              </a:rPr>
              <a:t> </a:t>
            </a:r>
          </a:p>
          <a:p>
            <a:pPr algn="ctr"/>
            <a:endParaRPr lang="en-GB" sz="2800" b="1" dirty="0">
              <a:solidFill>
                <a:schemeClr val="tx1"/>
              </a:solidFill>
              <a:latin typeface="Century Gothic" panose="020B0502020202020204" pitchFamily="34" charset="0"/>
            </a:endParaRPr>
          </a:p>
          <a:p>
            <a:pPr marL="514350" indent="-514350" algn="ctr">
              <a:buAutoNum type="romanLcPeriod" startAt="2"/>
            </a:pPr>
            <a:r>
              <a:rPr lang="en-GB" sz="2800" b="1" dirty="0">
                <a:solidFill>
                  <a:schemeClr val="tx1"/>
                </a:solidFill>
                <a:latin typeface="Century Gothic" panose="020B0502020202020204" pitchFamily="34" charset="0"/>
              </a:rPr>
              <a:t>4.02 ÷ 2 = </a:t>
            </a:r>
            <a:r>
              <a:rPr lang="en-GB" sz="2800" b="1" dirty="0">
                <a:solidFill>
                  <a:srgbClr val="FF0000"/>
                </a:solidFill>
                <a:latin typeface="Century Gothic" panose="020B0502020202020204" pitchFamily="34" charset="0"/>
              </a:rPr>
              <a:t>2.01</a:t>
            </a: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marL="514350" indent="-514350" algn="ctr">
              <a:buAutoNum type="romanLcPeriod" startAt="3"/>
            </a:pPr>
            <a:r>
              <a:rPr lang="en-GB" sz="2800" b="1" dirty="0">
                <a:solidFill>
                  <a:schemeClr val="tx1"/>
                </a:solidFill>
                <a:latin typeface="Century Gothic" panose="020B0502020202020204" pitchFamily="34" charset="0"/>
              </a:rPr>
              <a:t>8.16 ÷ 4 = </a:t>
            </a:r>
            <a:r>
              <a:rPr lang="en-GB" sz="2800" b="1" dirty="0">
                <a:solidFill>
                  <a:srgbClr val="FF0000"/>
                </a:solidFill>
                <a:latin typeface="Century Gothic" panose="020B0502020202020204" pitchFamily="34" charset="0"/>
              </a:rPr>
              <a:t>2.04</a:t>
            </a:r>
          </a:p>
          <a:p>
            <a:pPr algn="ctr"/>
            <a:endParaRPr lang="en-GB" sz="2400" b="1" dirty="0">
              <a:solidFill>
                <a:srgbClr val="FF0000"/>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1992907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Calculate the missing integers.</a:t>
            </a: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defTabSz="685800">
              <a:defRPr/>
            </a:pPr>
            <a:endParaRPr lang="en-GB" sz="2400" b="1" dirty="0">
              <a:solidFill>
                <a:schemeClr val="tx1"/>
              </a:solidFill>
              <a:latin typeface="Century Gothic" panose="020B0502020202020204" pitchFamily="34" charset="0"/>
            </a:endParaRPr>
          </a:p>
          <a:p>
            <a:pPr lvl="0" algn="ctr" defTabSz="685800">
              <a:defRPr/>
            </a:pPr>
            <a:endParaRPr lang="en-GB" sz="2400" b="1" dirty="0">
              <a:solidFill>
                <a:schemeClr val="tx1"/>
              </a:solidFill>
              <a:latin typeface="Century Gothic" panose="020B0502020202020204" pitchFamily="34" charset="0"/>
            </a:endParaRPr>
          </a:p>
          <a:p>
            <a:pPr marL="285750" lvl="0" indent="-285750" algn="ctr" defTabSz="685800">
              <a:buFontTx/>
              <a:buAutoNum type="romanLcPeriod"/>
              <a:defRPr/>
            </a:pPr>
            <a:endParaRPr lang="en-GB" sz="24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3" name="Table 2">
            <a:extLst>
              <a:ext uri="{FF2B5EF4-FFF2-40B4-BE49-F238E27FC236}">
                <a16:creationId xmlns:a16="http://schemas.microsoft.com/office/drawing/2014/main" id="{6FABAD7C-2D4A-4509-8865-84284A97DFC5}"/>
              </a:ext>
            </a:extLst>
          </p:cNvPr>
          <p:cNvGraphicFramePr>
            <a:graphicFrameLocks noGrp="1"/>
          </p:cNvGraphicFramePr>
          <p:nvPr>
            <p:extLst>
              <p:ext uri="{D42A27DB-BD31-4B8C-83A1-F6EECF244321}">
                <p14:modId xmlns:p14="http://schemas.microsoft.com/office/powerpoint/2010/main" val="391507431"/>
              </p:ext>
            </p:extLst>
          </p:nvPr>
        </p:nvGraphicFramePr>
        <p:xfrm>
          <a:off x="2252870" y="1648788"/>
          <a:ext cx="4752000" cy="792000"/>
        </p:xfrm>
        <a:graphic>
          <a:graphicData uri="http://schemas.openxmlformats.org/drawingml/2006/table">
            <a:tbl>
              <a:tblPr firstRow="1" bandRow="1">
                <a:tableStyleId>{5940675A-B579-460E-94D1-54222C63F5DA}</a:tableStyleId>
              </a:tblPr>
              <a:tblGrid>
                <a:gridCol w="792000">
                  <a:extLst>
                    <a:ext uri="{9D8B030D-6E8A-4147-A177-3AD203B41FA5}">
                      <a16:colId xmlns:a16="http://schemas.microsoft.com/office/drawing/2014/main" val="4253805772"/>
                    </a:ext>
                  </a:extLst>
                </a:gridCol>
                <a:gridCol w="792000">
                  <a:extLst>
                    <a:ext uri="{9D8B030D-6E8A-4147-A177-3AD203B41FA5}">
                      <a16:colId xmlns:a16="http://schemas.microsoft.com/office/drawing/2014/main" val="381824824"/>
                    </a:ext>
                  </a:extLst>
                </a:gridCol>
                <a:gridCol w="792000">
                  <a:extLst>
                    <a:ext uri="{9D8B030D-6E8A-4147-A177-3AD203B41FA5}">
                      <a16:colId xmlns:a16="http://schemas.microsoft.com/office/drawing/2014/main" val="3539308290"/>
                    </a:ext>
                  </a:extLst>
                </a:gridCol>
                <a:gridCol w="792000">
                  <a:extLst>
                    <a:ext uri="{9D8B030D-6E8A-4147-A177-3AD203B41FA5}">
                      <a16:colId xmlns:a16="http://schemas.microsoft.com/office/drawing/2014/main" val="1209427489"/>
                    </a:ext>
                  </a:extLst>
                </a:gridCol>
                <a:gridCol w="792000">
                  <a:extLst>
                    <a:ext uri="{9D8B030D-6E8A-4147-A177-3AD203B41FA5}">
                      <a16:colId xmlns:a16="http://schemas.microsoft.com/office/drawing/2014/main" val="3071339324"/>
                    </a:ext>
                  </a:extLst>
                </a:gridCol>
                <a:gridCol w="792000">
                  <a:extLst>
                    <a:ext uri="{9D8B030D-6E8A-4147-A177-3AD203B41FA5}">
                      <a16:colId xmlns:a16="http://schemas.microsoft.com/office/drawing/2014/main" val="3925148799"/>
                    </a:ext>
                  </a:extLst>
                </a:gridCol>
              </a:tblGrid>
              <a:tr h="792000">
                <a:tc>
                  <a:txBody>
                    <a:bodyPr/>
                    <a:lstStyle/>
                    <a:p>
                      <a:pPr algn="ctr"/>
                      <a:r>
                        <a:rPr lang="en-GB" sz="2400" b="1" dirty="0" err="1">
                          <a:latin typeface="Century Gothic" panose="020B0502020202020204" pitchFamily="34" charset="0"/>
                        </a:rPr>
                        <a:t>i</a:t>
                      </a:r>
                      <a:r>
                        <a:rPr lang="en-GB" sz="2400" b="1" dirty="0">
                          <a:latin typeface="Century Gothic" panose="020B0502020202020204" pitchFamily="34" charset="0"/>
                        </a:rPr>
                        <a:t>.</a:t>
                      </a:r>
                      <a:endParaRPr lang="en-GB" sz="24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8.88</a:t>
                      </a:r>
                      <a:endParaRPr lang="en-GB" sz="24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a:t>
                      </a:r>
                      <a:endParaRPr lang="en-GB" sz="2400" b="1" dirty="0">
                        <a:solidFill>
                          <a:schemeClr val="tx1"/>
                        </a:solidFill>
                        <a:latin typeface="Century Gothic" panose="020B0502020202020204" pitchFamily="34" charset="0"/>
                      </a:endParaRPr>
                    </a:p>
                  </a:txBody>
                  <a:tcPr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a:t>
                      </a:r>
                      <a:endParaRPr lang="en-GB" sz="2400"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2.22</a:t>
                      </a:r>
                      <a:endParaRPr lang="en-GB" sz="24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167413665"/>
                  </a:ext>
                </a:extLst>
              </a:tr>
            </a:tbl>
          </a:graphicData>
        </a:graphic>
      </p:graphicFrame>
      <p:graphicFrame>
        <p:nvGraphicFramePr>
          <p:cNvPr id="10" name="Table 9">
            <a:extLst>
              <a:ext uri="{FF2B5EF4-FFF2-40B4-BE49-F238E27FC236}">
                <a16:creationId xmlns:a16="http://schemas.microsoft.com/office/drawing/2014/main" id="{7B993064-4034-458B-B035-A9E6CFB2D4D8}"/>
              </a:ext>
            </a:extLst>
          </p:cNvPr>
          <p:cNvGraphicFramePr>
            <a:graphicFrameLocks noGrp="1"/>
          </p:cNvGraphicFramePr>
          <p:nvPr>
            <p:extLst>
              <p:ext uri="{D42A27DB-BD31-4B8C-83A1-F6EECF244321}">
                <p14:modId xmlns:p14="http://schemas.microsoft.com/office/powerpoint/2010/main" val="3322211161"/>
              </p:ext>
            </p:extLst>
          </p:nvPr>
        </p:nvGraphicFramePr>
        <p:xfrm>
          <a:off x="2252870" y="2958805"/>
          <a:ext cx="4752000" cy="792000"/>
        </p:xfrm>
        <a:graphic>
          <a:graphicData uri="http://schemas.openxmlformats.org/drawingml/2006/table">
            <a:tbl>
              <a:tblPr firstRow="1" bandRow="1">
                <a:tableStyleId>{5940675A-B579-460E-94D1-54222C63F5DA}</a:tableStyleId>
              </a:tblPr>
              <a:tblGrid>
                <a:gridCol w="792000">
                  <a:extLst>
                    <a:ext uri="{9D8B030D-6E8A-4147-A177-3AD203B41FA5}">
                      <a16:colId xmlns:a16="http://schemas.microsoft.com/office/drawing/2014/main" val="4253805772"/>
                    </a:ext>
                  </a:extLst>
                </a:gridCol>
                <a:gridCol w="792000">
                  <a:extLst>
                    <a:ext uri="{9D8B030D-6E8A-4147-A177-3AD203B41FA5}">
                      <a16:colId xmlns:a16="http://schemas.microsoft.com/office/drawing/2014/main" val="381824824"/>
                    </a:ext>
                  </a:extLst>
                </a:gridCol>
                <a:gridCol w="792000">
                  <a:extLst>
                    <a:ext uri="{9D8B030D-6E8A-4147-A177-3AD203B41FA5}">
                      <a16:colId xmlns:a16="http://schemas.microsoft.com/office/drawing/2014/main" val="3539308290"/>
                    </a:ext>
                  </a:extLst>
                </a:gridCol>
                <a:gridCol w="792000">
                  <a:extLst>
                    <a:ext uri="{9D8B030D-6E8A-4147-A177-3AD203B41FA5}">
                      <a16:colId xmlns:a16="http://schemas.microsoft.com/office/drawing/2014/main" val="1209427489"/>
                    </a:ext>
                  </a:extLst>
                </a:gridCol>
                <a:gridCol w="792000">
                  <a:extLst>
                    <a:ext uri="{9D8B030D-6E8A-4147-A177-3AD203B41FA5}">
                      <a16:colId xmlns:a16="http://schemas.microsoft.com/office/drawing/2014/main" val="3071339324"/>
                    </a:ext>
                  </a:extLst>
                </a:gridCol>
                <a:gridCol w="792000">
                  <a:extLst>
                    <a:ext uri="{9D8B030D-6E8A-4147-A177-3AD203B41FA5}">
                      <a16:colId xmlns:a16="http://schemas.microsoft.com/office/drawing/2014/main" val="3925148799"/>
                    </a:ext>
                  </a:extLst>
                </a:gridCol>
              </a:tblGrid>
              <a:tr h="792000">
                <a:tc>
                  <a:txBody>
                    <a:bodyPr/>
                    <a:lstStyle/>
                    <a:p>
                      <a:pPr algn="ctr"/>
                      <a:r>
                        <a:rPr lang="en-GB" sz="2400" b="1" dirty="0">
                          <a:latin typeface="Century Gothic" panose="020B0502020202020204" pitchFamily="34" charset="0"/>
                        </a:rPr>
                        <a:t>ii.</a:t>
                      </a:r>
                      <a:endParaRPr lang="en-GB" sz="24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solidFill>
                            <a:schemeClr val="tx1"/>
                          </a:solidFill>
                          <a:latin typeface="Century Gothic" panose="020B0502020202020204" pitchFamily="34" charset="0"/>
                        </a:rPr>
                        <a:t>20.05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a:t>
                      </a:r>
                      <a:endParaRPr lang="en-GB" sz="2400" b="1" dirty="0">
                        <a:solidFill>
                          <a:schemeClr val="tx1"/>
                        </a:solidFill>
                        <a:latin typeface="Century Gothic" panose="020B0502020202020204" pitchFamily="34" charset="0"/>
                      </a:endParaRPr>
                    </a:p>
                  </a:txBody>
                  <a:tcPr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a:t>
                      </a:r>
                      <a:endParaRPr lang="en-GB" sz="2400"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solidFill>
                            <a:schemeClr val="tx1"/>
                          </a:solidFill>
                          <a:latin typeface="Century Gothic" panose="020B0502020202020204" pitchFamily="34" charset="0"/>
                        </a:rPr>
                        <a:t>4.01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167413665"/>
                  </a:ext>
                </a:extLst>
              </a:tr>
            </a:tbl>
          </a:graphicData>
        </a:graphic>
      </p:graphicFrame>
    </p:spTree>
    <p:extLst>
      <p:ext uri="{BB962C8B-B14F-4D97-AF65-F5344CB8AC3E}">
        <p14:creationId xmlns:p14="http://schemas.microsoft.com/office/powerpoint/2010/main" val="40793879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Calculate the missing integers.</a:t>
            </a: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defTabSz="685800">
              <a:defRPr/>
            </a:pPr>
            <a:endParaRPr lang="en-GB" sz="2400" b="1" dirty="0">
              <a:solidFill>
                <a:schemeClr val="tx1"/>
              </a:solidFill>
              <a:latin typeface="Century Gothic" panose="020B0502020202020204" pitchFamily="34" charset="0"/>
            </a:endParaRPr>
          </a:p>
          <a:p>
            <a:pPr lvl="0" algn="ctr" defTabSz="685800">
              <a:defRPr/>
            </a:pPr>
            <a:endParaRPr lang="en-GB" sz="2400" b="1" dirty="0">
              <a:solidFill>
                <a:schemeClr val="tx1"/>
              </a:solidFill>
              <a:latin typeface="Century Gothic" panose="020B0502020202020204" pitchFamily="34" charset="0"/>
            </a:endParaRPr>
          </a:p>
          <a:p>
            <a:pPr marL="285750" lvl="0" indent="-285750" algn="ctr" defTabSz="685800">
              <a:buFontTx/>
              <a:buAutoNum type="romanLcPeriod"/>
              <a:defRPr/>
            </a:pPr>
            <a:endParaRPr lang="en-GB" sz="24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3" name="Table 2">
            <a:extLst>
              <a:ext uri="{FF2B5EF4-FFF2-40B4-BE49-F238E27FC236}">
                <a16:creationId xmlns:a16="http://schemas.microsoft.com/office/drawing/2014/main" id="{6FABAD7C-2D4A-4509-8865-84284A97DFC5}"/>
              </a:ext>
            </a:extLst>
          </p:cNvPr>
          <p:cNvGraphicFramePr>
            <a:graphicFrameLocks noGrp="1"/>
          </p:cNvGraphicFramePr>
          <p:nvPr>
            <p:extLst>
              <p:ext uri="{D42A27DB-BD31-4B8C-83A1-F6EECF244321}">
                <p14:modId xmlns:p14="http://schemas.microsoft.com/office/powerpoint/2010/main" val="2166587576"/>
              </p:ext>
            </p:extLst>
          </p:nvPr>
        </p:nvGraphicFramePr>
        <p:xfrm>
          <a:off x="2252870" y="1648788"/>
          <a:ext cx="4752000" cy="792000"/>
        </p:xfrm>
        <a:graphic>
          <a:graphicData uri="http://schemas.openxmlformats.org/drawingml/2006/table">
            <a:tbl>
              <a:tblPr firstRow="1" bandRow="1">
                <a:tableStyleId>{5940675A-B579-460E-94D1-54222C63F5DA}</a:tableStyleId>
              </a:tblPr>
              <a:tblGrid>
                <a:gridCol w="792000">
                  <a:extLst>
                    <a:ext uri="{9D8B030D-6E8A-4147-A177-3AD203B41FA5}">
                      <a16:colId xmlns:a16="http://schemas.microsoft.com/office/drawing/2014/main" val="4253805772"/>
                    </a:ext>
                  </a:extLst>
                </a:gridCol>
                <a:gridCol w="792000">
                  <a:extLst>
                    <a:ext uri="{9D8B030D-6E8A-4147-A177-3AD203B41FA5}">
                      <a16:colId xmlns:a16="http://schemas.microsoft.com/office/drawing/2014/main" val="381824824"/>
                    </a:ext>
                  </a:extLst>
                </a:gridCol>
                <a:gridCol w="792000">
                  <a:extLst>
                    <a:ext uri="{9D8B030D-6E8A-4147-A177-3AD203B41FA5}">
                      <a16:colId xmlns:a16="http://schemas.microsoft.com/office/drawing/2014/main" val="3539308290"/>
                    </a:ext>
                  </a:extLst>
                </a:gridCol>
                <a:gridCol w="792000">
                  <a:extLst>
                    <a:ext uri="{9D8B030D-6E8A-4147-A177-3AD203B41FA5}">
                      <a16:colId xmlns:a16="http://schemas.microsoft.com/office/drawing/2014/main" val="1209427489"/>
                    </a:ext>
                  </a:extLst>
                </a:gridCol>
                <a:gridCol w="792000">
                  <a:extLst>
                    <a:ext uri="{9D8B030D-6E8A-4147-A177-3AD203B41FA5}">
                      <a16:colId xmlns:a16="http://schemas.microsoft.com/office/drawing/2014/main" val="3071339324"/>
                    </a:ext>
                  </a:extLst>
                </a:gridCol>
                <a:gridCol w="792000">
                  <a:extLst>
                    <a:ext uri="{9D8B030D-6E8A-4147-A177-3AD203B41FA5}">
                      <a16:colId xmlns:a16="http://schemas.microsoft.com/office/drawing/2014/main" val="3925148799"/>
                    </a:ext>
                  </a:extLst>
                </a:gridCol>
              </a:tblGrid>
              <a:tr h="792000">
                <a:tc>
                  <a:txBody>
                    <a:bodyPr/>
                    <a:lstStyle/>
                    <a:p>
                      <a:pPr algn="ctr"/>
                      <a:r>
                        <a:rPr lang="en-GB" sz="2400" b="1" dirty="0" err="1">
                          <a:latin typeface="Century Gothic" panose="020B0502020202020204" pitchFamily="34" charset="0"/>
                        </a:rPr>
                        <a:t>i</a:t>
                      </a:r>
                      <a:r>
                        <a:rPr lang="en-GB" sz="2400" b="1" dirty="0">
                          <a:latin typeface="Century Gothic" panose="020B0502020202020204" pitchFamily="34" charset="0"/>
                        </a:rPr>
                        <a:t>.</a:t>
                      </a:r>
                      <a:endParaRPr lang="en-GB" sz="24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8.88</a:t>
                      </a:r>
                      <a:endParaRPr lang="en-GB" sz="24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a:t>
                      </a:r>
                      <a:endParaRPr lang="en-GB" sz="2400" b="1" dirty="0">
                        <a:solidFill>
                          <a:schemeClr val="tx1"/>
                        </a:solidFill>
                        <a:latin typeface="Century Gothic" panose="020B0502020202020204" pitchFamily="34" charset="0"/>
                      </a:endParaRPr>
                    </a:p>
                  </a:txBody>
                  <a:tcPr anchor="ctr">
                    <a:lnL w="12700" cmpd="sng">
                      <a:noFill/>
                    </a:lnL>
                    <a:lnR w="12700"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solidFill>
                            <a:srgbClr val="FF0000"/>
                          </a:solidFill>
                          <a:latin typeface="Century Gothic" panose="020B0502020202020204" pitchFamily="34" charset="0"/>
                        </a:rPr>
                        <a:t>4</a:t>
                      </a:r>
                    </a:p>
                  </a:txBody>
                  <a:tcPr anchor="ct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a:t>
                      </a:r>
                      <a:endParaRPr lang="en-GB" sz="2400" b="1" dirty="0">
                        <a:solidFill>
                          <a:schemeClr val="tx1"/>
                        </a:solidFill>
                        <a:latin typeface="Century Gothic" panose="020B0502020202020204" pitchFamily="34" charset="0"/>
                      </a:endParaRPr>
                    </a:p>
                  </a:txBody>
                  <a:tcPr anchor="ctr">
                    <a:lnL w="12700" cap="flat" cmpd="sng" algn="ctr">
                      <a:solidFill>
                        <a:srgbClr val="FF0000"/>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2.22</a:t>
                      </a:r>
                      <a:endParaRPr lang="en-GB" sz="24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167413665"/>
                  </a:ext>
                </a:extLst>
              </a:tr>
            </a:tbl>
          </a:graphicData>
        </a:graphic>
      </p:graphicFrame>
      <p:graphicFrame>
        <p:nvGraphicFramePr>
          <p:cNvPr id="10" name="Table 9">
            <a:extLst>
              <a:ext uri="{FF2B5EF4-FFF2-40B4-BE49-F238E27FC236}">
                <a16:creationId xmlns:a16="http://schemas.microsoft.com/office/drawing/2014/main" id="{7B993064-4034-458B-B035-A9E6CFB2D4D8}"/>
              </a:ext>
            </a:extLst>
          </p:cNvPr>
          <p:cNvGraphicFramePr>
            <a:graphicFrameLocks noGrp="1"/>
          </p:cNvGraphicFramePr>
          <p:nvPr>
            <p:extLst>
              <p:ext uri="{D42A27DB-BD31-4B8C-83A1-F6EECF244321}">
                <p14:modId xmlns:p14="http://schemas.microsoft.com/office/powerpoint/2010/main" val="1447116454"/>
              </p:ext>
            </p:extLst>
          </p:nvPr>
        </p:nvGraphicFramePr>
        <p:xfrm>
          <a:off x="2252870" y="2958805"/>
          <a:ext cx="4752000" cy="792000"/>
        </p:xfrm>
        <a:graphic>
          <a:graphicData uri="http://schemas.openxmlformats.org/drawingml/2006/table">
            <a:tbl>
              <a:tblPr firstRow="1" bandRow="1">
                <a:tableStyleId>{5940675A-B579-460E-94D1-54222C63F5DA}</a:tableStyleId>
              </a:tblPr>
              <a:tblGrid>
                <a:gridCol w="792000">
                  <a:extLst>
                    <a:ext uri="{9D8B030D-6E8A-4147-A177-3AD203B41FA5}">
                      <a16:colId xmlns:a16="http://schemas.microsoft.com/office/drawing/2014/main" val="4253805772"/>
                    </a:ext>
                  </a:extLst>
                </a:gridCol>
                <a:gridCol w="792000">
                  <a:extLst>
                    <a:ext uri="{9D8B030D-6E8A-4147-A177-3AD203B41FA5}">
                      <a16:colId xmlns:a16="http://schemas.microsoft.com/office/drawing/2014/main" val="381824824"/>
                    </a:ext>
                  </a:extLst>
                </a:gridCol>
                <a:gridCol w="792000">
                  <a:extLst>
                    <a:ext uri="{9D8B030D-6E8A-4147-A177-3AD203B41FA5}">
                      <a16:colId xmlns:a16="http://schemas.microsoft.com/office/drawing/2014/main" val="3539308290"/>
                    </a:ext>
                  </a:extLst>
                </a:gridCol>
                <a:gridCol w="792000">
                  <a:extLst>
                    <a:ext uri="{9D8B030D-6E8A-4147-A177-3AD203B41FA5}">
                      <a16:colId xmlns:a16="http://schemas.microsoft.com/office/drawing/2014/main" val="1209427489"/>
                    </a:ext>
                  </a:extLst>
                </a:gridCol>
                <a:gridCol w="792000">
                  <a:extLst>
                    <a:ext uri="{9D8B030D-6E8A-4147-A177-3AD203B41FA5}">
                      <a16:colId xmlns:a16="http://schemas.microsoft.com/office/drawing/2014/main" val="3071339324"/>
                    </a:ext>
                  </a:extLst>
                </a:gridCol>
                <a:gridCol w="792000">
                  <a:extLst>
                    <a:ext uri="{9D8B030D-6E8A-4147-A177-3AD203B41FA5}">
                      <a16:colId xmlns:a16="http://schemas.microsoft.com/office/drawing/2014/main" val="3925148799"/>
                    </a:ext>
                  </a:extLst>
                </a:gridCol>
              </a:tblGrid>
              <a:tr h="792000">
                <a:tc>
                  <a:txBody>
                    <a:bodyPr/>
                    <a:lstStyle/>
                    <a:p>
                      <a:pPr algn="ctr"/>
                      <a:r>
                        <a:rPr lang="en-GB" sz="2400" b="1" dirty="0">
                          <a:latin typeface="Century Gothic" panose="020B0502020202020204" pitchFamily="34" charset="0"/>
                        </a:rPr>
                        <a:t>ii.</a:t>
                      </a:r>
                      <a:endParaRPr lang="en-GB" sz="24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solidFill>
                            <a:schemeClr val="tx1"/>
                          </a:solidFill>
                          <a:latin typeface="Century Gothic" panose="020B0502020202020204" pitchFamily="34" charset="0"/>
                        </a:rPr>
                        <a:t>20.05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a:t>
                      </a:r>
                      <a:endParaRPr lang="en-GB" sz="2400" b="1" dirty="0">
                        <a:solidFill>
                          <a:schemeClr val="tx1"/>
                        </a:solidFill>
                        <a:latin typeface="Century Gothic" panose="020B0502020202020204" pitchFamily="34" charset="0"/>
                      </a:endParaRPr>
                    </a:p>
                  </a:txBody>
                  <a:tcPr anchor="ctr">
                    <a:lnL w="12700" cmpd="sng">
                      <a:noFill/>
                    </a:lnL>
                    <a:lnR w="12700"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solidFill>
                            <a:srgbClr val="FF0000"/>
                          </a:solidFill>
                          <a:latin typeface="Century Gothic" panose="020B0502020202020204" pitchFamily="34" charset="0"/>
                        </a:rPr>
                        <a:t>5</a:t>
                      </a:r>
                    </a:p>
                  </a:txBody>
                  <a:tcPr anchor="ct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a:t>
                      </a:r>
                      <a:endParaRPr lang="en-GB" sz="2400" b="1" dirty="0">
                        <a:solidFill>
                          <a:schemeClr val="tx1"/>
                        </a:solidFill>
                        <a:latin typeface="Century Gothic" panose="020B0502020202020204" pitchFamily="34" charset="0"/>
                      </a:endParaRPr>
                    </a:p>
                  </a:txBody>
                  <a:tcPr anchor="ctr">
                    <a:lnL w="12700" cap="flat" cmpd="sng" algn="ctr">
                      <a:solidFill>
                        <a:srgbClr val="FF0000"/>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solidFill>
                            <a:schemeClr val="tx1"/>
                          </a:solidFill>
                          <a:latin typeface="Century Gothic" panose="020B0502020202020204" pitchFamily="34" charset="0"/>
                        </a:rPr>
                        <a:t>4.01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167413665"/>
                  </a:ext>
                </a:extLst>
              </a:tr>
            </a:tbl>
          </a:graphicData>
        </a:graphic>
      </p:graphicFrame>
    </p:spTree>
    <p:extLst>
      <p:ext uri="{BB962C8B-B14F-4D97-AF65-F5344CB8AC3E}">
        <p14:creationId xmlns:p14="http://schemas.microsoft.com/office/powerpoint/2010/main" val="37757610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u="sng"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Jake and his two friends have raised £30.27 from a sponsored swim.</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They can’t agree on one charity to send the money to, so they decide to split the money equally between three charities.</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How much will each charity receive?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42283826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u="sng"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Jake and his two friends have raised £30.27 from a sponsored swim.</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They can’t agree on one charity to send the money to, so they decide to split the money equally between three charities.</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How much will each charity receive?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algn="ctr" defTabSz="685800">
              <a:defRPr/>
            </a:pPr>
            <a:r>
              <a:rPr lang="en-GB" sz="3200" b="1" dirty="0">
                <a:solidFill>
                  <a:srgbClr val="FF0000"/>
                </a:solidFill>
                <a:latin typeface="Century Gothic" panose="020B0502020202020204" pitchFamily="34" charset="0"/>
              </a:rPr>
              <a:t>£30.27 ÷ 3 = £10.09</a:t>
            </a:r>
          </a:p>
          <a:p>
            <a:pPr lvl="0" defTabSz="685800">
              <a:defRPr/>
            </a:pPr>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10078960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True or False? 5.15 ÷ 5 = 1.3</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your answer.</a:t>
            </a:r>
          </a:p>
          <a:p>
            <a:pPr lvl="0" defTabSz="685800">
              <a:defRPr/>
            </a:pPr>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6" name="Group 5">
            <a:extLst>
              <a:ext uri="{FF2B5EF4-FFF2-40B4-BE49-F238E27FC236}">
                <a16:creationId xmlns:a16="http://schemas.microsoft.com/office/drawing/2014/main" id="{950AD62C-AE92-41EF-95F7-06A8AE217B18}"/>
              </a:ext>
            </a:extLst>
          </p:cNvPr>
          <p:cNvGrpSpPr/>
          <p:nvPr/>
        </p:nvGrpSpPr>
        <p:grpSpPr>
          <a:xfrm>
            <a:off x="1415138" y="1625716"/>
            <a:ext cx="6313724" cy="1846353"/>
            <a:chOff x="2714538" y="2646134"/>
            <a:chExt cx="3691547" cy="1079537"/>
          </a:xfrm>
        </p:grpSpPr>
        <p:sp>
          <p:nvSpPr>
            <p:cNvPr id="9" name="Oval 8">
              <a:extLst>
                <a:ext uri="{FF2B5EF4-FFF2-40B4-BE49-F238E27FC236}">
                  <a16:creationId xmlns:a16="http://schemas.microsoft.com/office/drawing/2014/main" id="{EB860B47-E48E-4884-AA20-D5F52BCEF2B9}"/>
                </a:ext>
              </a:extLst>
            </p:cNvPr>
            <p:cNvSpPr/>
            <p:nvPr/>
          </p:nvSpPr>
          <p:spPr>
            <a:xfrm>
              <a:off x="3354192" y="2646134"/>
              <a:ext cx="472102" cy="472104"/>
            </a:xfrm>
            <a:prstGeom prst="ellipse">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en-GB" sz="3200" b="1" dirty="0">
                  <a:solidFill>
                    <a:schemeClr val="tx1"/>
                  </a:solidFill>
                  <a:latin typeface="Century Gothic" panose="020B0502020202020204" pitchFamily="34" charset="0"/>
                </a:rPr>
                <a:t>1</a:t>
              </a:r>
            </a:p>
          </p:txBody>
        </p:sp>
        <p:sp>
          <p:nvSpPr>
            <p:cNvPr id="10" name="Oval 9">
              <a:extLst>
                <a:ext uri="{FF2B5EF4-FFF2-40B4-BE49-F238E27FC236}">
                  <a16:creationId xmlns:a16="http://schemas.microsoft.com/office/drawing/2014/main" id="{97EFC5FE-8222-4DC4-9CAE-586B6763B7C5}"/>
                </a:ext>
              </a:extLst>
            </p:cNvPr>
            <p:cNvSpPr/>
            <p:nvPr/>
          </p:nvSpPr>
          <p:spPr>
            <a:xfrm>
              <a:off x="3993846" y="2646134"/>
              <a:ext cx="472102" cy="472104"/>
            </a:xfrm>
            <a:prstGeom prst="ellipse">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en-GB" sz="3200" b="1" dirty="0">
                  <a:solidFill>
                    <a:schemeClr val="tx1"/>
                  </a:solidFill>
                  <a:latin typeface="Century Gothic" panose="020B0502020202020204" pitchFamily="34" charset="0"/>
                </a:rPr>
                <a:t>1</a:t>
              </a:r>
            </a:p>
          </p:txBody>
        </p:sp>
        <p:sp>
          <p:nvSpPr>
            <p:cNvPr id="11" name="Oval 10">
              <a:extLst>
                <a:ext uri="{FF2B5EF4-FFF2-40B4-BE49-F238E27FC236}">
                  <a16:creationId xmlns:a16="http://schemas.microsoft.com/office/drawing/2014/main" id="{F15452FC-04F5-48C1-995D-2529C35A226B}"/>
                </a:ext>
              </a:extLst>
            </p:cNvPr>
            <p:cNvSpPr/>
            <p:nvPr/>
          </p:nvSpPr>
          <p:spPr>
            <a:xfrm>
              <a:off x="3747551" y="3253567"/>
              <a:ext cx="472102" cy="472104"/>
            </a:xfrm>
            <a:prstGeom prst="ellipse">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en-GB" sz="3200" b="1" dirty="0">
                  <a:solidFill>
                    <a:schemeClr val="tx1"/>
                  </a:solidFill>
                  <a:latin typeface="Century Gothic" panose="020B0502020202020204" pitchFamily="34" charset="0"/>
                </a:rPr>
                <a:t>1</a:t>
              </a:r>
            </a:p>
          </p:txBody>
        </p:sp>
        <p:sp>
          <p:nvSpPr>
            <p:cNvPr id="12" name="Oval 11">
              <a:extLst>
                <a:ext uri="{FF2B5EF4-FFF2-40B4-BE49-F238E27FC236}">
                  <a16:creationId xmlns:a16="http://schemas.microsoft.com/office/drawing/2014/main" id="{6905B528-0699-42A8-A7DE-CB797B747234}"/>
                </a:ext>
              </a:extLst>
            </p:cNvPr>
            <p:cNvSpPr/>
            <p:nvPr/>
          </p:nvSpPr>
          <p:spPr>
            <a:xfrm>
              <a:off x="2714538" y="2646134"/>
              <a:ext cx="472102" cy="472104"/>
            </a:xfrm>
            <a:prstGeom prst="ellipse">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en-GB" sz="3200" b="1" dirty="0">
                  <a:solidFill>
                    <a:schemeClr val="tx1"/>
                  </a:solidFill>
                  <a:latin typeface="Century Gothic" panose="020B0502020202020204" pitchFamily="34" charset="0"/>
                </a:rPr>
                <a:t>1</a:t>
              </a:r>
            </a:p>
          </p:txBody>
        </p:sp>
        <p:sp>
          <p:nvSpPr>
            <p:cNvPr id="13" name="Oval 12">
              <a:extLst>
                <a:ext uri="{FF2B5EF4-FFF2-40B4-BE49-F238E27FC236}">
                  <a16:creationId xmlns:a16="http://schemas.microsoft.com/office/drawing/2014/main" id="{C4035522-93D0-4428-8162-E23E805F7387}"/>
                </a:ext>
              </a:extLst>
            </p:cNvPr>
            <p:cNvSpPr/>
            <p:nvPr/>
          </p:nvSpPr>
          <p:spPr>
            <a:xfrm>
              <a:off x="3025799" y="3253567"/>
              <a:ext cx="472102" cy="472104"/>
            </a:xfrm>
            <a:prstGeom prst="ellipse">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en-GB" sz="3200" b="1" dirty="0">
                  <a:solidFill>
                    <a:schemeClr val="tx1"/>
                  </a:solidFill>
                  <a:latin typeface="Century Gothic" panose="020B0502020202020204" pitchFamily="34" charset="0"/>
                </a:rPr>
                <a:t>1</a:t>
              </a:r>
            </a:p>
          </p:txBody>
        </p:sp>
        <p:sp>
          <p:nvSpPr>
            <p:cNvPr id="14" name="Oval 13">
              <a:extLst>
                <a:ext uri="{FF2B5EF4-FFF2-40B4-BE49-F238E27FC236}">
                  <a16:creationId xmlns:a16="http://schemas.microsoft.com/office/drawing/2014/main" id="{9CA97798-9BD4-4E29-84D8-85AAB25FCF7F}"/>
                </a:ext>
              </a:extLst>
            </p:cNvPr>
            <p:cNvSpPr/>
            <p:nvPr/>
          </p:nvSpPr>
          <p:spPr>
            <a:xfrm>
              <a:off x="5926924" y="2646134"/>
              <a:ext cx="479161" cy="479159"/>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0.01</a:t>
              </a:r>
            </a:p>
          </p:txBody>
        </p:sp>
        <p:sp>
          <p:nvSpPr>
            <p:cNvPr id="15" name="Oval 14">
              <a:extLst>
                <a:ext uri="{FF2B5EF4-FFF2-40B4-BE49-F238E27FC236}">
                  <a16:creationId xmlns:a16="http://schemas.microsoft.com/office/drawing/2014/main" id="{30C4E91C-5238-4FA5-B637-6F3E8541F544}"/>
                </a:ext>
              </a:extLst>
            </p:cNvPr>
            <p:cNvSpPr/>
            <p:nvPr/>
          </p:nvSpPr>
          <p:spPr>
            <a:xfrm>
              <a:off x="4469302" y="3246512"/>
              <a:ext cx="479161" cy="479159"/>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0.01</a:t>
              </a:r>
            </a:p>
          </p:txBody>
        </p:sp>
        <p:sp>
          <p:nvSpPr>
            <p:cNvPr id="16" name="Oval 15">
              <a:extLst>
                <a:ext uri="{FF2B5EF4-FFF2-40B4-BE49-F238E27FC236}">
                  <a16:creationId xmlns:a16="http://schemas.microsoft.com/office/drawing/2014/main" id="{96F43DC6-A85C-4E78-A8AC-45D4B6EFCBE9}"/>
                </a:ext>
              </a:extLst>
            </p:cNvPr>
            <p:cNvSpPr/>
            <p:nvPr/>
          </p:nvSpPr>
          <p:spPr>
            <a:xfrm>
              <a:off x="4633500" y="2646134"/>
              <a:ext cx="479161" cy="479159"/>
            </a:xfrm>
            <a:prstGeom prst="ellipse">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0.1</a:t>
              </a:r>
            </a:p>
          </p:txBody>
        </p:sp>
        <p:sp>
          <p:nvSpPr>
            <p:cNvPr id="17" name="Oval 16">
              <a:extLst>
                <a:ext uri="{FF2B5EF4-FFF2-40B4-BE49-F238E27FC236}">
                  <a16:creationId xmlns:a16="http://schemas.microsoft.com/office/drawing/2014/main" id="{D16ADFCA-2187-4242-B6CA-24FBB6FA0D9C}"/>
                </a:ext>
              </a:extLst>
            </p:cNvPr>
            <p:cNvSpPr/>
            <p:nvPr/>
          </p:nvSpPr>
          <p:spPr>
            <a:xfrm>
              <a:off x="5280213" y="2646134"/>
              <a:ext cx="479161" cy="479159"/>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0.01</a:t>
              </a:r>
            </a:p>
          </p:txBody>
        </p:sp>
        <p:sp>
          <p:nvSpPr>
            <p:cNvPr id="20" name="Oval 19">
              <a:extLst>
                <a:ext uri="{FF2B5EF4-FFF2-40B4-BE49-F238E27FC236}">
                  <a16:creationId xmlns:a16="http://schemas.microsoft.com/office/drawing/2014/main" id="{122D0BC4-5545-40B3-BB55-37F2CC98C67E}"/>
                </a:ext>
              </a:extLst>
            </p:cNvPr>
            <p:cNvSpPr/>
            <p:nvPr/>
          </p:nvSpPr>
          <p:spPr>
            <a:xfrm>
              <a:off x="5926923" y="3246512"/>
              <a:ext cx="479161" cy="479159"/>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0.01</a:t>
              </a:r>
            </a:p>
          </p:txBody>
        </p:sp>
        <p:sp>
          <p:nvSpPr>
            <p:cNvPr id="21" name="Oval 20">
              <a:extLst>
                <a:ext uri="{FF2B5EF4-FFF2-40B4-BE49-F238E27FC236}">
                  <a16:creationId xmlns:a16="http://schemas.microsoft.com/office/drawing/2014/main" id="{B91BD943-5AF8-414F-B8E1-9990FED15952}"/>
                </a:ext>
              </a:extLst>
            </p:cNvPr>
            <p:cNvSpPr/>
            <p:nvPr/>
          </p:nvSpPr>
          <p:spPr>
            <a:xfrm>
              <a:off x="5198112" y="3246512"/>
              <a:ext cx="479161" cy="479159"/>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0.01</a:t>
              </a:r>
            </a:p>
          </p:txBody>
        </p:sp>
      </p:grpSp>
    </p:spTree>
    <p:extLst>
      <p:ext uri="{BB962C8B-B14F-4D97-AF65-F5344CB8AC3E}">
        <p14:creationId xmlns:p14="http://schemas.microsoft.com/office/powerpoint/2010/main" val="6751146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True or False? 5.15 ÷ 5 = 1.3</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your answer.</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False because… </a:t>
            </a: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6" name="Group 5">
            <a:extLst>
              <a:ext uri="{FF2B5EF4-FFF2-40B4-BE49-F238E27FC236}">
                <a16:creationId xmlns:a16="http://schemas.microsoft.com/office/drawing/2014/main" id="{950AD62C-AE92-41EF-95F7-06A8AE217B18}"/>
              </a:ext>
            </a:extLst>
          </p:cNvPr>
          <p:cNvGrpSpPr/>
          <p:nvPr/>
        </p:nvGrpSpPr>
        <p:grpSpPr>
          <a:xfrm>
            <a:off x="1415138" y="1625716"/>
            <a:ext cx="6313724" cy="1846353"/>
            <a:chOff x="2714538" y="2646134"/>
            <a:chExt cx="3691547" cy="1079537"/>
          </a:xfrm>
        </p:grpSpPr>
        <p:sp>
          <p:nvSpPr>
            <p:cNvPr id="9" name="Oval 8">
              <a:extLst>
                <a:ext uri="{FF2B5EF4-FFF2-40B4-BE49-F238E27FC236}">
                  <a16:creationId xmlns:a16="http://schemas.microsoft.com/office/drawing/2014/main" id="{EB860B47-E48E-4884-AA20-D5F52BCEF2B9}"/>
                </a:ext>
              </a:extLst>
            </p:cNvPr>
            <p:cNvSpPr/>
            <p:nvPr/>
          </p:nvSpPr>
          <p:spPr>
            <a:xfrm>
              <a:off x="3354192" y="2646134"/>
              <a:ext cx="472102" cy="472104"/>
            </a:xfrm>
            <a:prstGeom prst="ellipse">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en-GB" sz="3200" b="1" dirty="0">
                  <a:solidFill>
                    <a:schemeClr val="tx1"/>
                  </a:solidFill>
                  <a:latin typeface="Century Gothic" panose="020B0502020202020204" pitchFamily="34" charset="0"/>
                </a:rPr>
                <a:t>1</a:t>
              </a:r>
            </a:p>
          </p:txBody>
        </p:sp>
        <p:sp>
          <p:nvSpPr>
            <p:cNvPr id="10" name="Oval 9">
              <a:extLst>
                <a:ext uri="{FF2B5EF4-FFF2-40B4-BE49-F238E27FC236}">
                  <a16:creationId xmlns:a16="http://schemas.microsoft.com/office/drawing/2014/main" id="{97EFC5FE-8222-4DC4-9CAE-586B6763B7C5}"/>
                </a:ext>
              </a:extLst>
            </p:cNvPr>
            <p:cNvSpPr/>
            <p:nvPr/>
          </p:nvSpPr>
          <p:spPr>
            <a:xfrm>
              <a:off x="3993846" y="2646134"/>
              <a:ext cx="472102" cy="472104"/>
            </a:xfrm>
            <a:prstGeom prst="ellipse">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en-GB" sz="3200" b="1" dirty="0">
                  <a:solidFill>
                    <a:schemeClr val="tx1"/>
                  </a:solidFill>
                  <a:latin typeface="Century Gothic" panose="020B0502020202020204" pitchFamily="34" charset="0"/>
                </a:rPr>
                <a:t>1</a:t>
              </a:r>
            </a:p>
          </p:txBody>
        </p:sp>
        <p:sp>
          <p:nvSpPr>
            <p:cNvPr id="11" name="Oval 10">
              <a:extLst>
                <a:ext uri="{FF2B5EF4-FFF2-40B4-BE49-F238E27FC236}">
                  <a16:creationId xmlns:a16="http://schemas.microsoft.com/office/drawing/2014/main" id="{F15452FC-04F5-48C1-995D-2529C35A226B}"/>
                </a:ext>
              </a:extLst>
            </p:cNvPr>
            <p:cNvSpPr/>
            <p:nvPr/>
          </p:nvSpPr>
          <p:spPr>
            <a:xfrm>
              <a:off x="3747551" y="3253567"/>
              <a:ext cx="472102" cy="472104"/>
            </a:xfrm>
            <a:prstGeom prst="ellipse">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en-GB" sz="3200" b="1" dirty="0">
                  <a:solidFill>
                    <a:schemeClr val="tx1"/>
                  </a:solidFill>
                  <a:latin typeface="Century Gothic" panose="020B0502020202020204" pitchFamily="34" charset="0"/>
                </a:rPr>
                <a:t>1</a:t>
              </a:r>
            </a:p>
          </p:txBody>
        </p:sp>
        <p:sp>
          <p:nvSpPr>
            <p:cNvPr id="12" name="Oval 11">
              <a:extLst>
                <a:ext uri="{FF2B5EF4-FFF2-40B4-BE49-F238E27FC236}">
                  <a16:creationId xmlns:a16="http://schemas.microsoft.com/office/drawing/2014/main" id="{6905B528-0699-42A8-A7DE-CB797B747234}"/>
                </a:ext>
              </a:extLst>
            </p:cNvPr>
            <p:cNvSpPr/>
            <p:nvPr/>
          </p:nvSpPr>
          <p:spPr>
            <a:xfrm>
              <a:off x="2714538" y="2646134"/>
              <a:ext cx="472102" cy="472104"/>
            </a:xfrm>
            <a:prstGeom prst="ellipse">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en-GB" sz="3200" b="1" dirty="0">
                  <a:solidFill>
                    <a:schemeClr val="tx1"/>
                  </a:solidFill>
                  <a:latin typeface="Century Gothic" panose="020B0502020202020204" pitchFamily="34" charset="0"/>
                </a:rPr>
                <a:t>1</a:t>
              </a:r>
            </a:p>
          </p:txBody>
        </p:sp>
        <p:sp>
          <p:nvSpPr>
            <p:cNvPr id="13" name="Oval 12">
              <a:extLst>
                <a:ext uri="{FF2B5EF4-FFF2-40B4-BE49-F238E27FC236}">
                  <a16:creationId xmlns:a16="http://schemas.microsoft.com/office/drawing/2014/main" id="{C4035522-93D0-4428-8162-E23E805F7387}"/>
                </a:ext>
              </a:extLst>
            </p:cNvPr>
            <p:cNvSpPr/>
            <p:nvPr/>
          </p:nvSpPr>
          <p:spPr>
            <a:xfrm>
              <a:off x="3025799" y="3253567"/>
              <a:ext cx="472102" cy="472104"/>
            </a:xfrm>
            <a:prstGeom prst="ellipse">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en-GB" sz="3200" b="1" dirty="0">
                  <a:solidFill>
                    <a:schemeClr val="tx1"/>
                  </a:solidFill>
                  <a:latin typeface="Century Gothic" panose="020B0502020202020204" pitchFamily="34" charset="0"/>
                </a:rPr>
                <a:t>1</a:t>
              </a:r>
            </a:p>
          </p:txBody>
        </p:sp>
        <p:sp>
          <p:nvSpPr>
            <p:cNvPr id="14" name="Oval 13">
              <a:extLst>
                <a:ext uri="{FF2B5EF4-FFF2-40B4-BE49-F238E27FC236}">
                  <a16:creationId xmlns:a16="http://schemas.microsoft.com/office/drawing/2014/main" id="{9CA97798-9BD4-4E29-84D8-85AAB25FCF7F}"/>
                </a:ext>
              </a:extLst>
            </p:cNvPr>
            <p:cNvSpPr/>
            <p:nvPr/>
          </p:nvSpPr>
          <p:spPr>
            <a:xfrm>
              <a:off x="5926924" y="2646134"/>
              <a:ext cx="479161" cy="479159"/>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0.01</a:t>
              </a:r>
            </a:p>
          </p:txBody>
        </p:sp>
        <p:sp>
          <p:nvSpPr>
            <p:cNvPr id="15" name="Oval 14">
              <a:extLst>
                <a:ext uri="{FF2B5EF4-FFF2-40B4-BE49-F238E27FC236}">
                  <a16:creationId xmlns:a16="http://schemas.microsoft.com/office/drawing/2014/main" id="{30C4E91C-5238-4FA5-B637-6F3E8541F544}"/>
                </a:ext>
              </a:extLst>
            </p:cNvPr>
            <p:cNvSpPr/>
            <p:nvPr/>
          </p:nvSpPr>
          <p:spPr>
            <a:xfrm>
              <a:off x="4469302" y="3246512"/>
              <a:ext cx="479161" cy="479159"/>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0.01</a:t>
              </a:r>
            </a:p>
          </p:txBody>
        </p:sp>
        <p:sp>
          <p:nvSpPr>
            <p:cNvPr id="16" name="Oval 15">
              <a:extLst>
                <a:ext uri="{FF2B5EF4-FFF2-40B4-BE49-F238E27FC236}">
                  <a16:creationId xmlns:a16="http://schemas.microsoft.com/office/drawing/2014/main" id="{96F43DC6-A85C-4E78-A8AC-45D4B6EFCBE9}"/>
                </a:ext>
              </a:extLst>
            </p:cNvPr>
            <p:cNvSpPr/>
            <p:nvPr/>
          </p:nvSpPr>
          <p:spPr>
            <a:xfrm>
              <a:off x="4633500" y="2646134"/>
              <a:ext cx="479161" cy="479159"/>
            </a:xfrm>
            <a:prstGeom prst="ellipse">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0.1</a:t>
              </a:r>
            </a:p>
          </p:txBody>
        </p:sp>
        <p:sp>
          <p:nvSpPr>
            <p:cNvPr id="17" name="Oval 16">
              <a:extLst>
                <a:ext uri="{FF2B5EF4-FFF2-40B4-BE49-F238E27FC236}">
                  <a16:creationId xmlns:a16="http://schemas.microsoft.com/office/drawing/2014/main" id="{D16ADFCA-2187-4242-B6CA-24FBB6FA0D9C}"/>
                </a:ext>
              </a:extLst>
            </p:cNvPr>
            <p:cNvSpPr/>
            <p:nvPr/>
          </p:nvSpPr>
          <p:spPr>
            <a:xfrm>
              <a:off x="5280213" y="2646134"/>
              <a:ext cx="479161" cy="479159"/>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0.01</a:t>
              </a:r>
            </a:p>
          </p:txBody>
        </p:sp>
        <p:sp>
          <p:nvSpPr>
            <p:cNvPr id="20" name="Oval 19">
              <a:extLst>
                <a:ext uri="{FF2B5EF4-FFF2-40B4-BE49-F238E27FC236}">
                  <a16:creationId xmlns:a16="http://schemas.microsoft.com/office/drawing/2014/main" id="{122D0BC4-5545-40B3-BB55-37F2CC98C67E}"/>
                </a:ext>
              </a:extLst>
            </p:cNvPr>
            <p:cNvSpPr/>
            <p:nvPr/>
          </p:nvSpPr>
          <p:spPr>
            <a:xfrm>
              <a:off x="5926923" y="3246512"/>
              <a:ext cx="479161" cy="479159"/>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0.01</a:t>
              </a:r>
            </a:p>
          </p:txBody>
        </p:sp>
        <p:sp>
          <p:nvSpPr>
            <p:cNvPr id="21" name="Oval 20">
              <a:extLst>
                <a:ext uri="{FF2B5EF4-FFF2-40B4-BE49-F238E27FC236}">
                  <a16:creationId xmlns:a16="http://schemas.microsoft.com/office/drawing/2014/main" id="{B91BD943-5AF8-414F-B8E1-9990FED15952}"/>
                </a:ext>
              </a:extLst>
            </p:cNvPr>
            <p:cNvSpPr/>
            <p:nvPr/>
          </p:nvSpPr>
          <p:spPr>
            <a:xfrm>
              <a:off x="5198112" y="3246512"/>
              <a:ext cx="479161" cy="479159"/>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0.01</a:t>
              </a:r>
            </a:p>
          </p:txBody>
        </p:sp>
      </p:grpSp>
    </p:spTree>
    <p:extLst>
      <p:ext uri="{BB962C8B-B14F-4D97-AF65-F5344CB8AC3E}">
        <p14:creationId xmlns:p14="http://schemas.microsoft.com/office/powerpoint/2010/main" val="7716697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True or False? 5.15 ÷ 5 = 1.3</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your answer.</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False because 5.15 ÷ 5 = 1.03</a:t>
            </a:r>
            <a:endParaRPr lang="en-GB" sz="2400" b="1" u="sng" dirty="0">
              <a:solidFill>
                <a:srgbClr val="FF0000"/>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6" name="Group 5">
            <a:extLst>
              <a:ext uri="{FF2B5EF4-FFF2-40B4-BE49-F238E27FC236}">
                <a16:creationId xmlns:a16="http://schemas.microsoft.com/office/drawing/2014/main" id="{950AD62C-AE92-41EF-95F7-06A8AE217B18}"/>
              </a:ext>
            </a:extLst>
          </p:cNvPr>
          <p:cNvGrpSpPr/>
          <p:nvPr/>
        </p:nvGrpSpPr>
        <p:grpSpPr>
          <a:xfrm>
            <a:off x="1415138" y="1625716"/>
            <a:ext cx="6313724" cy="1846353"/>
            <a:chOff x="2714538" y="2646134"/>
            <a:chExt cx="3691547" cy="1079537"/>
          </a:xfrm>
        </p:grpSpPr>
        <p:sp>
          <p:nvSpPr>
            <p:cNvPr id="9" name="Oval 8">
              <a:extLst>
                <a:ext uri="{FF2B5EF4-FFF2-40B4-BE49-F238E27FC236}">
                  <a16:creationId xmlns:a16="http://schemas.microsoft.com/office/drawing/2014/main" id="{EB860B47-E48E-4884-AA20-D5F52BCEF2B9}"/>
                </a:ext>
              </a:extLst>
            </p:cNvPr>
            <p:cNvSpPr/>
            <p:nvPr/>
          </p:nvSpPr>
          <p:spPr>
            <a:xfrm>
              <a:off x="3354192" y="2646134"/>
              <a:ext cx="472102" cy="472104"/>
            </a:xfrm>
            <a:prstGeom prst="ellipse">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en-GB" sz="3200" b="1" dirty="0">
                  <a:solidFill>
                    <a:schemeClr val="tx1"/>
                  </a:solidFill>
                  <a:latin typeface="Century Gothic" panose="020B0502020202020204" pitchFamily="34" charset="0"/>
                </a:rPr>
                <a:t>1</a:t>
              </a:r>
            </a:p>
          </p:txBody>
        </p:sp>
        <p:sp>
          <p:nvSpPr>
            <p:cNvPr id="10" name="Oval 9">
              <a:extLst>
                <a:ext uri="{FF2B5EF4-FFF2-40B4-BE49-F238E27FC236}">
                  <a16:creationId xmlns:a16="http://schemas.microsoft.com/office/drawing/2014/main" id="{97EFC5FE-8222-4DC4-9CAE-586B6763B7C5}"/>
                </a:ext>
              </a:extLst>
            </p:cNvPr>
            <p:cNvSpPr/>
            <p:nvPr/>
          </p:nvSpPr>
          <p:spPr>
            <a:xfrm>
              <a:off x="3993846" y="2646134"/>
              <a:ext cx="472102" cy="472104"/>
            </a:xfrm>
            <a:prstGeom prst="ellipse">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en-GB" sz="3200" b="1" dirty="0">
                  <a:solidFill>
                    <a:schemeClr val="tx1"/>
                  </a:solidFill>
                  <a:latin typeface="Century Gothic" panose="020B0502020202020204" pitchFamily="34" charset="0"/>
                </a:rPr>
                <a:t>1</a:t>
              </a:r>
            </a:p>
          </p:txBody>
        </p:sp>
        <p:sp>
          <p:nvSpPr>
            <p:cNvPr id="11" name="Oval 10">
              <a:extLst>
                <a:ext uri="{FF2B5EF4-FFF2-40B4-BE49-F238E27FC236}">
                  <a16:creationId xmlns:a16="http://schemas.microsoft.com/office/drawing/2014/main" id="{F15452FC-04F5-48C1-995D-2529C35A226B}"/>
                </a:ext>
              </a:extLst>
            </p:cNvPr>
            <p:cNvSpPr/>
            <p:nvPr/>
          </p:nvSpPr>
          <p:spPr>
            <a:xfrm>
              <a:off x="3747551" y="3253567"/>
              <a:ext cx="472102" cy="472104"/>
            </a:xfrm>
            <a:prstGeom prst="ellipse">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en-GB" sz="3200" b="1" dirty="0">
                  <a:solidFill>
                    <a:schemeClr val="tx1"/>
                  </a:solidFill>
                  <a:latin typeface="Century Gothic" panose="020B0502020202020204" pitchFamily="34" charset="0"/>
                </a:rPr>
                <a:t>1</a:t>
              </a:r>
            </a:p>
          </p:txBody>
        </p:sp>
        <p:sp>
          <p:nvSpPr>
            <p:cNvPr id="12" name="Oval 11">
              <a:extLst>
                <a:ext uri="{FF2B5EF4-FFF2-40B4-BE49-F238E27FC236}">
                  <a16:creationId xmlns:a16="http://schemas.microsoft.com/office/drawing/2014/main" id="{6905B528-0699-42A8-A7DE-CB797B747234}"/>
                </a:ext>
              </a:extLst>
            </p:cNvPr>
            <p:cNvSpPr/>
            <p:nvPr/>
          </p:nvSpPr>
          <p:spPr>
            <a:xfrm>
              <a:off x="2714538" y="2646134"/>
              <a:ext cx="472102" cy="472104"/>
            </a:xfrm>
            <a:prstGeom prst="ellipse">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en-GB" sz="3200" b="1" dirty="0">
                  <a:solidFill>
                    <a:schemeClr val="tx1"/>
                  </a:solidFill>
                  <a:latin typeface="Century Gothic" panose="020B0502020202020204" pitchFamily="34" charset="0"/>
                </a:rPr>
                <a:t>1</a:t>
              </a:r>
            </a:p>
          </p:txBody>
        </p:sp>
        <p:sp>
          <p:nvSpPr>
            <p:cNvPr id="13" name="Oval 12">
              <a:extLst>
                <a:ext uri="{FF2B5EF4-FFF2-40B4-BE49-F238E27FC236}">
                  <a16:creationId xmlns:a16="http://schemas.microsoft.com/office/drawing/2014/main" id="{C4035522-93D0-4428-8162-E23E805F7387}"/>
                </a:ext>
              </a:extLst>
            </p:cNvPr>
            <p:cNvSpPr/>
            <p:nvPr/>
          </p:nvSpPr>
          <p:spPr>
            <a:xfrm>
              <a:off x="3025799" y="3253567"/>
              <a:ext cx="472102" cy="472104"/>
            </a:xfrm>
            <a:prstGeom prst="ellipse">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en-GB" sz="3200" b="1" dirty="0">
                  <a:solidFill>
                    <a:schemeClr val="tx1"/>
                  </a:solidFill>
                  <a:latin typeface="Century Gothic" panose="020B0502020202020204" pitchFamily="34" charset="0"/>
                </a:rPr>
                <a:t>1</a:t>
              </a:r>
            </a:p>
          </p:txBody>
        </p:sp>
        <p:sp>
          <p:nvSpPr>
            <p:cNvPr id="14" name="Oval 13">
              <a:extLst>
                <a:ext uri="{FF2B5EF4-FFF2-40B4-BE49-F238E27FC236}">
                  <a16:creationId xmlns:a16="http://schemas.microsoft.com/office/drawing/2014/main" id="{9CA97798-9BD4-4E29-84D8-85AAB25FCF7F}"/>
                </a:ext>
              </a:extLst>
            </p:cNvPr>
            <p:cNvSpPr/>
            <p:nvPr/>
          </p:nvSpPr>
          <p:spPr>
            <a:xfrm>
              <a:off x="5926924" y="2646134"/>
              <a:ext cx="479161" cy="479159"/>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0.01</a:t>
              </a:r>
            </a:p>
          </p:txBody>
        </p:sp>
        <p:sp>
          <p:nvSpPr>
            <p:cNvPr id="15" name="Oval 14">
              <a:extLst>
                <a:ext uri="{FF2B5EF4-FFF2-40B4-BE49-F238E27FC236}">
                  <a16:creationId xmlns:a16="http://schemas.microsoft.com/office/drawing/2014/main" id="{30C4E91C-5238-4FA5-B637-6F3E8541F544}"/>
                </a:ext>
              </a:extLst>
            </p:cNvPr>
            <p:cNvSpPr/>
            <p:nvPr/>
          </p:nvSpPr>
          <p:spPr>
            <a:xfrm>
              <a:off x="4469302" y="3246512"/>
              <a:ext cx="479161" cy="479159"/>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0.01</a:t>
              </a:r>
            </a:p>
          </p:txBody>
        </p:sp>
        <p:sp>
          <p:nvSpPr>
            <p:cNvPr id="16" name="Oval 15">
              <a:extLst>
                <a:ext uri="{FF2B5EF4-FFF2-40B4-BE49-F238E27FC236}">
                  <a16:creationId xmlns:a16="http://schemas.microsoft.com/office/drawing/2014/main" id="{96F43DC6-A85C-4E78-A8AC-45D4B6EFCBE9}"/>
                </a:ext>
              </a:extLst>
            </p:cNvPr>
            <p:cNvSpPr/>
            <p:nvPr/>
          </p:nvSpPr>
          <p:spPr>
            <a:xfrm>
              <a:off x="4633500" y="2646134"/>
              <a:ext cx="479161" cy="479159"/>
            </a:xfrm>
            <a:prstGeom prst="ellipse">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0.1</a:t>
              </a:r>
            </a:p>
          </p:txBody>
        </p:sp>
        <p:sp>
          <p:nvSpPr>
            <p:cNvPr id="17" name="Oval 16">
              <a:extLst>
                <a:ext uri="{FF2B5EF4-FFF2-40B4-BE49-F238E27FC236}">
                  <a16:creationId xmlns:a16="http://schemas.microsoft.com/office/drawing/2014/main" id="{D16ADFCA-2187-4242-B6CA-24FBB6FA0D9C}"/>
                </a:ext>
              </a:extLst>
            </p:cNvPr>
            <p:cNvSpPr/>
            <p:nvPr/>
          </p:nvSpPr>
          <p:spPr>
            <a:xfrm>
              <a:off x="5280213" y="2646134"/>
              <a:ext cx="479161" cy="479159"/>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0.01</a:t>
              </a:r>
            </a:p>
          </p:txBody>
        </p:sp>
        <p:sp>
          <p:nvSpPr>
            <p:cNvPr id="20" name="Oval 19">
              <a:extLst>
                <a:ext uri="{FF2B5EF4-FFF2-40B4-BE49-F238E27FC236}">
                  <a16:creationId xmlns:a16="http://schemas.microsoft.com/office/drawing/2014/main" id="{122D0BC4-5545-40B3-BB55-37F2CC98C67E}"/>
                </a:ext>
              </a:extLst>
            </p:cNvPr>
            <p:cNvSpPr/>
            <p:nvPr/>
          </p:nvSpPr>
          <p:spPr>
            <a:xfrm>
              <a:off x="5926923" y="3246512"/>
              <a:ext cx="479161" cy="479159"/>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0.01</a:t>
              </a:r>
            </a:p>
          </p:txBody>
        </p:sp>
        <p:sp>
          <p:nvSpPr>
            <p:cNvPr id="21" name="Oval 20">
              <a:extLst>
                <a:ext uri="{FF2B5EF4-FFF2-40B4-BE49-F238E27FC236}">
                  <a16:creationId xmlns:a16="http://schemas.microsoft.com/office/drawing/2014/main" id="{B91BD943-5AF8-414F-B8E1-9990FED15952}"/>
                </a:ext>
              </a:extLst>
            </p:cNvPr>
            <p:cNvSpPr/>
            <p:nvPr/>
          </p:nvSpPr>
          <p:spPr>
            <a:xfrm>
              <a:off x="5198112" y="3246512"/>
              <a:ext cx="479161" cy="479159"/>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0.01</a:t>
              </a:r>
            </a:p>
          </p:txBody>
        </p:sp>
      </p:grpSp>
    </p:spTree>
    <p:extLst>
      <p:ext uri="{BB962C8B-B14F-4D97-AF65-F5344CB8AC3E}">
        <p14:creationId xmlns:p14="http://schemas.microsoft.com/office/powerpoint/2010/main" val="3162135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prstClr val="black"/>
              </a:solidFill>
              <a:latin typeface="Century Gothic" panose="020B0502020202020204" pitchFamily="34" charset="0"/>
            </a:endParaRPr>
          </a:p>
          <a:p>
            <a:pPr lvl="0" algn="ctr"/>
            <a:r>
              <a:rPr lang="en-GB" sz="2000" b="1" dirty="0">
                <a:solidFill>
                  <a:prstClr val="black"/>
                </a:solidFill>
                <a:latin typeface="Century Gothic" panose="020B0502020202020204" pitchFamily="34" charset="0"/>
              </a:rPr>
              <a:t>Calculate the missing digits</a:t>
            </a:r>
          </a:p>
          <a:p>
            <a:pPr lvl="0" algn="ctr"/>
            <a:endParaRPr lang="en-GB" sz="2400" b="1" u="sng" dirty="0">
              <a:solidFill>
                <a:prstClr val="black"/>
              </a:solidFill>
              <a:latin typeface="Century Gothic" panose="020B0502020202020204" pitchFamily="34" charset="0"/>
            </a:endParaRPr>
          </a:p>
          <a:p>
            <a:pPr marL="457200" indent="-457200" algn="ctr">
              <a:buAutoNum type="alphaUcPeriod"/>
            </a:pPr>
            <a:r>
              <a:rPr lang="en-GB" sz="3600" b="1" dirty="0">
                <a:solidFill>
                  <a:schemeClr val="tx1"/>
                </a:solidFill>
                <a:latin typeface="Century Gothic" panose="020B0502020202020204" pitchFamily="34" charset="0"/>
              </a:rPr>
              <a:t>5.___5 ÷ 5 = 1.01</a:t>
            </a:r>
          </a:p>
          <a:p>
            <a:pPr marL="457200" indent="-457200">
              <a:buAutoNum type="alphaUcPeriod"/>
            </a:pPr>
            <a:endParaRPr lang="en-GB" sz="3600" b="1" dirty="0">
              <a:solidFill>
                <a:schemeClr val="tx1"/>
              </a:solidFill>
              <a:latin typeface="Century Gothic" panose="020B0502020202020204" pitchFamily="34" charset="0"/>
            </a:endParaRPr>
          </a:p>
          <a:p>
            <a:pPr algn="ctr"/>
            <a:r>
              <a:rPr lang="en-GB" sz="3600" b="1" dirty="0">
                <a:solidFill>
                  <a:schemeClr val="tx1"/>
                </a:solidFill>
                <a:latin typeface="Century Gothic" panose="020B0502020202020204" pitchFamily="34" charset="0"/>
              </a:rPr>
              <a:t>B. 16.2___ ÷ 4 = 4.06</a:t>
            </a: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34120303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prstClr val="black"/>
              </a:solidFill>
              <a:latin typeface="Century Gothic" panose="020B0502020202020204" pitchFamily="34" charset="0"/>
            </a:endParaRPr>
          </a:p>
          <a:p>
            <a:pPr lvl="0" algn="ctr"/>
            <a:r>
              <a:rPr lang="en-GB" sz="2000" b="1" dirty="0">
                <a:solidFill>
                  <a:prstClr val="black"/>
                </a:solidFill>
                <a:latin typeface="Century Gothic" panose="020B0502020202020204" pitchFamily="34" charset="0"/>
              </a:rPr>
              <a:t>Calculate the missing digits</a:t>
            </a:r>
          </a:p>
          <a:p>
            <a:pPr lvl="0" algn="ctr"/>
            <a:endParaRPr lang="en-GB" sz="2400" b="1" u="sng" dirty="0">
              <a:solidFill>
                <a:prstClr val="black"/>
              </a:solidFill>
              <a:latin typeface="Century Gothic" panose="020B0502020202020204" pitchFamily="34" charset="0"/>
            </a:endParaRPr>
          </a:p>
          <a:p>
            <a:pPr marL="457200" indent="-457200" algn="ctr">
              <a:buAutoNum type="alphaUcPeriod"/>
            </a:pPr>
            <a:r>
              <a:rPr lang="en-GB" sz="3600" b="1" dirty="0">
                <a:solidFill>
                  <a:schemeClr val="tx1"/>
                </a:solidFill>
                <a:latin typeface="Century Gothic" panose="020B0502020202020204" pitchFamily="34" charset="0"/>
              </a:rPr>
              <a:t>5.</a:t>
            </a:r>
            <a:r>
              <a:rPr lang="en-GB" sz="3600" b="1" u="sng" dirty="0">
                <a:solidFill>
                  <a:srgbClr val="FF0000"/>
                </a:solidFill>
                <a:latin typeface="Century Gothic" panose="020B0502020202020204" pitchFamily="34" charset="0"/>
              </a:rPr>
              <a:t>0</a:t>
            </a:r>
            <a:r>
              <a:rPr lang="en-GB" sz="3600" b="1" dirty="0">
                <a:solidFill>
                  <a:schemeClr val="tx1"/>
                </a:solidFill>
                <a:latin typeface="Century Gothic" panose="020B0502020202020204" pitchFamily="34" charset="0"/>
              </a:rPr>
              <a:t>5 ÷ 5 = 1.01</a:t>
            </a:r>
          </a:p>
          <a:p>
            <a:pPr marL="457200" indent="-457200">
              <a:buAutoNum type="alphaUcPeriod"/>
            </a:pPr>
            <a:endParaRPr lang="en-GB" sz="3600" b="1" dirty="0">
              <a:solidFill>
                <a:schemeClr val="tx1"/>
              </a:solidFill>
              <a:latin typeface="Century Gothic" panose="020B0502020202020204" pitchFamily="34" charset="0"/>
            </a:endParaRPr>
          </a:p>
          <a:p>
            <a:pPr algn="ctr"/>
            <a:r>
              <a:rPr lang="en-GB" sz="3600" b="1" dirty="0">
                <a:solidFill>
                  <a:schemeClr val="tx1"/>
                </a:solidFill>
                <a:latin typeface="Century Gothic" panose="020B0502020202020204" pitchFamily="34" charset="0"/>
              </a:rPr>
              <a:t>B. 16.2</a:t>
            </a:r>
            <a:r>
              <a:rPr lang="en-GB" sz="3600" b="1" u="sng" dirty="0">
                <a:solidFill>
                  <a:srgbClr val="FF0000"/>
                </a:solidFill>
                <a:latin typeface="Century Gothic" panose="020B0502020202020204" pitchFamily="34" charset="0"/>
              </a:rPr>
              <a:t>4</a:t>
            </a:r>
            <a:r>
              <a:rPr lang="en-GB" sz="3600" b="1" dirty="0">
                <a:solidFill>
                  <a:schemeClr val="tx1"/>
                </a:solidFill>
                <a:latin typeface="Century Gothic" panose="020B0502020202020204" pitchFamily="34" charset="0"/>
              </a:rPr>
              <a:t> ÷ 4 = 4.06</a:t>
            </a: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8625805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0" name="Picture 9">
            <a:extLst>
              <a:ext uri="{FF2B5EF4-FFF2-40B4-BE49-F238E27FC236}">
                <a16:creationId xmlns:a16="http://schemas.microsoft.com/office/drawing/2014/main" id="{E4649E3B-E5F1-433E-BE66-03286216301E}"/>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1" name="Rectangle 10">
            <a:extLst>
              <a:ext uri="{FF2B5EF4-FFF2-40B4-BE49-F238E27FC236}">
                <a16:creationId xmlns:a16="http://schemas.microsoft.com/office/drawing/2014/main" id="{7A8B14F5-B431-4600-AA60-7B48D66B71F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Poppy says: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how you know. </a:t>
            </a:r>
          </a:p>
          <a:p>
            <a:pPr algn="ctr"/>
            <a:endParaRPr lang="en-GB" sz="2400" b="1" dirty="0">
              <a:solidFill>
                <a:srgbClr val="FF0000"/>
              </a:solidFill>
              <a:latin typeface="Century Gothic" panose="020B0502020202020204" pitchFamily="34" charset="0"/>
            </a:endParaRPr>
          </a:p>
          <a:p>
            <a:pPr algn="ctr"/>
            <a:r>
              <a:rPr lang="en-GB" sz="2400" b="1" dirty="0">
                <a:latin typeface="Century Gothic" panose="020B0502020202020204" pitchFamily="34" charset="0"/>
              </a:rPr>
              <a:t>.</a:t>
            </a:r>
            <a:endParaRPr lang="en-GB" sz="3600" b="1" dirty="0">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12" name="Speech Bubble: Rectangle with Corners Rounded 2">
            <a:extLst>
              <a:ext uri="{FF2B5EF4-FFF2-40B4-BE49-F238E27FC236}">
                <a16:creationId xmlns:a16="http://schemas.microsoft.com/office/drawing/2014/main" id="{D50A3279-4347-4082-982E-62E6D8C2C8B4}"/>
              </a:ext>
            </a:extLst>
          </p:cNvPr>
          <p:cNvSpPr/>
          <p:nvPr/>
        </p:nvSpPr>
        <p:spPr>
          <a:xfrm>
            <a:off x="4154205" y="1432898"/>
            <a:ext cx="3320647" cy="1349132"/>
          </a:xfrm>
          <a:prstGeom prst="wedgeRoundRectCallout">
            <a:avLst>
              <a:gd name="adj1" fmla="val -71694"/>
              <a:gd name="adj2" fmla="val 6003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think that the answers to </a:t>
            </a:r>
          </a:p>
          <a:p>
            <a:pPr algn="ctr"/>
            <a:r>
              <a:rPr lang="en-GB" sz="2000" b="1" dirty="0">
                <a:solidFill>
                  <a:schemeClr val="tx1"/>
                </a:solidFill>
                <a:latin typeface="Century Gothic" panose="020B0502020202020204" pitchFamily="34" charset="0"/>
              </a:rPr>
              <a:t>6.22 ÷ 2 and 9.33 ÷ 3 are the same.</a:t>
            </a:r>
          </a:p>
        </p:txBody>
      </p:sp>
    </p:spTree>
    <p:extLst>
      <p:ext uri="{BB962C8B-B14F-4D97-AF65-F5344CB8AC3E}">
        <p14:creationId xmlns:p14="http://schemas.microsoft.com/office/powerpoint/2010/main" val="13376551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0" name="Picture 9">
            <a:extLst>
              <a:ext uri="{FF2B5EF4-FFF2-40B4-BE49-F238E27FC236}">
                <a16:creationId xmlns:a16="http://schemas.microsoft.com/office/drawing/2014/main" id="{E4649E3B-E5F1-433E-BE66-03286216301E}"/>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1" name="Rectangle 10">
            <a:extLst>
              <a:ext uri="{FF2B5EF4-FFF2-40B4-BE49-F238E27FC236}">
                <a16:creationId xmlns:a16="http://schemas.microsoft.com/office/drawing/2014/main" id="{7A8B14F5-B431-4600-AA60-7B48D66B71F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Poppy says: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how you know. </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Poppy is correct because… </a:t>
            </a:r>
            <a:r>
              <a:rPr lang="en-GB" sz="2000" b="1" dirty="0">
                <a:latin typeface="Century Gothic" panose="020B0502020202020204" pitchFamily="34" charset="0"/>
              </a:rPr>
              <a:t>.</a:t>
            </a:r>
          </a:p>
          <a:p>
            <a:endParaRPr lang="en-GB" sz="2000" b="1" dirty="0">
              <a:solidFill>
                <a:schemeClr val="tx1"/>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a:p>
            <a:pPr algn="ctr"/>
            <a:r>
              <a:rPr lang="en-GB" sz="2400" b="1" dirty="0">
                <a:latin typeface="Century Gothic" panose="020B0502020202020204" pitchFamily="34" charset="0"/>
              </a:rPr>
              <a:t>.</a:t>
            </a:r>
            <a:endParaRPr lang="en-GB" sz="3600" b="1" dirty="0">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12" name="Speech Bubble: Rectangle with Corners Rounded 2">
            <a:extLst>
              <a:ext uri="{FF2B5EF4-FFF2-40B4-BE49-F238E27FC236}">
                <a16:creationId xmlns:a16="http://schemas.microsoft.com/office/drawing/2014/main" id="{D50A3279-4347-4082-982E-62E6D8C2C8B4}"/>
              </a:ext>
            </a:extLst>
          </p:cNvPr>
          <p:cNvSpPr/>
          <p:nvPr/>
        </p:nvSpPr>
        <p:spPr>
          <a:xfrm>
            <a:off x="4154205" y="1432898"/>
            <a:ext cx="3320647" cy="1349132"/>
          </a:xfrm>
          <a:prstGeom prst="wedgeRoundRectCallout">
            <a:avLst>
              <a:gd name="adj1" fmla="val -71694"/>
              <a:gd name="adj2" fmla="val 6003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think that the answers to </a:t>
            </a:r>
          </a:p>
          <a:p>
            <a:pPr algn="ctr"/>
            <a:r>
              <a:rPr lang="en-GB" sz="2000" b="1" dirty="0">
                <a:solidFill>
                  <a:schemeClr val="tx1"/>
                </a:solidFill>
                <a:latin typeface="Century Gothic" panose="020B0502020202020204" pitchFamily="34" charset="0"/>
              </a:rPr>
              <a:t>6.22 ÷ 2 and 9.33 ÷ 3 are the same.</a:t>
            </a:r>
          </a:p>
        </p:txBody>
      </p:sp>
    </p:spTree>
    <p:extLst>
      <p:ext uri="{BB962C8B-B14F-4D97-AF65-F5344CB8AC3E}">
        <p14:creationId xmlns:p14="http://schemas.microsoft.com/office/powerpoint/2010/main" val="28905930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0" name="Picture 9">
            <a:extLst>
              <a:ext uri="{FF2B5EF4-FFF2-40B4-BE49-F238E27FC236}">
                <a16:creationId xmlns:a16="http://schemas.microsoft.com/office/drawing/2014/main" id="{E4649E3B-E5F1-433E-BE66-03286216301E}"/>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1" name="Rectangle 10">
            <a:extLst>
              <a:ext uri="{FF2B5EF4-FFF2-40B4-BE49-F238E27FC236}">
                <a16:creationId xmlns:a16="http://schemas.microsoft.com/office/drawing/2014/main" id="{7A8B14F5-B431-4600-AA60-7B48D66B71F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Poppy says: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how you know. </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Poppy is correct because both calculations give an answer of 3.11.</a:t>
            </a:r>
            <a:endParaRPr lang="en-GB" sz="2000" b="1" dirty="0">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a:p>
            <a:pPr algn="ctr"/>
            <a:r>
              <a:rPr lang="en-GB" sz="2400" b="1" dirty="0">
                <a:latin typeface="Century Gothic" panose="020B0502020202020204" pitchFamily="34" charset="0"/>
              </a:rPr>
              <a:t>.</a:t>
            </a:r>
            <a:endParaRPr lang="en-GB" sz="3600" b="1" dirty="0">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12" name="Speech Bubble: Rectangle with Corners Rounded 2">
            <a:extLst>
              <a:ext uri="{FF2B5EF4-FFF2-40B4-BE49-F238E27FC236}">
                <a16:creationId xmlns:a16="http://schemas.microsoft.com/office/drawing/2014/main" id="{D50A3279-4347-4082-982E-62E6D8C2C8B4}"/>
              </a:ext>
            </a:extLst>
          </p:cNvPr>
          <p:cNvSpPr/>
          <p:nvPr/>
        </p:nvSpPr>
        <p:spPr>
          <a:xfrm>
            <a:off x="4154205" y="1432898"/>
            <a:ext cx="3320647" cy="1349132"/>
          </a:xfrm>
          <a:prstGeom prst="wedgeRoundRectCallout">
            <a:avLst>
              <a:gd name="adj1" fmla="val -71694"/>
              <a:gd name="adj2" fmla="val 6003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think that the answers to </a:t>
            </a:r>
          </a:p>
          <a:p>
            <a:pPr algn="ctr"/>
            <a:r>
              <a:rPr lang="en-GB" sz="2000" b="1" dirty="0">
                <a:solidFill>
                  <a:schemeClr val="tx1"/>
                </a:solidFill>
                <a:latin typeface="Century Gothic" panose="020B0502020202020204" pitchFamily="34" charset="0"/>
              </a:rPr>
              <a:t>6.22 ÷ 2 and 9.33 ÷ 3 are the same.</a:t>
            </a:r>
          </a:p>
        </p:txBody>
      </p:sp>
    </p:spTree>
    <p:extLst>
      <p:ext uri="{BB962C8B-B14F-4D97-AF65-F5344CB8AC3E}">
        <p14:creationId xmlns:p14="http://schemas.microsoft.com/office/powerpoint/2010/main" val="106181383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86144f90-c7b6-48d0-aae5-f5e9e48cc3df"/>
    <ds:schemaRef ds:uri="http://purl.org/dc/elements/1.1/"/>
    <ds:schemaRef ds:uri="http://schemas.microsoft.com/office/2006/metadata/properties"/>
    <ds:schemaRef ds:uri="http://schemas.microsoft.com/sharepoint/v3"/>
    <ds:schemaRef ds:uri="0f0ae0ff-29c4-4766-b250-c1a9bee8d430"/>
    <ds:schemaRef ds:uri="http://www.w3.org/XML/1998/namespace"/>
    <ds:schemaRef ds:uri="http://purl.org/dc/dcmitype/"/>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9425C21A-2F96-46B2-8605-3E47033D060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1335</TotalTime>
  <Words>725</Words>
  <Application>Microsoft Office PowerPoint</Application>
  <PresentationFormat>On-screen Show (4:3)</PresentationFormat>
  <Paragraphs>435</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Calibri</vt:lpstr>
      <vt:lpstr>Calibri Light</vt:lpstr>
      <vt:lpstr>Century Gothic</vt:lpstr>
      <vt:lpstr>SassoonCRInfantMedium</vt:lpstr>
      <vt:lpstr>-webkit-standard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Victoria Worthington</cp:lastModifiedBy>
  <cp:revision>48</cp:revision>
  <dcterms:created xsi:type="dcterms:W3CDTF">2018-03-17T10:08:43Z</dcterms:created>
  <dcterms:modified xsi:type="dcterms:W3CDTF">2018-11-29T11:10:17Z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