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55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271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135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19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691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835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86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48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453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961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53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EE283-1E33-4C50-BEB8-3FB724F935D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69CFB-D7EF-4E04-AE45-9696DE54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751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DrPPSbleY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identify my dream job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39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loud Callout 3"/>
          <p:cNvSpPr/>
          <p:nvPr/>
        </p:nvSpPr>
        <p:spPr>
          <a:xfrm>
            <a:off x="7148946" y="1302328"/>
            <a:ext cx="3066472" cy="1902691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jobs do you think are extremely interesting?</a:t>
            </a:r>
            <a:endParaRPr lang="en-GB" dirty="0" smtClean="0"/>
          </a:p>
        </p:txBody>
      </p:sp>
      <p:sp>
        <p:nvSpPr>
          <p:cNvPr id="5" name="Cloud Callout 4"/>
          <p:cNvSpPr/>
          <p:nvPr/>
        </p:nvSpPr>
        <p:spPr>
          <a:xfrm>
            <a:off x="1032164" y="1459346"/>
            <a:ext cx="2549236" cy="1745673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jobs do you think are most important?</a:t>
            </a:r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2549235" y="3694546"/>
            <a:ext cx="3343564" cy="2281382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 you have any idols or role models?</a:t>
            </a:r>
            <a:endParaRPr lang="en-GB" dirty="0"/>
          </a:p>
        </p:txBody>
      </p:sp>
      <p:sp>
        <p:nvSpPr>
          <p:cNvPr id="7" name="Cloud Callout 6"/>
          <p:cNvSpPr/>
          <p:nvPr/>
        </p:nvSpPr>
        <p:spPr>
          <a:xfrm>
            <a:off x="7860145" y="3971636"/>
            <a:ext cx="3177310" cy="2115128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 you know somebody that has a job that you like the sound of?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877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I grow up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https://www.youtube.com/watch?v=zDrPPSbleYE</a:t>
            </a:r>
            <a:r>
              <a:rPr lang="en-GB" dirty="0" smtClean="0"/>
              <a:t> </a:t>
            </a:r>
          </a:p>
          <a:p>
            <a:endParaRPr lang="en-GB" dirty="0" smtClean="0"/>
          </a:p>
          <a:p>
            <a:r>
              <a:rPr lang="en-GB" dirty="0" smtClean="0"/>
              <a:t>After watching the video above, are there any jobs that you might be interested in?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91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7100" y="19050"/>
            <a:ext cx="4914900" cy="68389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825625"/>
            <a:ext cx="6319982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Can you research your dream job</a:t>
            </a:r>
          </a:p>
          <a:p>
            <a:r>
              <a:rPr lang="en-GB" dirty="0" smtClean="0"/>
              <a:t>Could you draw a picture of you doing your dream job</a:t>
            </a:r>
          </a:p>
          <a:p>
            <a:r>
              <a:rPr lang="en-GB" dirty="0" smtClean="0"/>
              <a:t>Can you describe the main duties and responsibilities of a dream job </a:t>
            </a:r>
          </a:p>
          <a:p>
            <a:r>
              <a:rPr lang="en-GB" dirty="0" smtClean="0"/>
              <a:t>What qualifications would you need to be able to do that job</a:t>
            </a:r>
          </a:p>
          <a:p>
            <a:r>
              <a:rPr lang="en-GB" dirty="0" smtClean="0"/>
              <a:t>Finally how much would you get paid?</a:t>
            </a:r>
          </a:p>
          <a:p>
            <a:r>
              <a:rPr lang="en-GB" dirty="0" smtClean="0"/>
              <a:t>After that think about what steps I need to take to become successful </a:t>
            </a:r>
          </a:p>
          <a:p>
            <a:r>
              <a:rPr lang="en-GB" dirty="0" smtClean="0"/>
              <a:t>(this sheet will be available on the website)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576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147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LO: to identify my dream job</vt:lpstr>
      <vt:lpstr>PowerPoint Presentation</vt:lpstr>
      <vt:lpstr>When I grow up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identify my dream job</dc:title>
  <dc:creator>Matt Skinner</dc:creator>
  <cp:lastModifiedBy>Matt Skinner</cp:lastModifiedBy>
  <cp:revision>3</cp:revision>
  <dcterms:created xsi:type="dcterms:W3CDTF">2021-01-25T16:57:55Z</dcterms:created>
  <dcterms:modified xsi:type="dcterms:W3CDTF">2021-01-25T17:14:28Z</dcterms:modified>
</cp:coreProperties>
</file>