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6" y="3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1D488-4CEB-4EAB-AAE7-E80E23601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D03B2-0C35-4567-B400-CA5ACF927F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9B762-1C95-4A39-8246-2383FEE42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25151-CA71-4DBE-9621-3AF03DF3EE70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D962A-41A2-499A-BD84-561E340F5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39065-FC39-401F-AFE2-2F795A4C8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6C30-B86B-4F13-A187-C1D003B958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50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E386C4-0296-4F29-828D-C3AAC9D92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684EC5-9087-4504-A538-AE51BE4C6F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CD1E41-8F89-4CC6-8519-D8A4682B42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25151-CA71-4DBE-9621-3AF03DF3EE70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AE871F-8CF5-46AF-B1EC-78951016D1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FE6E9-843C-4B07-9DE1-651F403ADA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46C30-B86B-4F13-A187-C1D003B958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94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3E78D-4D46-4D33-859D-03C6CF63F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7019" y="18255"/>
            <a:ext cx="8074981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Friday 8</a:t>
            </a:r>
            <a:r>
              <a:rPr lang="en-GB" sz="5400" baseline="30000" dirty="0">
                <a:latin typeface="Comic Sans MS" panose="030F0702030302020204" pitchFamily="66" charset="0"/>
              </a:rPr>
              <a:t>th</a:t>
            </a:r>
            <a:r>
              <a:rPr lang="en-GB" sz="5400" dirty="0"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FA7E6-5BC0-4F57-B211-61F1427794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1253331"/>
            <a:ext cx="10515600" cy="435133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GB" sz="5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LO: To identify geographical differences between South America and the UK 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775F17E-00DE-4C1D-B12C-68194A67E753}"/>
              </a:ext>
            </a:extLst>
          </p:cNvPr>
          <p:cNvCxnSpPr/>
          <p:nvPr/>
        </p:nvCxnSpPr>
        <p:spPr>
          <a:xfrm>
            <a:off x="4181383" y="1074198"/>
            <a:ext cx="782122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38743F6-7428-4898-BCA9-6EA6E8296255}"/>
              </a:ext>
            </a:extLst>
          </p:cNvPr>
          <p:cNvCxnSpPr>
            <a:cxnSpLocks/>
          </p:cNvCxnSpPr>
          <p:nvPr/>
        </p:nvCxnSpPr>
        <p:spPr>
          <a:xfrm>
            <a:off x="2991775" y="2061099"/>
            <a:ext cx="920022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9748DD-8CB5-473F-91C8-C5BE45CE55CB}"/>
              </a:ext>
            </a:extLst>
          </p:cNvPr>
          <p:cNvCxnSpPr>
            <a:cxnSpLocks/>
          </p:cNvCxnSpPr>
          <p:nvPr/>
        </p:nvCxnSpPr>
        <p:spPr>
          <a:xfrm>
            <a:off x="3275860" y="2700292"/>
            <a:ext cx="891614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5BCD516-A0BB-489E-AAC1-A55FD9CD5480}"/>
              </a:ext>
            </a:extLst>
          </p:cNvPr>
          <p:cNvCxnSpPr>
            <a:cxnSpLocks/>
          </p:cNvCxnSpPr>
          <p:nvPr/>
        </p:nvCxnSpPr>
        <p:spPr>
          <a:xfrm>
            <a:off x="5406501" y="3430480"/>
            <a:ext cx="678549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110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05E26-284C-4DC1-AB3F-36294ED4B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831" y="302982"/>
            <a:ext cx="11514338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the key geographical features of South America?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48AD3160-7EE1-450F-961D-8E1DEA5A24BF}"/>
              </a:ext>
            </a:extLst>
          </p:cNvPr>
          <p:cNvSpPr/>
          <p:nvPr/>
        </p:nvSpPr>
        <p:spPr>
          <a:xfrm>
            <a:off x="7751685" y="951182"/>
            <a:ext cx="4101484" cy="2241233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FD14F5-1917-4431-AA60-2E7E8B1D5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0392" y="1707742"/>
            <a:ext cx="3075371" cy="7222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Think back to yesterday’s lesson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7F6303-44A0-403F-AA73-9CAD120EED4A}"/>
              </a:ext>
            </a:extLst>
          </p:cNvPr>
          <p:cNvSpPr txBox="1"/>
          <p:nvPr/>
        </p:nvSpPr>
        <p:spPr>
          <a:xfrm>
            <a:off x="371752" y="2110855"/>
            <a:ext cx="725971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Macchu Picchu </a:t>
            </a:r>
            <a:r>
              <a:rPr lang="en-GB" dirty="0">
                <a:latin typeface="Comic Sans MS" panose="030F0702030302020204" pitchFamily="66" charset="0"/>
              </a:rPr>
              <a:t>in Peru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Iguazu Falls </a:t>
            </a:r>
            <a:r>
              <a:rPr lang="en-GB" dirty="0">
                <a:latin typeface="Comic Sans MS" panose="030F0702030302020204" pitchFamily="66" charset="0"/>
              </a:rPr>
              <a:t>in Argentina/Brazil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Angel Falls </a:t>
            </a:r>
            <a:r>
              <a:rPr lang="en-GB" dirty="0">
                <a:latin typeface="Comic Sans MS" panose="030F0702030302020204" pitchFamily="66" charset="0"/>
              </a:rPr>
              <a:t>in Venezuela (the world's highest waterfall) 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Rio de Janeiro </a:t>
            </a:r>
            <a:r>
              <a:rPr lang="en-GB" dirty="0">
                <a:latin typeface="Comic Sans MS" panose="030F0702030302020204" pitchFamily="66" charset="0"/>
              </a:rPr>
              <a:t>in Brazil 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Patagonia</a:t>
            </a:r>
            <a:r>
              <a:rPr lang="en-GB" dirty="0">
                <a:latin typeface="Comic Sans MS" panose="030F0702030302020204" pitchFamily="66" charset="0"/>
              </a:rPr>
              <a:t> in Argentina/Chile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Amazon rainforest</a:t>
            </a:r>
            <a:r>
              <a:rPr lang="en-GB" dirty="0">
                <a:latin typeface="Comic Sans MS" panose="030F0702030302020204" pitchFamily="66" charset="0"/>
              </a:rPr>
              <a:t> in Brazil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Amazon River </a:t>
            </a:r>
            <a:r>
              <a:rPr lang="en-GB" dirty="0">
                <a:latin typeface="Comic Sans MS" panose="030F0702030302020204" pitchFamily="66" charset="0"/>
              </a:rPr>
              <a:t>in Brazil, Colombia and Peru</a:t>
            </a: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Pantanal </a:t>
            </a:r>
            <a:r>
              <a:rPr lang="en-GB" dirty="0">
                <a:latin typeface="Comic Sans MS" panose="030F0702030302020204" pitchFamily="66" charset="0"/>
              </a:rPr>
              <a:t>in Paraguay/Brazil (world’s largest tropical wetland area)</a:t>
            </a:r>
          </a:p>
          <a:p>
            <a:pPr marL="0" indent="0" algn="l">
              <a:buNone/>
            </a:pPr>
            <a:r>
              <a:rPr lang="en-GB" b="1" i="0" dirty="0">
                <a:effectLst/>
                <a:latin typeface="Comic Sans MS" panose="030F0702030302020204" pitchFamily="66" charset="0"/>
              </a:rPr>
              <a:t>Atacama desert </a:t>
            </a:r>
            <a:r>
              <a:rPr lang="en-GB" i="0" dirty="0">
                <a:effectLst/>
                <a:latin typeface="Comic Sans MS" panose="030F0702030302020204" pitchFamily="66" charset="0"/>
              </a:rPr>
              <a:t>covering Chile and Peru (</a:t>
            </a:r>
            <a:r>
              <a:rPr lang="en-GB" b="0" i="0" dirty="0">
                <a:effectLst/>
                <a:latin typeface="Comic Sans MS" panose="030F0702030302020204" pitchFamily="66" charset="0"/>
              </a:rPr>
              <a:t>is the driest place in South America)</a:t>
            </a:r>
          </a:p>
          <a:p>
            <a:pPr marL="0" indent="0" algn="l">
              <a:buNone/>
            </a:pPr>
            <a:r>
              <a:rPr lang="en-GB" b="1" i="0" dirty="0">
                <a:effectLst/>
                <a:latin typeface="Comic Sans MS" panose="030F0702030302020204" pitchFamily="66" charset="0"/>
              </a:rPr>
              <a:t>The Andes </a:t>
            </a:r>
            <a:r>
              <a:rPr lang="en-GB" i="0" dirty="0">
                <a:effectLst/>
                <a:latin typeface="Comic Sans MS" panose="030F0702030302020204" pitchFamily="66" charset="0"/>
              </a:rPr>
              <a:t>through seven South American countries: Venezuela, Colombia, Ecuador, Peru, Bolivia, Chile, and Argentina </a:t>
            </a:r>
            <a:r>
              <a:rPr lang="en-GB" b="0" i="0" dirty="0">
                <a:effectLst/>
                <a:latin typeface="Comic Sans MS" panose="030F0702030302020204" pitchFamily="66" charset="0"/>
              </a:rPr>
              <a:t>(the world's longest mountain range)</a:t>
            </a:r>
          </a:p>
          <a:p>
            <a:pPr marL="0" indent="0" algn="l">
              <a:buNone/>
            </a:pPr>
            <a:r>
              <a:rPr lang="en-GB" b="1" i="0" dirty="0">
                <a:effectLst/>
                <a:latin typeface="Comic Sans MS" panose="030F0702030302020204" pitchFamily="66" charset="0"/>
              </a:rPr>
              <a:t>Lake Titicaca </a:t>
            </a:r>
            <a:r>
              <a:rPr lang="en-GB" i="0" dirty="0">
                <a:effectLst/>
                <a:latin typeface="Comic Sans MS" panose="030F0702030302020204" pitchFamily="66" charset="0"/>
              </a:rPr>
              <a:t>shared by Bolivia and Peru (biggest lake </a:t>
            </a:r>
            <a:r>
              <a:rPr lang="en-GB" dirty="0">
                <a:latin typeface="Comic Sans MS" panose="030F0702030302020204" pitchFamily="66" charset="0"/>
              </a:rPr>
              <a:t>in South America)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36F655-F313-4304-B99C-202802219D61}"/>
              </a:ext>
            </a:extLst>
          </p:cNvPr>
          <p:cNvSpPr/>
          <p:nvPr/>
        </p:nvSpPr>
        <p:spPr>
          <a:xfrm>
            <a:off x="398940" y="1979721"/>
            <a:ext cx="7292635" cy="4811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E75120-B0AF-4CFF-A3F8-095E29872FC5}"/>
              </a:ext>
            </a:extLst>
          </p:cNvPr>
          <p:cNvSpPr/>
          <p:nvPr/>
        </p:nvSpPr>
        <p:spPr>
          <a:xfrm>
            <a:off x="10386874" y="5042517"/>
            <a:ext cx="1406186" cy="10386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Click to reveal the answers!</a:t>
            </a:r>
          </a:p>
        </p:txBody>
      </p:sp>
    </p:spTree>
    <p:extLst>
      <p:ext uri="{BB962C8B-B14F-4D97-AF65-F5344CB8AC3E}">
        <p14:creationId xmlns:p14="http://schemas.microsoft.com/office/powerpoint/2010/main" val="99243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421A6347-9230-4233-AD34-68B439B4285C}"/>
              </a:ext>
            </a:extLst>
          </p:cNvPr>
          <p:cNvSpPr/>
          <p:nvPr/>
        </p:nvSpPr>
        <p:spPr>
          <a:xfrm>
            <a:off x="8247355" y="846465"/>
            <a:ext cx="3817398" cy="1846556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EF5CAA-23B0-4758-963F-345AE001B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697" y="267471"/>
            <a:ext cx="11194002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the key geographical features of the UK?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64AE7-F2EE-4362-A7FB-02FB5C9D5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6877" y="1286592"/>
            <a:ext cx="3325426" cy="11483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Think of rivers, mountains, forests, cities and landmarks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CB7897C1-0361-4553-9887-4F6158B98FF0}"/>
              </a:ext>
            </a:extLst>
          </p:cNvPr>
          <p:cNvSpPr/>
          <p:nvPr/>
        </p:nvSpPr>
        <p:spPr>
          <a:xfrm>
            <a:off x="9191348" y="2736413"/>
            <a:ext cx="3000652" cy="1846556"/>
          </a:xfrm>
          <a:prstGeom prst="wedgeEllipse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527ADD-DCE1-4729-89EE-FCCFA0DFD1FC}"/>
              </a:ext>
            </a:extLst>
          </p:cNvPr>
          <p:cNvSpPr txBox="1"/>
          <p:nvPr/>
        </p:nvSpPr>
        <p:spPr>
          <a:xfrm>
            <a:off x="9564209" y="3157102"/>
            <a:ext cx="26277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How are these the same or different to the ones of South America?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141D54-A91B-44B2-93FD-42D97B557426}"/>
              </a:ext>
            </a:extLst>
          </p:cNvPr>
          <p:cNvSpPr txBox="1"/>
          <p:nvPr/>
        </p:nvSpPr>
        <p:spPr>
          <a:xfrm>
            <a:off x="186430" y="1587442"/>
            <a:ext cx="359545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Mountains and Hills</a:t>
            </a:r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Ben Nevis </a:t>
            </a:r>
            <a:r>
              <a:rPr lang="en-GB" dirty="0">
                <a:latin typeface="Comic Sans MS" panose="030F0702030302020204" pitchFamily="66" charset="0"/>
              </a:rPr>
              <a:t>in Scotland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Snowdon (Snowdonia)</a:t>
            </a:r>
            <a:r>
              <a:rPr lang="en-GB" dirty="0">
                <a:latin typeface="Comic Sans MS" panose="030F0702030302020204" pitchFamily="66" charset="0"/>
              </a:rPr>
              <a:t> in Wales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Brecon Beacons</a:t>
            </a:r>
            <a:r>
              <a:rPr lang="en-GB" dirty="0">
                <a:latin typeface="Comic Sans MS" panose="030F0702030302020204" pitchFamily="66" charset="0"/>
              </a:rPr>
              <a:t> in Wales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Dartmoor</a:t>
            </a:r>
            <a:r>
              <a:rPr lang="en-GB" dirty="0">
                <a:latin typeface="Comic Sans MS" panose="030F0702030302020204" pitchFamily="66" charset="0"/>
              </a:rPr>
              <a:t> in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Cotswolds</a:t>
            </a:r>
            <a:r>
              <a:rPr lang="en-GB" dirty="0">
                <a:latin typeface="Comic Sans MS" panose="030F0702030302020204" pitchFamily="66" charset="0"/>
              </a:rPr>
              <a:t> in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Pennines</a:t>
            </a:r>
            <a:r>
              <a:rPr lang="en-GB" dirty="0">
                <a:latin typeface="Comic Sans MS" panose="030F0702030302020204" pitchFamily="66" charset="0"/>
              </a:rPr>
              <a:t> in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Cheddar Gorge </a:t>
            </a:r>
            <a:r>
              <a:rPr lang="en-GB" dirty="0">
                <a:latin typeface="Comic Sans MS" panose="030F0702030302020204" pitchFamily="66" charset="0"/>
              </a:rPr>
              <a:t>in Somerset,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White Cliffs of Dover </a:t>
            </a:r>
            <a:r>
              <a:rPr lang="en-GB" dirty="0">
                <a:latin typeface="Comic Sans MS" panose="030F0702030302020204" pitchFamily="66" charset="0"/>
              </a:rPr>
              <a:t>England</a:t>
            </a:r>
          </a:p>
          <a:p>
            <a:r>
              <a:rPr lang="en-GB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0E0A59-B283-4357-B9C7-F991BFA81BB1}"/>
              </a:ext>
            </a:extLst>
          </p:cNvPr>
          <p:cNvSpPr txBox="1"/>
          <p:nvPr/>
        </p:nvSpPr>
        <p:spPr>
          <a:xfrm>
            <a:off x="239697" y="4552427"/>
            <a:ext cx="447911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Lakes and rivers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River Thames </a:t>
            </a:r>
            <a:r>
              <a:rPr lang="en-GB" dirty="0">
                <a:latin typeface="Comic Sans MS" panose="030F0702030302020204" pitchFamily="66" charset="0"/>
              </a:rPr>
              <a:t>in London,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River Severn </a:t>
            </a:r>
            <a:r>
              <a:rPr lang="en-GB" dirty="0">
                <a:latin typeface="Comic Sans MS" panose="030F0702030302020204" pitchFamily="66" charset="0"/>
              </a:rPr>
              <a:t>covers England and Wales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Loch Ness </a:t>
            </a:r>
            <a:r>
              <a:rPr lang="en-GB" dirty="0">
                <a:latin typeface="Comic Sans MS" panose="030F0702030302020204" pitchFamily="66" charset="0"/>
              </a:rPr>
              <a:t>in Scotland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E1E1A3-D3BB-45D9-9881-85B7A376B604}"/>
              </a:ext>
            </a:extLst>
          </p:cNvPr>
          <p:cNvSpPr txBox="1"/>
          <p:nvPr/>
        </p:nvSpPr>
        <p:spPr>
          <a:xfrm>
            <a:off x="1146584" y="5916814"/>
            <a:ext cx="1135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Beaches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ABA6D2-4A22-4282-A7AF-D397E5B12382}"/>
              </a:ext>
            </a:extLst>
          </p:cNvPr>
          <p:cNvSpPr txBox="1"/>
          <p:nvPr/>
        </p:nvSpPr>
        <p:spPr>
          <a:xfrm>
            <a:off x="3925687" y="3030712"/>
            <a:ext cx="416011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Islands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Isle of Wight </a:t>
            </a:r>
            <a:r>
              <a:rPr lang="en-GB" dirty="0">
                <a:latin typeface="Comic Sans MS" panose="030F0702030302020204" pitchFamily="66" charset="0"/>
              </a:rPr>
              <a:t>in the English Channel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Drake’s Island </a:t>
            </a:r>
            <a:r>
              <a:rPr lang="en-GB" dirty="0">
                <a:latin typeface="Comic Sans MS" panose="030F0702030302020204" pitchFamily="66" charset="0"/>
              </a:rPr>
              <a:t>on Plymouth Sound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Isles of Scilly </a:t>
            </a:r>
            <a:r>
              <a:rPr lang="en-GB" dirty="0">
                <a:latin typeface="Comic Sans MS" panose="030F0702030302020204" pitchFamily="66" charset="0"/>
              </a:rPr>
              <a:t>part of Cornwall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Shetland Island </a:t>
            </a:r>
            <a:r>
              <a:rPr lang="en-GB" dirty="0">
                <a:latin typeface="Comic Sans MS" panose="030F0702030302020204" pitchFamily="66" charset="0"/>
              </a:rPr>
              <a:t>in Scotland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20DC77-6AB8-461D-998C-AC4632AD3EEC}"/>
              </a:ext>
            </a:extLst>
          </p:cNvPr>
          <p:cNvSpPr/>
          <p:nvPr/>
        </p:nvSpPr>
        <p:spPr>
          <a:xfrm>
            <a:off x="201965" y="1528608"/>
            <a:ext cx="3595456" cy="28944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A1280-072C-477A-9D7C-E4F692106C72}"/>
              </a:ext>
            </a:extLst>
          </p:cNvPr>
          <p:cNvSpPr/>
          <p:nvPr/>
        </p:nvSpPr>
        <p:spPr>
          <a:xfrm>
            <a:off x="3857346" y="2956265"/>
            <a:ext cx="4318987" cy="1551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EC216B8-9069-415C-AB77-150531D8133D}"/>
              </a:ext>
            </a:extLst>
          </p:cNvPr>
          <p:cNvSpPr/>
          <p:nvPr/>
        </p:nvSpPr>
        <p:spPr>
          <a:xfrm>
            <a:off x="142043" y="4552320"/>
            <a:ext cx="4651899" cy="12004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C21F4F-9F78-442C-B3AB-650E2559AEE1}"/>
              </a:ext>
            </a:extLst>
          </p:cNvPr>
          <p:cNvSpPr/>
          <p:nvPr/>
        </p:nvSpPr>
        <p:spPr>
          <a:xfrm>
            <a:off x="632010" y="5881973"/>
            <a:ext cx="1986903" cy="664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2E89EC-CCF2-47AF-8A2A-8CD6A3EEEA9A}"/>
              </a:ext>
            </a:extLst>
          </p:cNvPr>
          <p:cNvSpPr/>
          <p:nvPr/>
        </p:nvSpPr>
        <p:spPr>
          <a:xfrm>
            <a:off x="10427747" y="5582136"/>
            <a:ext cx="1406186" cy="10386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Click to reveal the answers!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2D95433-4A5F-47FE-9492-0E3CD7CF109F}"/>
              </a:ext>
            </a:extLst>
          </p:cNvPr>
          <p:cNvSpPr txBox="1"/>
          <p:nvPr/>
        </p:nvSpPr>
        <p:spPr>
          <a:xfrm>
            <a:off x="4891596" y="4942262"/>
            <a:ext cx="52644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Human geographical features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Big ben </a:t>
            </a:r>
            <a:r>
              <a:rPr lang="en-GB" dirty="0">
                <a:latin typeface="Comic Sans MS" panose="030F0702030302020204" pitchFamily="66" charset="0"/>
              </a:rPr>
              <a:t>in London,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The Eurotunnel </a:t>
            </a:r>
            <a:r>
              <a:rPr lang="en-GB" dirty="0">
                <a:latin typeface="Comic Sans MS" panose="030F0702030302020204" pitchFamily="66" charset="0"/>
              </a:rPr>
              <a:t>connecting England and France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Angel of the North </a:t>
            </a:r>
            <a:r>
              <a:rPr lang="en-GB" dirty="0">
                <a:latin typeface="Comic Sans MS" panose="030F0702030302020204" pitchFamily="66" charset="0"/>
              </a:rPr>
              <a:t>in Newcastle,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Stonehenge</a:t>
            </a:r>
            <a:r>
              <a:rPr lang="en-GB" dirty="0">
                <a:latin typeface="Comic Sans MS" panose="030F0702030302020204" pitchFamily="66" charset="0"/>
              </a:rPr>
              <a:t> in England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Tower Bridge </a:t>
            </a:r>
            <a:r>
              <a:rPr lang="en-GB" dirty="0">
                <a:latin typeface="Comic Sans MS" panose="030F0702030302020204" pitchFamily="66" charset="0"/>
              </a:rPr>
              <a:t>in London, England</a:t>
            </a:r>
          </a:p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2A41ADC-AB99-4AFE-ABE3-6C3A3A546855}"/>
              </a:ext>
            </a:extLst>
          </p:cNvPr>
          <p:cNvSpPr/>
          <p:nvPr/>
        </p:nvSpPr>
        <p:spPr>
          <a:xfrm>
            <a:off x="4869680" y="4781364"/>
            <a:ext cx="5136656" cy="2005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38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4ECE2-6D3B-47CA-881F-575784A20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7470"/>
            <a:ext cx="11122981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are the differences and similarities between the geographical features of South America and the UK?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13AA3-55AE-4DFC-A263-3A1C35BA3E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688" y="2038689"/>
            <a:ext cx="4568301" cy="4351338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GB" u="sng" dirty="0">
                <a:latin typeface="Comic Sans MS" panose="030F0702030302020204" pitchFamily="66" charset="0"/>
              </a:rPr>
              <a:t>Similarities</a:t>
            </a:r>
            <a:endParaRPr lang="en-GB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Lots of rivers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9EF9B6E-66E3-4C9C-8A53-083E0C82A46C}"/>
              </a:ext>
            </a:extLst>
          </p:cNvPr>
          <p:cNvSpPr txBox="1">
            <a:spLocks/>
          </p:cNvSpPr>
          <p:nvPr/>
        </p:nvSpPr>
        <p:spPr>
          <a:xfrm>
            <a:off x="5370989" y="2038689"/>
            <a:ext cx="4568301" cy="435133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u="sng" dirty="0">
                <a:latin typeface="Comic Sans MS" panose="030F0702030302020204" pitchFamily="66" charset="0"/>
              </a:rPr>
              <a:t>Differences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South America has a rainforest and the UK doesn’t 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964DEF51-C37E-47FC-BDA9-2B2FB2F18627}"/>
              </a:ext>
            </a:extLst>
          </p:cNvPr>
          <p:cNvSpPr/>
          <p:nvPr/>
        </p:nvSpPr>
        <p:spPr>
          <a:xfrm>
            <a:off x="8967187" y="1153080"/>
            <a:ext cx="3224813" cy="1325563"/>
          </a:xfrm>
          <a:prstGeom prst="wedgeEllipse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you explain why South America has a rainforest and the UK doesn’t?</a:t>
            </a:r>
          </a:p>
        </p:txBody>
      </p:sp>
    </p:spTree>
    <p:extLst>
      <p:ext uri="{BB962C8B-B14F-4D97-AF65-F5344CB8AC3E}">
        <p14:creationId xmlns:p14="http://schemas.microsoft.com/office/powerpoint/2010/main" val="1715361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348</Words>
  <Application>Microsoft Office PowerPoint</Application>
  <PresentationFormat>Widescreen</PresentationFormat>
  <Paragraphs>52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Friday 8th January 2021</vt:lpstr>
      <vt:lpstr>What are the key geographical features of South America?</vt:lpstr>
      <vt:lpstr>What are the key geographical features of the UK?</vt:lpstr>
      <vt:lpstr>What are the differences and similarities between the geographical features of South America and the UK?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8th January 2021</dc:title>
  <dc:creator>Megan Frickleton</dc:creator>
  <cp:lastModifiedBy>Megan Frickleton</cp:lastModifiedBy>
  <cp:revision>1</cp:revision>
  <dcterms:created xsi:type="dcterms:W3CDTF">2021-01-06T15:59:31Z</dcterms:created>
  <dcterms:modified xsi:type="dcterms:W3CDTF">2021-01-06T16:00:44Z</dcterms:modified>
</cp:coreProperties>
</file>