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81" r:id="rId6"/>
    <p:sldId id="365" r:id="rId7"/>
    <p:sldId id="384" r:id="rId8"/>
    <p:sldId id="360" r:id="rId9"/>
    <p:sldId id="368" r:id="rId10"/>
    <p:sldId id="369" r:id="rId11"/>
    <p:sldId id="370" r:id="rId12"/>
    <p:sldId id="371" r:id="rId13"/>
    <p:sldId id="372" r:id="rId14"/>
    <p:sldId id="373" r:id="rId15"/>
    <p:sldId id="374" r:id="rId16"/>
    <p:sldId id="385" r:id="rId17"/>
    <p:sldId id="386" r:id="rId18"/>
    <p:sldId id="387" r:id="rId19"/>
    <p:sldId id="377" r:id="rId20"/>
    <p:sldId id="382" r:id="rId21"/>
    <p:sldId id="383" r:id="rId22"/>
    <p:sldId id="355" r:id="rId23"/>
    <p:sldId id="380"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537F2E1-B8F0-43FC-BD8D-DE399A23C41D}">
          <p14:sldIdLst>
            <p14:sldId id="256"/>
            <p14:sldId id="381"/>
            <p14:sldId id="365"/>
            <p14:sldId id="384"/>
            <p14:sldId id="360"/>
            <p14:sldId id="368"/>
            <p14:sldId id="369"/>
            <p14:sldId id="370"/>
            <p14:sldId id="371"/>
          </p14:sldIdLst>
        </p14:section>
        <p14:section name="Untitled Section" id="{4809FCEC-C0D1-4DDC-B7F2-F98C5668078F}">
          <p14:sldIdLst>
            <p14:sldId id="372"/>
            <p14:sldId id="373"/>
            <p14:sldId id="374"/>
            <p14:sldId id="385"/>
            <p14:sldId id="386"/>
            <p14:sldId id="387"/>
            <p14:sldId id="377"/>
            <p14:sldId id="382"/>
            <p14:sldId id="383"/>
            <p14:sldId id="355"/>
            <p14:sldId id="38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B0694C-4D4C-43DB-B70A-34558D0D6764}" v="19" dt="2019-01-23T21:47:15.7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72" d="100"/>
          <a:sy n="72"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065E4F13-9230-4916-91A6-FBE752872269}"/>
    <pc:docChg chg="undo redo custSel addSld delSld modSld sldOrd modSection">
      <pc:chgData name="Davina Szilvasy" userId="59fb472d-eed4-4f11-9686-c2c8db02a2cd" providerId="ADAL" clId="{065E4F13-9230-4916-91A6-FBE752872269}" dt="2019-01-21T15:36:23.335" v="770" actId="20577"/>
      <pc:docMkLst>
        <pc:docMk/>
      </pc:docMkLst>
      <pc:sldChg chg="modSp">
        <pc:chgData name="Davina Szilvasy" userId="59fb472d-eed4-4f11-9686-c2c8db02a2cd" providerId="ADAL" clId="{065E4F13-9230-4916-91A6-FBE752872269}" dt="2019-01-21T14:12:02.726" v="38" actId="20577"/>
        <pc:sldMkLst>
          <pc:docMk/>
          <pc:sldMk cId="2637481266" sldId="256"/>
        </pc:sldMkLst>
        <pc:spChg chg="mod">
          <ac:chgData name="Davina Szilvasy" userId="59fb472d-eed4-4f11-9686-c2c8db02a2cd" providerId="ADAL" clId="{065E4F13-9230-4916-91A6-FBE752872269}" dt="2019-01-21T14:12:02.726" v="38" actId="20577"/>
          <ac:spMkLst>
            <pc:docMk/>
            <pc:sldMk cId="2637481266" sldId="256"/>
            <ac:spMk id="19" creationId="{5252A847-DE45-4FA3-A1F8-EEBEB845FF8E}"/>
          </ac:spMkLst>
        </pc:spChg>
      </pc:sldChg>
      <pc:sldChg chg="addSp modSp ord">
        <pc:chgData name="Davina Szilvasy" userId="59fb472d-eed4-4f11-9686-c2c8db02a2cd" providerId="ADAL" clId="{065E4F13-9230-4916-91A6-FBE752872269}" dt="2019-01-21T14:39:07.097" v="494"/>
        <pc:sldMkLst>
          <pc:docMk/>
          <pc:sldMk cId="636014570" sldId="314"/>
        </pc:sldMkLst>
        <pc:spChg chg="add mod">
          <ac:chgData name="Davina Szilvasy" userId="59fb472d-eed4-4f11-9686-c2c8db02a2cd" providerId="ADAL" clId="{065E4F13-9230-4916-91A6-FBE752872269}" dt="2019-01-21T14:38:54.383" v="493" actId="1582"/>
          <ac:spMkLst>
            <pc:docMk/>
            <pc:sldMk cId="636014570" sldId="314"/>
            <ac:spMk id="6" creationId="{DBE32536-B710-445F-9307-B12860EA1570}"/>
          </ac:spMkLst>
        </pc:spChg>
        <pc:spChg chg="mod">
          <ac:chgData name="Davina Szilvasy" userId="59fb472d-eed4-4f11-9686-c2c8db02a2cd" providerId="ADAL" clId="{065E4F13-9230-4916-91A6-FBE752872269}" dt="2019-01-21T14:39:07.097" v="494"/>
          <ac:spMkLst>
            <pc:docMk/>
            <pc:sldMk cId="636014570" sldId="314"/>
            <ac:spMk id="19" creationId="{5252A847-DE45-4FA3-A1F8-EEBEB845FF8E}"/>
          </ac:spMkLst>
        </pc:spChg>
        <pc:picChg chg="add mod">
          <ac:chgData name="Davina Szilvasy" userId="59fb472d-eed4-4f11-9686-c2c8db02a2cd" providerId="ADAL" clId="{065E4F13-9230-4916-91A6-FBE752872269}" dt="2019-01-21T14:38:48.300" v="492" actId="1076"/>
          <ac:picMkLst>
            <pc:docMk/>
            <pc:sldMk cId="636014570" sldId="314"/>
            <ac:picMk id="9" creationId="{76103E92-B149-4908-9E37-900004D2C409}"/>
          </ac:picMkLst>
        </pc:picChg>
      </pc:sldChg>
      <pc:sldChg chg="addSp modSp">
        <pc:chgData name="Davina Szilvasy" userId="59fb472d-eed4-4f11-9686-c2c8db02a2cd" providerId="ADAL" clId="{065E4F13-9230-4916-91A6-FBE752872269}" dt="2019-01-21T14:49:39.072" v="737" actId="20577"/>
        <pc:sldMkLst>
          <pc:docMk/>
          <pc:sldMk cId="1071900124" sldId="355"/>
        </pc:sldMkLst>
        <pc:spChg chg="add mod">
          <ac:chgData name="Davina Szilvasy" userId="59fb472d-eed4-4f11-9686-c2c8db02a2cd" providerId="ADAL" clId="{065E4F13-9230-4916-91A6-FBE752872269}" dt="2019-01-21T14:48:58.089" v="734" actId="1076"/>
          <ac:spMkLst>
            <pc:docMk/>
            <pc:sldMk cId="1071900124" sldId="355"/>
            <ac:spMk id="11" creationId="{A14CB1C2-C789-40F1-B026-73460A19DFF3}"/>
          </ac:spMkLst>
        </pc:spChg>
        <pc:spChg chg="mod">
          <ac:chgData name="Davina Szilvasy" userId="59fb472d-eed4-4f11-9686-c2c8db02a2cd" providerId="ADAL" clId="{065E4F13-9230-4916-91A6-FBE752872269}" dt="2019-01-21T14:49:39.072" v="737" actId="20577"/>
          <ac:spMkLst>
            <pc:docMk/>
            <pc:sldMk cId="1071900124" sldId="355"/>
            <ac:spMk id="19" creationId="{5252A847-DE45-4FA3-A1F8-EEBEB845FF8E}"/>
          </ac:spMkLst>
        </pc:spChg>
        <pc:grpChg chg="add mod">
          <ac:chgData name="Davina Szilvasy" userId="59fb472d-eed4-4f11-9686-c2c8db02a2cd" providerId="ADAL" clId="{065E4F13-9230-4916-91A6-FBE752872269}" dt="2019-01-21T14:48:33.653" v="714" actId="1076"/>
          <ac:grpSpMkLst>
            <pc:docMk/>
            <pc:sldMk cId="1071900124" sldId="355"/>
            <ac:grpSpMk id="6" creationId="{03F0C924-8136-4A9C-A3A1-3CA2132CDB4D}"/>
          </ac:grpSpMkLst>
        </pc:grpChg>
      </pc:sldChg>
      <pc:sldChg chg="modSp">
        <pc:chgData name="Davina Szilvasy" userId="59fb472d-eed4-4f11-9686-c2c8db02a2cd" providerId="ADAL" clId="{065E4F13-9230-4916-91A6-FBE752872269}" dt="2019-01-21T14:17:07.212" v="166" actId="20577"/>
        <pc:sldMkLst>
          <pc:docMk/>
          <pc:sldMk cId="36917022" sldId="360"/>
        </pc:sldMkLst>
        <pc:spChg chg="mod">
          <ac:chgData name="Davina Szilvasy" userId="59fb472d-eed4-4f11-9686-c2c8db02a2cd" providerId="ADAL" clId="{065E4F13-9230-4916-91A6-FBE752872269}" dt="2019-01-21T14:17:07.212" v="166" actId="20577"/>
          <ac:spMkLst>
            <pc:docMk/>
            <pc:sldMk cId="36917022" sldId="360"/>
            <ac:spMk id="19" creationId="{5252A847-DE45-4FA3-A1F8-EEBEB845FF8E}"/>
          </ac:spMkLst>
        </pc:spChg>
      </pc:sldChg>
      <pc:sldChg chg="addSp modSp">
        <pc:chgData name="Davina Szilvasy" userId="59fb472d-eed4-4f11-9686-c2c8db02a2cd" providerId="ADAL" clId="{065E4F13-9230-4916-91A6-FBE752872269}" dt="2019-01-21T14:14:17.208" v="109" actId="20577"/>
        <pc:sldMkLst>
          <pc:docMk/>
          <pc:sldMk cId="1669721746" sldId="365"/>
        </pc:sldMkLst>
        <pc:spChg chg="add mod">
          <ac:chgData name="Davina Szilvasy" userId="59fb472d-eed4-4f11-9686-c2c8db02a2cd" providerId="ADAL" clId="{065E4F13-9230-4916-91A6-FBE752872269}" dt="2019-01-21T14:14:10.522" v="107" actId="114"/>
          <ac:spMkLst>
            <pc:docMk/>
            <pc:sldMk cId="1669721746" sldId="365"/>
            <ac:spMk id="2" creationId="{2D68C365-B7AF-40A1-A11C-D84D6A20C946}"/>
          </ac:spMkLst>
        </pc:spChg>
        <pc:spChg chg="mod">
          <ac:chgData name="Davina Szilvasy" userId="59fb472d-eed4-4f11-9686-c2c8db02a2cd" providerId="ADAL" clId="{065E4F13-9230-4916-91A6-FBE752872269}" dt="2019-01-21T14:14:17.208" v="109" actId="20577"/>
          <ac:spMkLst>
            <pc:docMk/>
            <pc:sldMk cId="1669721746" sldId="365"/>
            <ac:spMk id="19" creationId="{5252A847-DE45-4FA3-A1F8-EEBEB845FF8E}"/>
          </ac:spMkLst>
        </pc:spChg>
      </pc:sldChg>
      <pc:sldChg chg="modSp add">
        <pc:chgData name="Davina Szilvasy" userId="59fb472d-eed4-4f11-9686-c2c8db02a2cd" providerId="ADAL" clId="{065E4F13-9230-4916-91A6-FBE752872269}" dt="2019-01-21T14:18:02.134" v="190" actId="114"/>
        <pc:sldMkLst>
          <pc:docMk/>
          <pc:sldMk cId="1915491317" sldId="368"/>
        </pc:sldMkLst>
        <pc:spChg chg="mod">
          <ac:chgData name="Davina Szilvasy" userId="59fb472d-eed4-4f11-9686-c2c8db02a2cd" providerId="ADAL" clId="{065E4F13-9230-4916-91A6-FBE752872269}" dt="2019-01-21T14:18:02.134" v="190" actId="114"/>
          <ac:spMkLst>
            <pc:docMk/>
            <pc:sldMk cId="1915491317" sldId="368"/>
            <ac:spMk id="19" creationId="{5252A847-DE45-4FA3-A1F8-EEBEB845FF8E}"/>
          </ac:spMkLst>
        </pc:spChg>
      </pc:sldChg>
      <pc:sldChg chg="addSp delSp modSp add">
        <pc:chgData name="Davina Szilvasy" userId="59fb472d-eed4-4f11-9686-c2c8db02a2cd" providerId="ADAL" clId="{065E4F13-9230-4916-91A6-FBE752872269}" dt="2019-01-21T14:23:44.288" v="333" actId="1076"/>
        <pc:sldMkLst>
          <pc:docMk/>
          <pc:sldMk cId="2495124955" sldId="369"/>
        </pc:sldMkLst>
        <pc:spChg chg="add del mod">
          <ac:chgData name="Davina Szilvasy" userId="59fb472d-eed4-4f11-9686-c2c8db02a2cd" providerId="ADAL" clId="{065E4F13-9230-4916-91A6-FBE752872269}" dt="2019-01-21T14:19:05.513" v="224" actId="478"/>
          <ac:spMkLst>
            <pc:docMk/>
            <pc:sldMk cId="2495124955" sldId="369"/>
            <ac:spMk id="9" creationId="{12CB4BC6-B363-4D62-894E-AF658BC268BF}"/>
          </ac:spMkLst>
        </pc:spChg>
        <pc:spChg chg="add del mod">
          <ac:chgData name="Davina Szilvasy" userId="59fb472d-eed4-4f11-9686-c2c8db02a2cd" providerId="ADAL" clId="{065E4F13-9230-4916-91A6-FBE752872269}" dt="2019-01-21T14:19:05.513" v="224" actId="478"/>
          <ac:spMkLst>
            <pc:docMk/>
            <pc:sldMk cId="2495124955" sldId="369"/>
            <ac:spMk id="10" creationId="{3A0705DF-1F6B-4549-AFC3-B97090479EFC}"/>
          </ac:spMkLst>
        </pc:spChg>
        <pc:spChg chg="add del mod">
          <ac:chgData name="Davina Szilvasy" userId="59fb472d-eed4-4f11-9686-c2c8db02a2cd" providerId="ADAL" clId="{065E4F13-9230-4916-91A6-FBE752872269}" dt="2019-01-21T14:19:05.513" v="224" actId="478"/>
          <ac:spMkLst>
            <pc:docMk/>
            <pc:sldMk cId="2495124955" sldId="369"/>
            <ac:spMk id="11" creationId="{B9186823-D698-486A-AC5C-B48ABCCCB36B}"/>
          </ac:spMkLst>
        </pc:spChg>
        <pc:spChg chg="add del mod">
          <ac:chgData name="Davina Szilvasy" userId="59fb472d-eed4-4f11-9686-c2c8db02a2cd" providerId="ADAL" clId="{065E4F13-9230-4916-91A6-FBE752872269}" dt="2019-01-21T14:19:05.513" v="224" actId="478"/>
          <ac:spMkLst>
            <pc:docMk/>
            <pc:sldMk cId="2495124955" sldId="369"/>
            <ac:spMk id="12" creationId="{183E1DFF-A082-4541-AAE1-BF173E80D6BF}"/>
          </ac:spMkLst>
        </pc:spChg>
        <pc:spChg chg="add del mod">
          <ac:chgData name="Davina Szilvasy" userId="59fb472d-eed4-4f11-9686-c2c8db02a2cd" providerId="ADAL" clId="{065E4F13-9230-4916-91A6-FBE752872269}" dt="2019-01-21T14:19:05.513" v="224" actId="478"/>
          <ac:spMkLst>
            <pc:docMk/>
            <pc:sldMk cId="2495124955" sldId="369"/>
            <ac:spMk id="13" creationId="{DF3B35B6-49BC-4336-9076-0B693BDB064B}"/>
          </ac:spMkLst>
        </pc:spChg>
        <pc:spChg chg="add del mod">
          <ac:chgData name="Davina Szilvasy" userId="59fb472d-eed4-4f11-9686-c2c8db02a2cd" providerId="ADAL" clId="{065E4F13-9230-4916-91A6-FBE752872269}" dt="2019-01-21T14:19:05.513" v="224" actId="478"/>
          <ac:spMkLst>
            <pc:docMk/>
            <pc:sldMk cId="2495124955" sldId="369"/>
            <ac:spMk id="14" creationId="{041AB092-949F-4900-8E1C-06123BED87B0}"/>
          </ac:spMkLst>
        </pc:spChg>
        <pc:spChg chg="add del mod">
          <ac:chgData name="Davina Szilvasy" userId="59fb472d-eed4-4f11-9686-c2c8db02a2cd" providerId="ADAL" clId="{065E4F13-9230-4916-91A6-FBE752872269}" dt="2019-01-21T14:19:05.513" v="224" actId="478"/>
          <ac:spMkLst>
            <pc:docMk/>
            <pc:sldMk cId="2495124955" sldId="369"/>
            <ac:spMk id="15" creationId="{B45F4A2B-664F-4A45-AE23-966F9E60A55D}"/>
          </ac:spMkLst>
        </pc:spChg>
        <pc:spChg chg="add del mod">
          <ac:chgData name="Davina Szilvasy" userId="59fb472d-eed4-4f11-9686-c2c8db02a2cd" providerId="ADAL" clId="{065E4F13-9230-4916-91A6-FBE752872269}" dt="2019-01-21T14:19:05.513" v="224" actId="478"/>
          <ac:spMkLst>
            <pc:docMk/>
            <pc:sldMk cId="2495124955" sldId="369"/>
            <ac:spMk id="16" creationId="{021BAA5F-C99F-4F55-AF84-8D2244EB41C1}"/>
          </ac:spMkLst>
        </pc:spChg>
        <pc:spChg chg="add del mod">
          <ac:chgData name="Davina Szilvasy" userId="59fb472d-eed4-4f11-9686-c2c8db02a2cd" providerId="ADAL" clId="{065E4F13-9230-4916-91A6-FBE752872269}" dt="2019-01-21T14:19:05.513" v="224" actId="478"/>
          <ac:spMkLst>
            <pc:docMk/>
            <pc:sldMk cId="2495124955" sldId="369"/>
            <ac:spMk id="17" creationId="{80F059B3-CB20-46AC-AC66-0F3774AE327D}"/>
          </ac:spMkLst>
        </pc:spChg>
        <pc:spChg chg="mod">
          <ac:chgData name="Davina Szilvasy" userId="59fb472d-eed4-4f11-9686-c2c8db02a2cd" providerId="ADAL" clId="{065E4F13-9230-4916-91A6-FBE752872269}" dt="2019-01-21T14:21:40.769" v="292" actId="1076"/>
          <ac:spMkLst>
            <pc:docMk/>
            <pc:sldMk cId="2495124955" sldId="369"/>
            <ac:spMk id="19" creationId="{5252A847-DE45-4FA3-A1F8-EEBEB845FF8E}"/>
          </ac:spMkLst>
        </pc:spChg>
        <pc:spChg chg="add del mod">
          <ac:chgData name="Davina Szilvasy" userId="59fb472d-eed4-4f11-9686-c2c8db02a2cd" providerId="ADAL" clId="{065E4F13-9230-4916-91A6-FBE752872269}" dt="2019-01-21T14:19:05.513" v="224" actId="478"/>
          <ac:spMkLst>
            <pc:docMk/>
            <pc:sldMk cId="2495124955" sldId="369"/>
            <ac:spMk id="20" creationId="{96B88525-DFB2-43F2-AC41-BADAC77BDD2E}"/>
          </ac:spMkLst>
        </pc:spChg>
        <pc:spChg chg="add del mod">
          <ac:chgData name="Davina Szilvasy" userId="59fb472d-eed4-4f11-9686-c2c8db02a2cd" providerId="ADAL" clId="{065E4F13-9230-4916-91A6-FBE752872269}" dt="2019-01-21T14:19:05.513" v="224" actId="478"/>
          <ac:spMkLst>
            <pc:docMk/>
            <pc:sldMk cId="2495124955" sldId="369"/>
            <ac:spMk id="21" creationId="{459E0F88-5383-4F98-9984-2AD3BE5F9F2F}"/>
          </ac:spMkLst>
        </pc:spChg>
        <pc:spChg chg="add del mod">
          <ac:chgData name="Davina Szilvasy" userId="59fb472d-eed4-4f11-9686-c2c8db02a2cd" providerId="ADAL" clId="{065E4F13-9230-4916-91A6-FBE752872269}" dt="2019-01-21T14:19:05.513" v="224" actId="478"/>
          <ac:spMkLst>
            <pc:docMk/>
            <pc:sldMk cId="2495124955" sldId="369"/>
            <ac:spMk id="22" creationId="{DE3B6E57-F83F-48A8-9FCA-73FC83999DD4}"/>
          </ac:spMkLst>
        </pc:spChg>
        <pc:spChg chg="add del mod">
          <ac:chgData name="Davina Szilvasy" userId="59fb472d-eed4-4f11-9686-c2c8db02a2cd" providerId="ADAL" clId="{065E4F13-9230-4916-91A6-FBE752872269}" dt="2019-01-21T14:19:05.513" v="224" actId="478"/>
          <ac:spMkLst>
            <pc:docMk/>
            <pc:sldMk cId="2495124955" sldId="369"/>
            <ac:spMk id="23" creationId="{59245051-43F9-42FD-AB4A-7AE505B7B49D}"/>
          </ac:spMkLst>
        </pc:spChg>
        <pc:spChg chg="add del mod">
          <ac:chgData name="Davina Szilvasy" userId="59fb472d-eed4-4f11-9686-c2c8db02a2cd" providerId="ADAL" clId="{065E4F13-9230-4916-91A6-FBE752872269}" dt="2019-01-21T14:19:05.513" v="224" actId="478"/>
          <ac:spMkLst>
            <pc:docMk/>
            <pc:sldMk cId="2495124955" sldId="369"/>
            <ac:spMk id="24" creationId="{4A37D4EB-2AB8-4268-A1A3-D919D839948E}"/>
          </ac:spMkLst>
        </pc:spChg>
        <pc:spChg chg="del mod">
          <ac:chgData name="Davina Szilvasy" userId="59fb472d-eed4-4f11-9686-c2c8db02a2cd" providerId="ADAL" clId="{065E4F13-9230-4916-91A6-FBE752872269}" dt="2019-01-21T14:22:31.382" v="319" actId="478"/>
          <ac:spMkLst>
            <pc:docMk/>
            <pc:sldMk cId="2495124955" sldId="369"/>
            <ac:spMk id="34" creationId="{8A8735FA-3059-452E-B9C8-7ED1C21EFA30}"/>
          </ac:spMkLst>
        </pc:spChg>
        <pc:spChg chg="del mod topLvl">
          <ac:chgData name="Davina Szilvasy" userId="59fb472d-eed4-4f11-9686-c2c8db02a2cd" providerId="ADAL" clId="{065E4F13-9230-4916-91A6-FBE752872269}" dt="2019-01-21T14:23:12.469" v="325" actId="478"/>
          <ac:spMkLst>
            <pc:docMk/>
            <pc:sldMk cId="2495124955" sldId="369"/>
            <ac:spMk id="35" creationId="{C7F7B2A2-78E2-414B-9B47-9E21AF14E004}"/>
          </ac:spMkLst>
        </pc:spChg>
        <pc:spChg chg="del mod topLvl">
          <ac:chgData name="Davina Szilvasy" userId="59fb472d-eed4-4f11-9686-c2c8db02a2cd" providerId="ADAL" clId="{065E4F13-9230-4916-91A6-FBE752872269}" dt="2019-01-21T14:22:31.382" v="319" actId="478"/>
          <ac:spMkLst>
            <pc:docMk/>
            <pc:sldMk cId="2495124955" sldId="369"/>
            <ac:spMk id="36" creationId="{69F610AB-2B60-42DA-8662-AA93A67771F8}"/>
          </ac:spMkLst>
        </pc:spChg>
        <pc:spChg chg="add mod">
          <ac:chgData name="Davina Szilvasy" userId="59fb472d-eed4-4f11-9686-c2c8db02a2cd" providerId="ADAL" clId="{065E4F13-9230-4916-91A6-FBE752872269}" dt="2019-01-21T14:23:32.374" v="331" actId="164"/>
          <ac:spMkLst>
            <pc:docMk/>
            <pc:sldMk cId="2495124955" sldId="369"/>
            <ac:spMk id="43" creationId="{05D8E295-43C9-4C45-AB33-F48789961E3C}"/>
          </ac:spMkLst>
        </pc:spChg>
        <pc:spChg chg="add mod">
          <ac:chgData name="Davina Szilvasy" userId="59fb472d-eed4-4f11-9686-c2c8db02a2cd" providerId="ADAL" clId="{065E4F13-9230-4916-91A6-FBE752872269}" dt="2019-01-21T14:23:32.374" v="331" actId="164"/>
          <ac:spMkLst>
            <pc:docMk/>
            <pc:sldMk cId="2495124955" sldId="369"/>
            <ac:spMk id="44" creationId="{682EF609-1E5E-4866-84D6-40C0AF5D55BE}"/>
          </ac:spMkLst>
        </pc:spChg>
        <pc:spChg chg="add mod">
          <ac:chgData name="Davina Szilvasy" userId="59fb472d-eed4-4f11-9686-c2c8db02a2cd" providerId="ADAL" clId="{065E4F13-9230-4916-91A6-FBE752872269}" dt="2019-01-21T14:23:32.374" v="331" actId="164"/>
          <ac:spMkLst>
            <pc:docMk/>
            <pc:sldMk cId="2495124955" sldId="369"/>
            <ac:spMk id="45" creationId="{1B27A683-87ED-4BF9-BFFD-E38198BB4295}"/>
          </ac:spMkLst>
        </pc:spChg>
        <pc:grpChg chg="add mod">
          <ac:chgData name="Davina Szilvasy" userId="59fb472d-eed4-4f11-9686-c2c8db02a2cd" providerId="ADAL" clId="{065E4F13-9230-4916-91A6-FBE752872269}" dt="2019-01-21T14:23:32.374" v="331" actId="164"/>
          <ac:grpSpMkLst>
            <pc:docMk/>
            <pc:sldMk cId="2495124955" sldId="369"/>
            <ac:grpSpMk id="2" creationId="{54767DB9-51C3-4E85-B9E9-F9CB42CFBEDB}"/>
          </ac:grpSpMkLst>
        </pc:grpChg>
        <pc:grpChg chg="add mod">
          <ac:chgData name="Davina Szilvasy" userId="59fb472d-eed4-4f11-9686-c2c8db02a2cd" providerId="ADAL" clId="{065E4F13-9230-4916-91A6-FBE752872269}" dt="2019-01-21T14:23:42.126" v="332" actId="1076"/>
          <ac:grpSpMkLst>
            <pc:docMk/>
            <pc:sldMk cId="2495124955" sldId="369"/>
            <ac:grpSpMk id="26" creationId="{D18BCB1D-352A-440C-B173-CCB6C84F629D}"/>
          </ac:grpSpMkLst>
        </pc:grpChg>
        <pc:grpChg chg="add del mod">
          <ac:chgData name="Davina Szilvasy" userId="59fb472d-eed4-4f11-9686-c2c8db02a2cd" providerId="ADAL" clId="{065E4F13-9230-4916-91A6-FBE752872269}" dt="2019-01-21T14:22:31.382" v="319" actId="478"/>
          <ac:grpSpMkLst>
            <pc:docMk/>
            <pc:sldMk cId="2495124955" sldId="369"/>
            <ac:grpSpMk id="33" creationId="{FF01DA7A-621C-4178-9979-28AF85C7DB17}"/>
          </ac:grpSpMkLst>
        </pc:grpChg>
        <pc:grpChg chg="add mod">
          <ac:chgData name="Davina Szilvasy" userId="59fb472d-eed4-4f11-9686-c2c8db02a2cd" providerId="ADAL" clId="{065E4F13-9230-4916-91A6-FBE752872269}" dt="2019-01-21T14:23:44.288" v="333" actId="1076"/>
          <ac:grpSpMkLst>
            <pc:docMk/>
            <pc:sldMk cId="2495124955" sldId="369"/>
            <ac:grpSpMk id="37" creationId="{447B1180-D7BF-42C2-9084-CB76A05D2324}"/>
          </ac:grpSpMkLst>
        </pc:grpChg>
        <pc:graphicFrameChg chg="add del mod modGraphic">
          <ac:chgData name="Davina Szilvasy" userId="59fb472d-eed4-4f11-9686-c2c8db02a2cd" providerId="ADAL" clId="{065E4F13-9230-4916-91A6-FBE752872269}" dt="2019-01-21T14:19:05.513" v="224" actId="478"/>
          <ac:graphicFrameMkLst>
            <pc:docMk/>
            <pc:sldMk cId="2495124955" sldId="369"/>
            <ac:graphicFrameMk id="6" creationId="{3F81B3B9-769B-4F95-BDC0-84D9146773E3}"/>
          </ac:graphicFrameMkLst>
        </pc:graphicFrameChg>
        <pc:graphicFrameChg chg="add mod modGraphic">
          <ac:chgData name="Davina Szilvasy" userId="59fb472d-eed4-4f11-9686-c2c8db02a2cd" providerId="ADAL" clId="{065E4F13-9230-4916-91A6-FBE752872269}" dt="2019-01-21T14:19:27.389" v="243" actId="1076"/>
          <ac:graphicFrameMkLst>
            <pc:docMk/>
            <pc:sldMk cId="2495124955" sldId="369"/>
            <ac:graphicFrameMk id="25" creationId="{1D794E9F-B209-44E3-A38C-66053A0E78C3}"/>
          </ac:graphicFrameMkLst>
        </pc:graphicFrameChg>
      </pc:sldChg>
      <pc:sldChg chg="addSp modSp add">
        <pc:chgData name="Davina Szilvasy" userId="59fb472d-eed4-4f11-9686-c2c8db02a2cd" providerId="ADAL" clId="{065E4F13-9230-4916-91A6-FBE752872269}" dt="2019-01-21T14:25:07.423" v="364" actId="207"/>
        <pc:sldMkLst>
          <pc:docMk/>
          <pc:sldMk cId="548649378" sldId="370"/>
        </pc:sldMkLst>
        <pc:spChg chg="add mod">
          <ac:chgData name="Davina Szilvasy" userId="59fb472d-eed4-4f11-9686-c2c8db02a2cd" providerId="ADAL" clId="{065E4F13-9230-4916-91A6-FBE752872269}" dt="2019-01-21T14:24:50.288" v="347" actId="1076"/>
          <ac:spMkLst>
            <pc:docMk/>
            <pc:sldMk cId="548649378" sldId="370"/>
            <ac:spMk id="3" creationId="{85CA005E-C31F-4403-8E20-21E517089B74}"/>
          </ac:spMkLst>
        </pc:spChg>
        <pc:spChg chg="mod">
          <ac:chgData name="Davina Szilvasy" userId="59fb472d-eed4-4f11-9686-c2c8db02a2cd" providerId="ADAL" clId="{065E4F13-9230-4916-91A6-FBE752872269}" dt="2019-01-21T14:25:07.423" v="364" actId="207"/>
          <ac:spMkLst>
            <pc:docMk/>
            <pc:sldMk cId="548649378" sldId="370"/>
            <ac:spMk id="19" creationId="{5252A847-DE45-4FA3-A1F8-EEBEB845FF8E}"/>
          </ac:spMkLst>
        </pc:spChg>
        <pc:graphicFrameChg chg="modGraphic">
          <ac:chgData name="Davina Szilvasy" userId="59fb472d-eed4-4f11-9686-c2c8db02a2cd" providerId="ADAL" clId="{065E4F13-9230-4916-91A6-FBE752872269}" dt="2019-01-21T14:24:12.972" v="337" actId="207"/>
          <ac:graphicFrameMkLst>
            <pc:docMk/>
            <pc:sldMk cId="548649378" sldId="370"/>
            <ac:graphicFrameMk id="25" creationId="{1D794E9F-B209-44E3-A38C-66053A0E78C3}"/>
          </ac:graphicFrameMkLst>
        </pc:graphicFrameChg>
      </pc:sldChg>
      <pc:sldChg chg="addSp delSp modSp add">
        <pc:chgData name="Davina Szilvasy" userId="59fb472d-eed4-4f11-9686-c2c8db02a2cd" providerId="ADAL" clId="{065E4F13-9230-4916-91A6-FBE752872269}" dt="2019-01-21T14:26:29.856" v="402"/>
        <pc:sldMkLst>
          <pc:docMk/>
          <pc:sldMk cId="2830156482" sldId="371"/>
        </pc:sldMkLst>
        <pc:spChg chg="del">
          <ac:chgData name="Davina Szilvasy" userId="59fb472d-eed4-4f11-9686-c2c8db02a2cd" providerId="ADAL" clId="{065E4F13-9230-4916-91A6-FBE752872269}" dt="2019-01-21T14:25:19.126" v="367" actId="478"/>
          <ac:spMkLst>
            <pc:docMk/>
            <pc:sldMk cId="2830156482" sldId="371"/>
            <ac:spMk id="3" creationId="{85CA005E-C31F-4403-8E20-21E517089B74}"/>
          </ac:spMkLst>
        </pc:spChg>
        <pc:spChg chg="mod">
          <ac:chgData name="Davina Szilvasy" userId="59fb472d-eed4-4f11-9686-c2c8db02a2cd" providerId="ADAL" clId="{065E4F13-9230-4916-91A6-FBE752872269}" dt="2019-01-21T14:25:48.422" v="372" actId="207"/>
          <ac:spMkLst>
            <pc:docMk/>
            <pc:sldMk cId="2830156482" sldId="371"/>
            <ac:spMk id="19" creationId="{5252A847-DE45-4FA3-A1F8-EEBEB845FF8E}"/>
          </ac:spMkLst>
        </pc:spChg>
        <pc:grpChg chg="del">
          <ac:chgData name="Davina Szilvasy" userId="59fb472d-eed4-4f11-9686-c2c8db02a2cd" providerId="ADAL" clId="{065E4F13-9230-4916-91A6-FBE752872269}" dt="2019-01-21T14:25:19.126" v="367" actId="478"/>
          <ac:grpSpMkLst>
            <pc:docMk/>
            <pc:sldMk cId="2830156482" sldId="371"/>
            <ac:grpSpMk id="2" creationId="{54767DB9-51C3-4E85-B9E9-F9CB42CFBEDB}"/>
          </ac:grpSpMkLst>
        </pc:grpChg>
        <pc:grpChg chg="del">
          <ac:chgData name="Davina Szilvasy" userId="59fb472d-eed4-4f11-9686-c2c8db02a2cd" providerId="ADAL" clId="{065E4F13-9230-4916-91A6-FBE752872269}" dt="2019-01-21T14:25:19.126" v="367" actId="478"/>
          <ac:grpSpMkLst>
            <pc:docMk/>
            <pc:sldMk cId="2830156482" sldId="371"/>
            <ac:grpSpMk id="26" creationId="{D18BCB1D-352A-440C-B173-CCB6C84F629D}"/>
          </ac:grpSpMkLst>
        </pc:grpChg>
        <pc:grpChg chg="del">
          <ac:chgData name="Davina Szilvasy" userId="59fb472d-eed4-4f11-9686-c2c8db02a2cd" providerId="ADAL" clId="{065E4F13-9230-4916-91A6-FBE752872269}" dt="2019-01-21T14:25:19.126" v="367" actId="478"/>
          <ac:grpSpMkLst>
            <pc:docMk/>
            <pc:sldMk cId="2830156482" sldId="371"/>
            <ac:grpSpMk id="37" creationId="{447B1180-D7BF-42C2-9084-CB76A05D2324}"/>
          </ac:grpSpMkLst>
        </pc:grpChg>
        <pc:graphicFrameChg chg="del">
          <ac:chgData name="Davina Szilvasy" userId="59fb472d-eed4-4f11-9686-c2c8db02a2cd" providerId="ADAL" clId="{065E4F13-9230-4916-91A6-FBE752872269}" dt="2019-01-21T14:25:19.126" v="367" actId="478"/>
          <ac:graphicFrameMkLst>
            <pc:docMk/>
            <pc:sldMk cId="2830156482" sldId="371"/>
            <ac:graphicFrameMk id="25" creationId="{1D794E9F-B209-44E3-A38C-66053A0E78C3}"/>
          </ac:graphicFrameMkLst>
        </pc:graphicFrameChg>
        <pc:graphicFrameChg chg="add mod modGraphic">
          <ac:chgData name="Davina Szilvasy" userId="59fb472d-eed4-4f11-9686-c2c8db02a2cd" providerId="ADAL" clId="{065E4F13-9230-4916-91A6-FBE752872269}" dt="2019-01-21T14:26:29.856" v="402"/>
          <ac:graphicFrameMkLst>
            <pc:docMk/>
            <pc:sldMk cId="2830156482" sldId="371"/>
            <ac:graphicFrameMk id="33" creationId="{D209DF54-7DAF-4C75-9746-CC0D1A86E07F}"/>
          </ac:graphicFrameMkLst>
        </pc:graphicFrameChg>
      </pc:sldChg>
      <pc:sldChg chg="modSp add">
        <pc:chgData name="Davina Szilvasy" userId="59fb472d-eed4-4f11-9686-c2c8db02a2cd" providerId="ADAL" clId="{065E4F13-9230-4916-91A6-FBE752872269}" dt="2019-01-21T14:27:28.904" v="411"/>
        <pc:sldMkLst>
          <pc:docMk/>
          <pc:sldMk cId="2826410753" sldId="372"/>
        </pc:sldMkLst>
        <pc:graphicFrameChg chg="mod modGraphic">
          <ac:chgData name="Davina Szilvasy" userId="59fb472d-eed4-4f11-9686-c2c8db02a2cd" providerId="ADAL" clId="{065E4F13-9230-4916-91A6-FBE752872269}" dt="2019-01-21T14:27:28.904" v="411"/>
          <ac:graphicFrameMkLst>
            <pc:docMk/>
            <pc:sldMk cId="2826410753" sldId="372"/>
            <ac:graphicFrameMk id="33" creationId="{D209DF54-7DAF-4C75-9746-CC0D1A86E07F}"/>
          </ac:graphicFrameMkLst>
        </pc:graphicFrameChg>
      </pc:sldChg>
      <pc:sldChg chg="addSp delSp modSp add">
        <pc:chgData name="Davina Szilvasy" userId="59fb472d-eed4-4f11-9686-c2c8db02a2cd" providerId="ADAL" clId="{065E4F13-9230-4916-91A6-FBE752872269}" dt="2019-01-21T14:29:57.345" v="458" actId="114"/>
        <pc:sldMkLst>
          <pc:docMk/>
          <pc:sldMk cId="2046148713" sldId="373"/>
        </pc:sldMkLst>
        <pc:spChg chg="mod">
          <ac:chgData name="Davina Szilvasy" userId="59fb472d-eed4-4f11-9686-c2c8db02a2cd" providerId="ADAL" clId="{065E4F13-9230-4916-91A6-FBE752872269}" dt="2019-01-21T14:28:26.681" v="417" actId="122"/>
          <ac:spMkLst>
            <pc:docMk/>
            <pc:sldMk cId="2046148713" sldId="373"/>
            <ac:spMk id="19" creationId="{5252A847-DE45-4FA3-A1F8-EEBEB845FF8E}"/>
          </ac:spMkLst>
        </pc:spChg>
        <pc:graphicFrameChg chg="add mod modGraphic">
          <ac:chgData name="Davina Szilvasy" userId="59fb472d-eed4-4f11-9686-c2c8db02a2cd" providerId="ADAL" clId="{065E4F13-9230-4916-91A6-FBE752872269}" dt="2019-01-21T14:29:57.345" v="458" actId="114"/>
          <ac:graphicFrameMkLst>
            <pc:docMk/>
            <pc:sldMk cId="2046148713" sldId="373"/>
            <ac:graphicFrameMk id="9" creationId="{4F511E36-6884-4527-9363-823E86E9E1AE}"/>
          </ac:graphicFrameMkLst>
        </pc:graphicFrameChg>
        <pc:graphicFrameChg chg="del">
          <ac:chgData name="Davina Szilvasy" userId="59fb472d-eed4-4f11-9686-c2c8db02a2cd" providerId="ADAL" clId="{065E4F13-9230-4916-91A6-FBE752872269}" dt="2019-01-21T14:28:03.842" v="413" actId="478"/>
          <ac:graphicFrameMkLst>
            <pc:docMk/>
            <pc:sldMk cId="2046148713" sldId="373"/>
            <ac:graphicFrameMk id="33" creationId="{D209DF54-7DAF-4C75-9746-CC0D1A86E07F}"/>
          </ac:graphicFrameMkLst>
        </pc:graphicFrameChg>
      </pc:sldChg>
      <pc:sldChg chg="modSp add">
        <pc:chgData name="Davina Szilvasy" userId="59fb472d-eed4-4f11-9686-c2c8db02a2cd" providerId="ADAL" clId="{065E4F13-9230-4916-91A6-FBE752872269}" dt="2019-01-21T14:30:16.308" v="463" actId="114"/>
        <pc:sldMkLst>
          <pc:docMk/>
          <pc:sldMk cId="2940599116" sldId="374"/>
        </pc:sldMkLst>
        <pc:spChg chg="mod">
          <ac:chgData name="Davina Szilvasy" userId="59fb472d-eed4-4f11-9686-c2c8db02a2cd" providerId="ADAL" clId="{065E4F13-9230-4916-91A6-FBE752872269}" dt="2019-01-21T14:30:16.308" v="463" actId="114"/>
          <ac:spMkLst>
            <pc:docMk/>
            <pc:sldMk cId="2940599116" sldId="374"/>
            <ac:spMk id="19" creationId="{5252A847-DE45-4FA3-A1F8-EEBEB845FF8E}"/>
          </ac:spMkLst>
        </pc:spChg>
        <pc:graphicFrameChg chg="modGraphic">
          <ac:chgData name="Davina Szilvasy" userId="59fb472d-eed4-4f11-9686-c2c8db02a2cd" providerId="ADAL" clId="{065E4F13-9230-4916-91A6-FBE752872269}" dt="2019-01-21T14:30:04.969" v="460" actId="114"/>
          <ac:graphicFrameMkLst>
            <pc:docMk/>
            <pc:sldMk cId="2940599116" sldId="374"/>
            <ac:graphicFrameMk id="9" creationId="{4F511E36-6884-4527-9363-823E86E9E1AE}"/>
          </ac:graphicFrameMkLst>
        </pc:graphicFrameChg>
      </pc:sldChg>
      <pc:sldChg chg="modSp add">
        <pc:chgData name="Davina Szilvasy" userId="59fb472d-eed4-4f11-9686-c2c8db02a2cd" providerId="ADAL" clId="{065E4F13-9230-4916-91A6-FBE752872269}" dt="2019-01-21T14:39:23.999" v="539" actId="5793"/>
        <pc:sldMkLst>
          <pc:docMk/>
          <pc:sldMk cId="3332964553" sldId="375"/>
        </pc:sldMkLst>
        <pc:spChg chg="mod">
          <ac:chgData name="Davina Szilvasy" userId="59fb472d-eed4-4f11-9686-c2c8db02a2cd" providerId="ADAL" clId="{065E4F13-9230-4916-91A6-FBE752872269}" dt="2019-01-21T14:39:23.999" v="539" actId="5793"/>
          <ac:spMkLst>
            <pc:docMk/>
            <pc:sldMk cId="3332964553" sldId="375"/>
            <ac:spMk id="19" creationId="{5252A847-DE45-4FA3-A1F8-EEBEB845FF8E}"/>
          </ac:spMkLst>
        </pc:spChg>
      </pc:sldChg>
      <pc:sldChg chg="modSp add">
        <pc:chgData name="Davina Szilvasy" userId="59fb472d-eed4-4f11-9686-c2c8db02a2cd" providerId="ADAL" clId="{065E4F13-9230-4916-91A6-FBE752872269}" dt="2019-01-21T14:39:39.890" v="541"/>
        <pc:sldMkLst>
          <pc:docMk/>
          <pc:sldMk cId="2790679678" sldId="376"/>
        </pc:sldMkLst>
        <pc:spChg chg="mod">
          <ac:chgData name="Davina Szilvasy" userId="59fb472d-eed4-4f11-9686-c2c8db02a2cd" providerId="ADAL" clId="{065E4F13-9230-4916-91A6-FBE752872269}" dt="2019-01-21T14:39:39.890" v="541"/>
          <ac:spMkLst>
            <pc:docMk/>
            <pc:sldMk cId="2790679678" sldId="376"/>
            <ac:spMk id="19" creationId="{5252A847-DE45-4FA3-A1F8-EEBEB845FF8E}"/>
          </ac:spMkLst>
        </pc:spChg>
      </pc:sldChg>
      <pc:sldChg chg="addSp delSp modSp add">
        <pc:chgData name="Davina Szilvasy" userId="59fb472d-eed4-4f11-9686-c2c8db02a2cd" providerId="ADAL" clId="{065E4F13-9230-4916-91A6-FBE752872269}" dt="2019-01-21T14:45:32.141" v="694" actId="12789"/>
        <pc:sldMkLst>
          <pc:docMk/>
          <pc:sldMk cId="3622447441" sldId="377"/>
        </pc:sldMkLst>
        <pc:spChg chg="del">
          <ac:chgData name="Davina Szilvasy" userId="59fb472d-eed4-4f11-9686-c2c8db02a2cd" providerId="ADAL" clId="{065E4F13-9230-4916-91A6-FBE752872269}" dt="2019-01-21T14:40:01.273" v="545" actId="478"/>
          <ac:spMkLst>
            <pc:docMk/>
            <pc:sldMk cId="3622447441" sldId="377"/>
            <ac:spMk id="6" creationId="{DBE32536-B710-445F-9307-B12860EA1570}"/>
          </ac:spMkLst>
        </pc:spChg>
        <pc:spChg chg="add mod">
          <ac:chgData name="Davina Szilvasy" userId="59fb472d-eed4-4f11-9686-c2c8db02a2cd" providerId="ADAL" clId="{065E4F13-9230-4916-91A6-FBE752872269}" dt="2019-01-21T14:41:24.885" v="599" actId="1582"/>
          <ac:spMkLst>
            <pc:docMk/>
            <pc:sldMk cId="3622447441" sldId="377"/>
            <ac:spMk id="10" creationId="{C4452B9F-DF82-465E-88AF-2BF6C55B5D0A}"/>
          </ac:spMkLst>
        </pc:spChg>
        <pc:spChg chg="add mod">
          <ac:chgData name="Davina Szilvasy" userId="59fb472d-eed4-4f11-9686-c2c8db02a2cd" providerId="ADAL" clId="{065E4F13-9230-4916-91A6-FBE752872269}" dt="2019-01-21T14:41:32.346" v="600" actId="164"/>
          <ac:spMkLst>
            <pc:docMk/>
            <pc:sldMk cId="3622447441" sldId="377"/>
            <ac:spMk id="11" creationId="{E9CFC11D-7360-4C9E-8B65-6E9226B47F50}"/>
          </ac:spMkLst>
        </pc:spChg>
        <pc:spChg chg="add mod">
          <ac:chgData name="Davina Szilvasy" userId="59fb472d-eed4-4f11-9686-c2c8db02a2cd" providerId="ADAL" clId="{065E4F13-9230-4916-91A6-FBE752872269}" dt="2019-01-21T14:44:00.862" v="654" actId="1038"/>
          <ac:spMkLst>
            <pc:docMk/>
            <pc:sldMk cId="3622447441" sldId="377"/>
            <ac:spMk id="16" creationId="{AA8348F5-D403-46E7-BBE3-5EA9EB049EDF}"/>
          </ac:spMkLst>
        </pc:spChg>
        <pc:spChg chg="add mod">
          <ac:chgData name="Davina Szilvasy" userId="59fb472d-eed4-4f11-9686-c2c8db02a2cd" providerId="ADAL" clId="{065E4F13-9230-4916-91A6-FBE752872269}" dt="2019-01-21T14:44:00.862" v="654" actId="1038"/>
          <ac:spMkLst>
            <pc:docMk/>
            <pc:sldMk cId="3622447441" sldId="377"/>
            <ac:spMk id="17" creationId="{DD541B77-E88D-4A95-A944-B5B40648481A}"/>
          </ac:spMkLst>
        </pc:spChg>
        <pc:spChg chg="mod">
          <ac:chgData name="Davina Szilvasy" userId="59fb472d-eed4-4f11-9686-c2c8db02a2cd" providerId="ADAL" clId="{065E4F13-9230-4916-91A6-FBE752872269}" dt="2019-01-21T14:40:18.760" v="547" actId="207"/>
          <ac:spMkLst>
            <pc:docMk/>
            <pc:sldMk cId="3622447441" sldId="377"/>
            <ac:spMk id="19" creationId="{5252A847-DE45-4FA3-A1F8-EEBEB845FF8E}"/>
          </ac:spMkLst>
        </pc:spChg>
        <pc:spChg chg="add mod">
          <ac:chgData name="Davina Szilvasy" userId="59fb472d-eed4-4f11-9686-c2c8db02a2cd" providerId="ADAL" clId="{065E4F13-9230-4916-91A6-FBE752872269}" dt="2019-01-21T14:43:22.363" v="635" actId="208"/>
          <ac:spMkLst>
            <pc:docMk/>
            <pc:sldMk cId="3622447441" sldId="377"/>
            <ac:spMk id="20" creationId="{7ABCCB57-AE9F-4CD7-AD00-41CDF67A4ACA}"/>
          </ac:spMkLst>
        </pc:spChg>
        <pc:spChg chg="add mod">
          <ac:chgData name="Davina Szilvasy" userId="59fb472d-eed4-4f11-9686-c2c8db02a2cd" providerId="ADAL" clId="{065E4F13-9230-4916-91A6-FBE752872269}" dt="2019-01-21T14:43:22.363" v="635" actId="208"/>
          <ac:spMkLst>
            <pc:docMk/>
            <pc:sldMk cId="3622447441" sldId="377"/>
            <ac:spMk id="21" creationId="{373C9289-490E-4C41-9560-56E96A707803}"/>
          </ac:spMkLst>
        </pc:spChg>
        <pc:spChg chg="add mod">
          <ac:chgData name="Davina Szilvasy" userId="59fb472d-eed4-4f11-9686-c2c8db02a2cd" providerId="ADAL" clId="{065E4F13-9230-4916-91A6-FBE752872269}" dt="2019-01-21T14:44:00.862" v="654" actId="1038"/>
          <ac:spMkLst>
            <pc:docMk/>
            <pc:sldMk cId="3622447441" sldId="377"/>
            <ac:spMk id="22" creationId="{ECAEBA3C-F11C-4ECA-AC65-EC4138755D57}"/>
          </ac:spMkLst>
        </pc:spChg>
        <pc:spChg chg="add mod">
          <ac:chgData name="Davina Szilvasy" userId="59fb472d-eed4-4f11-9686-c2c8db02a2cd" providerId="ADAL" clId="{065E4F13-9230-4916-91A6-FBE752872269}" dt="2019-01-21T14:44:00.862" v="654" actId="1038"/>
          <ac:spMkLst>
            <pc:docMk/>
            <pc:sldMk cId="3622447441" sldId="377"/>
            <ac:spMk id="23" creationId="{B8AFDE9B-208A-468B-B8BA-E3F2844E6932}"/>
          </ac:spMkLst>
        </pc:spChg>
        <pc:spChg chg="mod">
          <ac:chgData name="Davina Szilvasy" userId="59fb472d-eed4-4f11-9686-c2c8db02a2cd" providerId="ADAL" clId="{065E4F13-9230-4916-91A6-FBE752872269}" dt="2019-01-21T14:43:11.767" v="632" actId="208"/>
          <ac:spMkLst>
            <pc:docMk/>
            <pc:sldMk cId="3622447441" sldId="377"/>
            <ac:spMk id="26" creationId="{320E9113-9713-478E-9156-57EC918B7CBD}"/>
          </ac:spMkLst>
        </pc:spChg>
        <pc:spChg chg="mod">
          <ac:chgData name="Davina Szilvasy" userId="59fb472d-eed4-4f11-9686-c2c8db02a2cd" providerId="ADAL" clId="{065E4F13-9230-4916-91A6-FBE752872269}" dt="2019-01-21T14:43:11.767" v="632" actId="208"/>
          <ac:spMkLst>
            <pc:docMk/>
            <pc:sldMk cId="3622447441" sldId="377"/>
            <ac:spMk id="27" creationId="{62AFDFAE-4296-462F-90D4-0E149DB7541B}"/>
          </ac:spMkLst>
        </pc:spChg>
        <pc:spChg chg="add mod">
          <ac:chgData name="Davina Szilvasy" userId="59fb472d-eed4-4f11-9686-c2c8db02a2cd" providerId="ADAL" clId="{065E4F13-9230-4916-91A6-FBE752872269}" dt="2019-01-21T14:42:48.484" v="628" actId="571"/>
          <ac:spMkLst>
            <pc:docMk/>
            <pc:sldMk cId="3622447441" sldId="377"/>
            <ac:spMk id="28" creationId="{5F2BA898-25D3-424A-952C-27857B7AD2F5}"/>
          </ac:spMkLst>
        </pc:spChg>
        <pc:spChg chg="add mod">
          <ac:chgData name="Davina Szilvasy" userId="59fb472d-eed4-4f11-9686-c2c8db02a2cd" providerId="ADAL" clId="{065E4F13-9230-4916-91A6-FBE752872269}" dt="2019-01-21T14:42:48.484" v="628" actId="571"/>
          <ac:spMkLst>
            <pc:docMk/>
            <pc:sldMk cId="3622447441" sldId="377"/>
            <ac:spMk id="29" creationId="{E380A14B-3C6D-4AD2-80C7-2680B41CC8F3}"/>
          </ac:spMkLst>
        </pc:spChg>
        <pc:spChg chg="add mod">
          <ac:chgData name="Davina Szilvasy" userId="59fb472d-eed4-4f11-9686-c2c8db02a2cd" providerId="ADAL" clId="{065E4F13-9230-4916-91A6-FBE752872269}" dt="2019-01-21T14:42:48.484" v="628" actId="571"/>
          <ac:spMkLst>
            <pc:docMk/>
            <pc:sldMk cId="3622447441" sldId="377"/>
            <ac:spMk id="30" creationId="{FEFFAD07-4450-4E19-8FEC-E832997F8225}"/>
          </ac:spMkLst>
        </pc:spChg>
        <pc:spChg chg="add mod">
          <ac:chgData name="Davina Szilvasy" userId="59fb472d-eed4-4f11-9686-c2c8db02a2cd" providerId="ADAL" clId="{065E4F13-9230-4916-91A6-FBE752872269}" dt="2019-01-21T14:42:48.484" v="628" actId="571"/>
          <ac:spMkLst>
            <pc:docMk/>
            <pc:sldMk cId="3622447441" sldId="377"/>
            <ac:spMk id="31" creationId="{CBEA7951-7569-4D07-86D3-D9ED84B225DA}"/>
          </ac:spMkLst>
        </pc:spChg>
        <pc:grpChg chg="add mod">
          <ac:chgData name="Davina Szilvasy" userId="59fb472d-eed4-4f11-9686-c2c8db02a2cd" providerId="ADAL" clId="{065E4F13-9230-4916-91A6-FBE752872269}" dt="2019-01-21T14:45:32.141" v="694" actId="12789"/>
          <ac:grpSpMkLst>
            <pc:docMk/>
            <pc:sldMk cId="3622447441" sldId="377"/>
            <ac:grpSpMk id="2" creationId="{8AF24809-98AE-4E4A-B5C7-C08192397F9C}"/>
          </ac:grpSpMkLst>
        </pc:grpChg>
        <pc:grpChg chg="add del mod">
          <ac:chgData name="Davina Szilvasy" userId="59fb472d-eed4-4f11-9686-c2c8db02a2cd" providerId="ADAL" clId="{065E4F13-9230-4916-91A6-FBE752872269}" dt="2019-01-21T14:41:44.897" v="614" actId="478"/>
          <ac:grpSpMkLst>
            <pc:docMk/>
            <pc:sldMk cId="3622447441" sldId="377"/>
            <ac:grpSpMk id="12" creationId="{B489F95F-7F09-43B6-89A3-FE0CF2A45DF3}"/>
          </ac:grpSpMkLst>
        </pc:grpChg>
        <pc:grpChg chg="add mod">
          <ac:chgData name="Davina Szilvasy" userId="59fb472d-eed4-4f11-9686-c2c8db02a2cd" providerId="ADAL" clId="{065E4F13-9230-4916-91A6-FBE752872269}" dt="2019-01-21T14:45:32.141" v="694" actId="12789"/>
          <ac:grpSpMkLst>
            <pc:docMk/>
            <pc:sldMk cId="3622447441" sldId="377"/>
            <ac:grpSpMk id="24" creationId="{F5ED5CED-1CE7-4C15-BC7C-E21424F913EA}"/>
          </ac:grpSpMkLst>
        </pc:grpChg>
        <pc:grpChg chg="add mod">
          <ac:chgData name="Davina Szilvasy" userId="59fb472d-eed4-4f11-9686-c2c8db02a2cd" providerId="ADAL" clId="{065E4F13-9230-4916-91A6-FBE752872269}" dt="2019-01-21T14:42:48.484" v="628" actId="571"/>
          <ac:grpSpMkLst>
            <pc:docMk/>
            <pc:sldMk cId="3622447441" sldId="377"/>
            <ac:grpSpMk id="32" creationId="{D0EB4925-0B08-4C91-81E7-7E2D3E2ED928}"/>
          </ac:grpSpMkLst>
        </pc:grpChg>
        <pc:picChg chg="del">
          <ac:chgData name="Davina Szilvasy" userId="59fb472d-eed4-4f11-9686-c2c8db02a2cd" providerId="ADAL" clId="{065E4F13-9230-4916-91A6-FBE752872269}" dt="2019-01-21T14:40:01.273" v="545" actId="478"/>
          <ac:picMkLst>
            <pc:docMk/>
            <pc:sldMk cId="3622447441" sldId="377"/>
            <ac:picMk id="9" creationId="{76103E92-B149-4908-9E37-900004D2C409}"/>
          </ac:picMkLst>
        </pc:picChg>
      </pc:sldChg>
      <pc:sldChg chg="modSp add">
        <pc:chgData name="Davina Szilvasy" userId="59fb472d-eed4-4f11-9686-c2c8db02a2cd" providerId="ADAL" clId="{065E4F13-9230-4916-91A6-FBE752872269}" dt="2019-01-21T14:50:00.096" v="751"/>
        <pc:sldMkLst>
          <pc:docMk/>
          <pc:sldMk cId="564556259" sldId="380"/>
        </pc:sldMkLst>
        <pc:spChg chg="mod">
          <ac:chgData name="Davina Szilvasy" userId="59fb472d-eed4-4f11-9686-c2c8db02a2cd" providerId="ADAL" clId="{065E4F13-9230-4916-91A6-FBE752872269}" dt="2019-01-21T14:50:00.096" v="751"/>
          <ac:spMkLst>
            <pc:docMk/>
            <pc:sldMk cId="564556259" sldId="380"/>
            <ac:spMk id="19" creationId="{5252A847-DE45-4FA3-A1F8-EEBEB845FF8E}"/>
          </ac:spMkLst>
        </pc:spChg>
      </pc:sldChg>
      <pc:sldChg chg="addSp delSp modSp add">
        <pc:chgData name="Davina Szilvasy" userId="59fb472d-eed4-4f11-9686-c2c8db02a2cd" providerId="ADAL" clId="{065E4F13-9230-4916-91A6-FBE752872269}" dt="2019-01-21T15:36:23.335" v="770" actId="20577"/>
        <pc:sldMkLst>
          <pc:docMk/>
          <pc:sldMk cId="3891266475" sldId="381"/>
        </pc:sldMkLst>
        <pc:spChg chg="add del">
          <ac:chgData name="Davina Szilvasy" userId="59fb472d-eed4-4f11-9686-c2c8db02a2cd" providerId="ADAL" clId="{065E4F13-9230-4916-91A6-FBE752872269}" dt="2019-01-21T14:51:26.727" v="754" actId="478"/>
          <ac:spMkLst>
            <pc:docMk/>
            <pc:sldMk cId="3891266475" sldId="381"/>
            <ac:spMk id="6" creationId="{ACC0D525-24CC-42BC-BE76-2D6E410CD6EC}"/>
          </ac:spMkLst>
        </pc:spChg>
        <pc:spChg chg="add mod">
          <ac:chgData name="Davina Szilvasy" userId="59fb472d-eed4-4f11-9686-c2c8db02a2cd" providerId="ADAL" clId="{065E4F13-9230-4916-91A6-FBE752872269}" dt="2019-01-21T15:36:23.335" v="770" actId="20577"/>
          <ac:spMkLst>
            <pc:docMk/>
            <pc:sldMk cId="3891266475" sldId="381"/>
            <ac:spMk id="9" creationId="{DCFC89FA-C96C-4AD4-A619-AAE8C88B601D}"/>
          </ac:spMkLst>
        </pc:spChg>
        <pc:spChg chg="del">
          <ac:chgData name="Davina Szilvasy" userId="59fb472d-eed4-4f11-9686-c2c8db02a2cd" providerId="ADAL" clId="{065E4F13-9230-4916-91A6-FBE752872269}" dt="2019-01-21T14:51:29.548" v="755" actId="478"/>
          <ac:spMkLst>
            <pc:docMk/>
            <pc:sldMk cId="3891266475" sldId="381"/>
            <ac:spMk id="19" creationId="{5252A847-DE45-4FA3-A1F8-EEBEB845FF8E}"/>
          </ac:spMkLst>
        </pc:spChg>
      </pc:sldChg>
    </pc:docChg>
  </pc:docChgLst>
  <pc:docChgLst>
    <pc:chgData name="Lindsay Grix" userId="a678036f-2d88-407c-addb-d0af3fea6eec" providerId="ADAL" clId="{9DADDA2D-7023-4224-AA88-96B93008952B}"/>
  </pc:docChgLst>
  <pc:docChgLst>
    <pc:chgData name="Davina Szilvasy" userId="59fb472d-eed4-4f11-9686-c2c8db02a2cd" providerId="ADAL" clId="{28C3AB24-E2C5-4D07-BB11-AB75CC21F488}"/>
    <pc:docChg chg="modSld">
      <pc:chgData name="Davina Szilvasy" userId="59fb472d-eed4-4f11-9686-c2c8db02a2cd" providerId="ADAL" clId="{28C3AB24-E2C5-4D07-BB11-AB75CC21F488}" dt="2019-01-16T12:10:45.545" v="0" actId="1076"/>
      <pc:docMkLst>
        <pc:docMk/>
      </pc:docMkLst>
    </pc:docChg>
  </pc:docChgLst>
  <pc:docChgLst>
    <pc:chgData name="Ashleigh Sobol" userId="8430f2a2-602f-4dde-a79b-412efd9dd8bf" providerId="ADAL" clId="{A204DDAC-AA7C-4679-9F40-91028CD5C38E}"/>
  </pc:docChgLst>
  <pc:docChgLst>
    <pc:chgData name="Ashleigh Sobol" userId="8430f2a2-602f-4dde-a79b-412efd9dd8bf" providerId="ADAL" clId="{945C51C1-2AFD-4D2A-8B01-38125315A474}"/>
    <pc:docChg chg="modSld">
      <pc:chgData name="Ashleigh Sobol" userId="8430f2a2-602f-4dde-a79b-412efd9dd8bf" providerId="ADAL" clId="{945C51C1-2AFD-4D2A-8B01-38125315A474}" dt="2018-11-06T09:07:31.625" v="0"/>
      <pc:docMkLst>
        <pc:docMk/>
      </pc:docMkLst>
      <pc:sldChg chg="modSp">
        <pc:chgData name="Ashleigh Sobol" userId="8430f2a2-602f-4dde-a79b-412efd9dd8bf" providerId="ADAL" clId="{945C51C1-2AFD-4D2A-8B01-38125315A474}" dt="2018-11-06T09:07:31.625" v="0"/>
        <pc:sldMkLst>
          <pc:docMk/>
          <pc:sldMk cId="2637481266" sldId="256"/>
        </pc:sldMkLst>
        <pc:spChg chg="mod">
          <ac:chgData name="Ashleigh Sobol" userId="8430f2a2-602f-4dde-a79b-412efd9dd8bf" providerId="ADAL" clId="{945C51C1-2AFD-4D2A-8B01-38125315A474}" dt="2018-11-06T09:07:31.625" v="0"/>
          <ac:spMkLst>
            <pc:docMk/>
            <pc:sldMk cId="2637481266" sldId="256"/>
            <ac:spMk id="7" creationId="{277FDC6C-B99A-4ED8-B341-A52126824B67}"/>
          </ac:spMkLst>
        </pc:spChg>
      </pc:sldChg>
      <pc:sldChg chg="modSp">
        <pc:chgData name="Ashleigh Sobol" userId="8430f2a2-602f-4dde-a79b-412efd9dd8bf" providerId="ADAL" clId="{945C51C1-2AFD-4D2A-8B01-38125315A474}" dt="2018-11-06T09:07:31.625" v="0"/>
        <pc:sldMkLst>
          <pc:docMk/>
          <pc:sldMk cId="636014570" sldId="314"/>
        </pc:sldMkLst>
        <pc:spChg chg="mod">
          <ac:chgData name="Ashleigh Sobol" userId="8430f2a2-602f-4dde-a79b-412efd9dd8bf" providerId="ADAL" clId="{945C51C1-2AFD-4D2A-8B01-38125315A474}" dt="2018-11-06T09:07:31.625" v="0"/>
          <ac:spMkLst>
            <pc:docMk/>
            <pc:sldMk cId="636014570" sldId="314"/>
            <ac:spMk id="7" creationId="{84B107DC-B90C-4A45-B422-BA8DE29C2552}"/>
          </ac:spMkLst>
        </pc:spChg>
      </pc:sldChg>
      <pc:sldChg chg="modSp">
        <pc:chgData name="Ashleigh Sobol" userId="8430f2a2-602f-4dde-a79b-412efd9dd8bf" providerId="ADAL" clId="{945C51C1-2AFD-4D2A-8B01-38125315A474}" dt="2018-11-06T09:07:31.625" v="0"/>
        <pc:sldMkLst>
          <pc:docMk/>
          <pc:sldMk cId="1071900124" sldId="355"/>
        </pc:sldMkLst>
        <pc:spChg chg="mod">
          <ac:chgData name="Ashleigh Sobol" userId="8430f2a2-602f-4dde-a79b-412efd9dd8bf" providerId="ADAL" clId="{945C51C1-2AFD-4D2A-8B01-38125315A474}" dt="2018-11-06T09:07:31.625" v="0"/>
          <ac:spMkLst>
            <pc:docMk/>
            <pc:sldMk cId="1071900124" sldId="355"/>
            <ac:spMk id="7" creationId="{F2267ACB-233E-41BC-B01B-8F3DC45483E4}"/>
          </ac:spMkLst>
        </pc:spChg>
      </pc:sldChg>
      <pc:sldChg chg="modSp">
        <pc:chgData name="Ashleigh Sobol" userId="8430f2a2-602f-4dde-a79b-412efd9dd8bf" providerId="ADAL" clId="{945C51C1-2AFD-4D2A-8B01-38125315A474}" dt="2018-11-06T09:07:31.625" v="0"/>
        <pc:sldMkLst>
          <pc:docMk/>
          <pc:sldMk cId="36917022" sldId="360"/>
        </pc:sldMkLst>
        <pc:spChg chg="mod">
          <ac:chgData name="Ashleigh Sobol" userId="8430f2a2-602f-4dde-a79b-412efd9dd8bf" providerId="ADAL" clId="{945C51C1-2AFD-4D2A-8B01-38125315A474}" dt="2018-11-06T09:07:31.625" v="0"/>
          <ac:spMkLst>
            <pc:docMk/>
            <pc:sldMk cId="36917022" sldId="360"/>
            <ac:spMk id="7" creationId="{B632E459-9B27-4467-B89C-78410207B713}"/>
          </ac:spMkLst>
        </pc:spChg>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addSp delSp modSp">
        <pc:chgData name="Theresa Hodgson" userId="213b339f-9e68-4d61-b6e1-9aa385d3ff46" providerId="ADAL" clId="{CEDF6EAB-48B3-4E8B-B988-15571ECC3495}" dt="2018-11-12T09:50:49.527" v="1641" actId="478"/>
        <pc:sldMkLst>
          <pc:docMk/>
          <pc:sldMk cId="636014570" sldId="314"/>
        </pc:sldMkLst>
        <pc:spChg chg="mod">
          <ac:chgData name="Theresa Hodgson" userId="213b339f-9e68-4d61-b6e1-9aa385d3ff46" providerId="ADAL" clId="{CEDF6EAB-48B3-4E8B-B988-15571ECC3495}" dt="2018-11-09T10:46:37.792" v="76" actId="313"/>
          <ac:spMkLst>
            <pc:docMk/>
            <pc:sldMk cId="636014570" sldId="314"/>
            <ac:spMk id="7" creationId="{84B107DC-B90C-4A45-B422-BA8DE29C2552}"/>
          </ac:spMkLst>
        </pc:spChg>
        <pc:spChg chg="mod">
          <ac:chgData name="Theresa Hodgson" userId="213b339f-9e68-4d61-b6e1-9aa385d3ff46" providerId="ADAL" clId="{CEDF6EAB-48B3-4E8B-B988-15571ECC3495}" dt="2018-11-12T09:50:39.690" v="1637" actId="20577"/>
          <ac:spMkLst>
            <pc:docMk/>
            <pc:sldMk cId="636014570" sldId="314"/>
            <ac:spMk id="19" creationId="{5252A847-DE45-4FA3-A1F8-EEBEB845FF8E}"/>
          </ac:spMkLst>
        </pc:spChg>
        <pc:grpChg chg="add del mod">
          <ac:chgData name="Theresa Hodgson" userId="213b339f-9e68-4d61-b6e1-9aa385d3ff46" providerId="ADAL" clId="{CEDF6EAB-48B3-4E8B-B988-15571ECC3495}" dt="2018-11-12T09:50:49.527" v="1641" actId="478"/>
          <ac:grpSpMkLst>
            <pc:docMk/>
            <pc:sldMk cId="636014570" sldId="314"/>
            <ac:grpSpMk id="12" creationId="{FE902FB6-3A47-41D6-B303-DE3D611642DB}"/>
          </ac:grpSpMkLst>
        </pc:grpChg>
        <pc:graphicFrameChg chg="add del mod">
          <ac:chgData name="Theresa Hodgson" userId="213b339f-9e68-4d61-b6e1-9aa385d3ff46" providerId="ADAL" clId="{CEDF6EAB-48B3-4E8B-B988-15571ECC3495}" dt="2018-11-09T14:38:09.757" v="913"/>
          <ac:graphicFrameMkLst>
            <pc:docMk/>
            <pc:sldMk cId="636014570" sldId="314"/>
            <ac:graphicFrameMk id="6" creationId="{6F19B433-92C4-48A6-B9B0-3CC44A873528}"/>
          </ac:graphicFrameMkLst>
        </pc:graphicFrameChg>
        <pc:graphicFrameChg chg="add del mod">
          <ac:chgData name="Theresa Hodgson" userId="213b339f-9e68-4d61-b6e1-9aa385d3ff46" providerId="ADAL" clId="{CEDF6EAB-48B3-4E8B-B988-15571ECC3495}" dt="2018-11-09T14:38:09.757" v="913"/>
          <ac:graphicFrameMkLst>
            <pc:docMk/>
            <pc:sldMk cId="636014570" sldId="314"/>
            <ac:graphicFrameMk id="9" creationId="{564D615C-C94A-4BD8-AC1A-76FD8009FC18}"/>
          </ac:graphicFrameMkLst>
        </pc:graphicFrameChg>
        <pc:graphicFrameChg chg="add del mod modGraphic">
          <ac:chgData name="Theresa Hodgson" userId="213b339f-9e68-4d61-b6e1-9aa385d3ff46" providerId="ADAL" clId="{CEDF6EAB-48B3-4E8B-B988-15571ECC3495}" dt="2018-11-09T15:11:19.253" v="1209" actId="478"/>
          <ac:graphicFrameMkLst>
            <pc:docMk/>
            <pc:sldMk cId="636014570" sldId="314"/>
            <ac:graphicFrameMk id="10" creationId="{9F100268-57A1-41E4-9633-0AA5D9BED606}"/>
          </ac:graphicFrameMkLst>
        </pc:graphicFrameChg>
        <pc:graphicFrameChg chg="add del mod modGraphic">
          <ac:chgData name="Theresa Hodgson" userId="213b339f-9e68-4d61-b6e1-9aa385d3ff46" providerId="ADAL" clId="{CEDF6EAB-48B3-4E8B-B988-15571ECC3495}" dt="2018-11-12T09:50:47.522" v="1640" actId="478"/>
          <ac:graphicFrameMkLst>
            <pc:docMk/>
            <pc:sldMk cId="636014570" sldId="314"/>
            <ac:graphicFrameMk id="11" creationId="{28C302ED-874F-4694-B213-996C1949D707}"/>
          </ac:graphicFrameMkLst>
        </pc:graphicFrameChg>
        <pc:graphicFrameChg chg="add del mod modGraphic">
          <ac:chgData name="Theresa Hodgson" userId="213b339f-9e68-4d61-b6e1-9aa385d3ff46" providerId="ADAL" clId="{CEDF6EAB-48B3-4E8B-B988-15571ECC3495}" dt="2018-11-12T09:50:45.381" v="1639" actId="478"/>
          <ac:graphicFrameMkLst>
            <pc:docMk/>
            <pc:sldMk cId="636014570" sldId="314"/>
            <ac:graphicFrameMk id="17" creationId="{54B0CF32-C419-4047-8B48-814048F1CC35}"/>
          </ac:graphicFrameMkLst>
        </pc:graphicFrameChg>
      </pc:sldChg>
      <pc:sldChg chg="addSp delSp modSp ord">
        <pc:chgData name="Theresa Hodgson" userId="213b339f-9e68-4d61-b6e1-9aa385d3ff46" providerId="ADAL" clId="{CEDF6EAB-48B3-4E8B-B988-15571ECC3495}" dt="2018-11-12T09:50:17.996" v="1593" actId="6549"/>
        <pc:sldMkLst>
          <pc:docMk/>
          <pc:sldMk cId="1071900124" sldId="355"/>
        </pc:sldMkLst>
        <pc:spChg chg="mod">
          <ac:chgData name="Theresa Hodgson" userId="213b339f-9e68-4d61-b6e1-9aa385d3ff46" providerId="ADAL" clId="{CEDF6EAB-48B3-4E8B-B988-15571ECC3495}" dt="2018-11-09T10:46:38.378" v="77" actId="313"/>
          <ac:spMkLst>
            <pc:docMk/>
            <pc:sldMk cId="1071900124" sldId="355"/>
            <ac:spMk id="7" creationId="{F2267ACB-233E-41BC-B01B-8F3DC45483E4}"/>
          </ac:spMkLst>
        </pc:spChg>
        <pc:spChg chg="mod">
          <ac:chgData name="Theresa Hodgson" userId="213b339f-9e68-4d61-b6e1-9aa385d3ff46" providerId="ADAL" clId="{CEDF6EAB-48B3-4E8B-B988-15571ECC3495}" dt="2018-11-12T09:50:17.996" v="1593" actId="6549"/>
          <ac:spMkLst>
            <pc:docMk/>
            <pc:sldMk cId="1071900124" sldId="355"/>
            <ac:spMk id="19" creationId="{5252A847-DE45-4FA3-A1F8-EEBEB845FF8E}"/>
          </ac:spMkLst>
        </pc:spChg>
        <pc:graphicFrameChg chg="add del mod modGraphic">
          <ac:chgData name="Theresa Hodgson" userId="213b339f-9e68-4d61-b6e1-9aa385d3ff46" providerId="ADAL" clId="{CEDF6EAB-48B3-4E8B-B988-15571ECC3495}" dt="2018-11-12T09:50:16.232" v="1592" actId="478"/>
          <ac:graphicFrameMkLst>
            <pc:docMk/>
            <pc:sldMk cId="1071900124" sldId="355"/>
            <ac:graphicFrameMk id="6" creationId="{4E4E4B99-B3C7-4E8E-9364-4464F849422A}"/>
          </ac:graphicFrameMkLst>
        </pc:graphicFrameChg>
      </pc:sldChg>
      <pc:sldChg chg="addSp delSp modSp">
        <pc:chgData name="Theresa Hodgson" userId="213b339f-9e68-4d61-b6e1-9aa385d3ff46" providerId="ADAL" clId="{CEDF6EAB-48B3-4E8B-B988-15571ECC3495}" dt="2018-11-12T09:50:00.859" v="1583" actId="478"/>
        <pc:sldMkLst>
          <pc:docMk/>
          <pc:sldMk cId="36917022" sldId="360"/>
        </pc:sldMkLst>
        <pc:spChg chg="add del mod">
          <ac:chgData name="Theresa Hodgson" userId="213b339f-9e68-4d61-b6e1-9aa385d3ff46" providerId="ADAL" clId="{CEDF6EAB-48B3-4E8B-B988-15571ECC3495}" dt="2018-11-09T12:26:19.824" v="552" actId="478"/>
          <ac:spMkLst>
            <pc:docMk/>
            <pc:sldMk cId="36917022" sldId="360"/>
            <ac:spMk id="2" creationId="{D368A0D9-8637-48BC-870E-888547FCAE5D}"/>
          </ac:spMkLst>
        </pc:spChg>
        <pc:spChg chg="mod">
          <ac:chgData name="Theresa Hodgson" userId="213b339f-9e68-4d61-b6e1-9aa385d3ff46" providerId="ADAL" clId="{CEDF6EAB-48B3-4E8B-B988-15571ECC3495}" dt="2018-11-09T10:46:37.244" v="75" actId="313"/>
          <ac:spMkLst>
            <pc:docMk/>
            <pc:sldMk cId="36917022" sldId="360"/>
            <ac:spMk id="7" creationId="{B632E459-9B27-4467-B89C-78410207B713}"/>
          </ac:spMkLst>
        </pc:spChg>
        <pc:spChg chg="mod">
          <ac:chgData name="Theresa Hodgson" userId="213b339f-9e68-4d61-b6e1-9aa385d3ff46" providerId="ADAL" clId="{CEDF6EAB-48B3-4E8B-B988-15571ECC3495}" dt="2018-11-12T09:49:56.995" v="1582" actId="6549"/>
          <ac:spMkLst>
            <pc:docMk/>
            <pc:sldMk cId="36917022" sldId="360"/>
            <ac:spMk id="19" creationId="{5252A847-DE45-4FA3-A1F8-EEBEB845FF8E}"/>
          </ac:spMkLst>
        </pc:spChg>
        <pc:graphicFrameChg chg="add del mod modGraphic">
          <ac:chgData name="Theresa Hodgson" userId="213b339f-9e68-4d61-b6e1-9aa385d3ff46" providerId="ADAL" clId="{CEDF6EAB-48B3-4E8B-B988-15571ECC3495}" dt="2018-11-09T12:21:28.410" v="507" actId="478"/>
          <ac:graphicFrameMkLst>
            <pc:docMk/>
            <pc:sldMk cId="36917022" sldId="360"/>
            <ac:graphicFrameMk id="9" creationId="{E67ED280-B8ED-4E03-A5A5-F3D7CC7D3D7F}"/>
          </ac:graphicFrameMkLst>
        </pc:graphicFrameChg>
        <pc:graphicFrameChg chg="add del mod modGraphic">
          <ac:chgData name="Theresa Hodgson" userId="213b339f-9e68-4d61-b6e1-9aa385d3ff46" providerId="ADAL" clId="{CEDF6EAB-48B3-4E8B-B988-15571ECC3495}" dt="2018-11-09T14:34:28.923" v="848" actId="478"/>
          <ac:graphicFrameMkLst>
            <pc:docMk/>
            <pc:sldMk cId="36917022" sldId="360"/>
            <ac:graphicFrameMk id="10" creationId="{705F366F-F49B-4CE5-B745-DCE0A33E6C15}"/>
          </ac:graphicFrameMkLst>
        </pc:graphicFrameChg>
        <pc:graphicFrameChg chg="add del mod modGraphic">
          <ac:chgData name="Theresa Hodgson" userId="213b339f-9e68-4d61-b6e1-9aa385d3ff46" providerId="ADAL" clId="{CEDF6EAB-48B3-4E8B-B988-15571ECC3495}" dt="2018-11-12T09:50:00.859" v="1583" actId="478"/>
          <ac:graphicFrameMkLst>
            <pc:docMk/>
            <pc:sldMk cId="36917022" sldId="360"/>
            <ac:graphicFrameMk id="11" creationId="{D5242800-5D10-4C2B-994E-5F7DFF3809A7}"/>
          </ac:graphicFrameMkLst>
        </pc:graphicFrameChg>
      </pc:sldChg>
      <pc:sldChg chg="modSp add">
        <pc:chgData name="Theresa Hodgson" userId="213b339f-9e68-4d61-b6e1-9aa385d3ff46" providerId="ADAL" clId="{CEDF6EAB-48B3-4E8B-B988-15571ECC3495}" dt="2018-11-12T09:49:42.405" v="1576" actId="6549"/>
        <pc:sldMkLst>
          <pc:docMk/>
          <pc:sldMk cId="1669721746" sldId="365"/>
        </pc:sldMkLst>
        <pc:spChg chg="mod">
          <ac:chgData name="Theresa Hodgson" userId="213b339f-9e68-4d61-b6e1-9aa385d3ff46" providerId="ADAL" clId="{CEDF6EAB-48B3-4E8B-B988-15571ECC3495}" dt="2018-11-12T09:49:42.405" v="1576" actId="6549"/>
          <ac:spMkLst>
            <pc:docMk/>
            <pc:sldMk cId="1669721746" sldId="365"/>
            <ac:spMk id="19" creationId="{5252A847-DE45-4FA3-A1F8-EEBEB845FF8E}"/>
          </ac:spMkLst>
        </pc:spChg>
      </pc:sldChg>
    </pc:docChg>
  </pc:docChgLst>
  <pc:docChgLst>
    <pc:chgData name="Ashleigh Sobol" userId="8430f2a2-602f-4dde-a79b-412efd9dd8bf" providerId="ADAL" clId="{314E36DF-02F4-4957-B175-8AD4C9F6E04E}"/>
  </pc:docChgLst>
  <pc:docChgLst>
    <pc:chgData name="Jan Fitzpatrick" userId="d1b284ec-d1dd-4765-b823-b34899491c26" providerId="ADAL" clId="{BA7C8A9D-EDFB-4EA5-82F6-4A51BBF6D43A}"/>
    <pc:docChg chg="modSld">
      <pc:chgData name="Jan Fitzpatrick" userId="d1b284ec-d1dd-4765-b823-b34899491c26" providerId="ADAL" clId="{BA7C8A9D-EDFB-4EA5-82F6-4A51BBF6D43A}" dt="2019-01-14T16:03:15.754" v="131" actId="6549"/>
      <pc:docMkLst>
        <pc:docMk/>
      </pc:docMkLst>
      <pc:sldChg chg="modSp">
        <pc:chgData name="Jan Fitzpatrick" userId="d1b284ec-d1dd-4765-b823-b34899491c26" providerId="ADAL" clId="{BA7C8A9D-EDFB-4EA5-82F6-4A51BBF6D43A}" dt="2019-01-14T16:00:37.171" v="96" actId="6549"/>
        <pc:sldMkLst>
          <pc:docMk/>
          <pc:sldMk cId="2637481266" sldId="256"/>
        </pc:sldMkLst>
        <pc:spChg chg="mod">
          <ac:chgData name="Jan Fitzpatrick" userId="d1b284ec-d1dd-4765-b823-b34899491c26" providerId="ADAL" clId="{BA7C8A9D-EDFB-4EA5-82F6-4A51BBF6D43A}" dt="2019-01-14T16:00:37.171" v="96" actId="6549"/>
          <ac:spMkLst>
            <pc:docMk/>
            <pc:sldMk cId="2637481266" sldId="256"/>
            <ac:spMk id="19" creationId="{5252A847-DE45-4FA3-A1F8-EEBEB845FF8E}"/>
          </ac:spMkLst>
        </pc:spChg>
      </pc:sldChg>
    </pc:docChg>
  </pc:docChgLst>
  <pc:docChgLst>
    <pc:chgData name="Ashleigh Sobol" userId="8430f2a2-602f-4dde-a79b-412efd9dd8bf" providerId="ADAL" clId="{34758F4D-0547-41DC-A1A9-D0C994561C99}"/>
    <pc:docChg chg="modSld">
      <pc:chgData name="Ashleigh Sobol" userId="8430f2a2-602f-4dde-a79b-412efd9dd8bf" providerId="ADAL" clId="{34758F4D-0547-41DC-A1A9-D0C994561C99}" dt="2019-01-03T09:23:53.265" v="0"/>
      <pc:docMkLst>
        <pc:docMk/>
      </pc:docMkLst>
      <pc:sldChg chg="modSp">
        <pc:chgData name="Ashleigh Sobol" userId="8430f2a2-602f-4dde-a79b-412efd9dd8bf" providerId="ADAL" clId="{34758F4D-0547-41DC-A1A9-D0C994561C99}" dt="2019-01-03T09:23:53.265" v="0"/>
        <pc:sldMkLst>
          <pc:docMk/>
          <pc:sldMk cId="2637481266" sldId="256"/>
        </pc:sldMkLst>
        <pc:spChg chg="mod">
          <ac:chgData name="Ashleigh Sobol" userId="8430f2a2-602f-4dde-a79b-412efd9dd8bf" providerId="ADAL" clId="{34758F4D-0547-41DC-A1A9-D0C994561C99}" dt="2019-01-03T09:23:53.265" v="0"/>
          <ac:spMkLst>
            <pc:docMk/>
            <pc:sldMk cId="2637481266" sldId="256"/>
            <ac:spMk id="19" creationId="{5252A847-DE45-4FA3-A1F8-EEBEB845FF8E}"/>
          </ac:spMkLst>
        </pc:spChg>
      </pc:sldChg>
    </pc:docChg>
  </pc:docChgLst>
  <pc:docChgLst>
    <pc:chgData name="Louise Pezzaioli" userId="360b41a0-b242-48d2-b707-f5fa57585d53" providerId="ADAL" clId="{26F992EB-FC93-4751-B7DF-A8F21B482A43}"/>
    <pc:docChg chg="undo modSld">
      <pc:chgData name="Louise Pezzaioli" userId="360b41a0-b242-48d2-b707-f5fa57585d53" providerId="ADAL" clId="{26F992EB-FC93-4751-B7DF-A8F21B482A43}" dt="2018-11-29T12:02:13.084" v="86" actId="20577"/>
      <pc:docMkLst>
        <pc:docMk/>
      </pc:docMkLst>
      <pc:sldChg chg="modSp">
        <pc:chgData name="Louise Pezzaioli" userId="360b41a0-b242-48d2-b707-f5fa57585d53" providerId="ADAL" clId="{26F992EB-FC93-4751-B7DF-A8F21B482A43}" dt="2018-11-29T12:02:13.084" v="86" actId="20577"/>
        <pc:sldMkLst>
          <pc:docMk/>
          <pc:sldMk cId="2637481266" sldId="256"/>
        </pc:sldMkLst>
        <pc:spChg chg="mod">
          <ac:chgData name="Louise Pezzaioli" userId="360b41a0-b242-48d2-b707-f5fa57585d53" providerId="ADAL" clId="{26F992EB-FC93-4751-B7DF-A8F21B482A43}" dt="2018-11-29T12:02:13.084" v="86" actId="20577"/>
          <ac:spMkLst>
            <pc:docMk/>
            <pc:sldMk cId="2637481266" sldId="256"/>
            <ac:spMk id="19" creationId="{5252A847-DE45-4FA3-A1F8-EEBEB845FF8E}"/>
          </ac:spMkLst>
        </pc:spChg>
      </pc:sldChg>
    </pc:docChg>
  </pc:docChgLst>
  <pc:docChgLst>
    <pc:chgData name="Victoria Worthington" userId="3602fdab-493b-4fe0-87da-353562330a36" providerId="ADAL" clId="{D4B0694C-4D4C-43DB-B70A-34558D0D6764}"/>
    <pc:docChg chg="undo custSel addSld delSld modSld modSection">
      <pc:chgData name="Victoria Worthington" userId="3602fdab-493b-4fe0-87da-353562330a36" providerId="ADAL" clId="{D4B0694C-4D4C-43DB-B70A-34558D0D6764}" dt="2019-01-23T21:47:15.749" v="798"/>
      <pc:docMkLst>
        <pc:docMk/>
      </pc:docMkLst>
      <pc:sldChg chg="modSp">
        <pc:chgData name="Victoria Worthington" userId="3602fdab-493b-4fe0-87da-353562330a36" providerId="ADAL" clId="{D4B0694C-4D4C-43DB-B70A-34558D0D6764}" dt="2019-01-23T21:47:15.749" v="798"/>
        <pc:sldMkLst>
          <pc:docMk/>
          <pc:sldMk cId="2637481266" sldId="256"/>
        </pc:sldMkLst>
        <pc:spChg chg="mod">
          <ac:chgData name="Victoria Worthington" userId="3602fdab-493b-4fe0-87da-353562330a36" providerId="ADAL" clId="{D4B0694C-4D4C-43DB-B70A-34558D0D6764}" dt="2019-01-23T21:47:15.749" v="798"/>
          <ac:spMkLst>
            <pc:docMk/>
            <pc:sldMk cId="2637481266" sldId="256"/>
            <ac:spMk id="19" creationId="{5252A847-DE45-4FA3-A1F8-EEBEB845FF8E}"/>
          </ac:spMkLst>
        </pc:spChg>
      </pc:sldChg>
      <pc:sldChg chg="modSp">
        <pc:chgData name="Victoria Worthington" userId="3602fdab-493b-4fe0-87da-353562330a36" providerId="ADAL" clId="{D4B0694C-4D4C-43DB-B70A-34558D0D6764}" dt="2019-01-23T21:38:54.761" v="793" actId="404"/>
        <pc:sldMkLst>
          <pc:docMk/>
          <pc:sldMk cId="36917022" sldId="360"/>
        </pc:sldMkLst>
        <pc:spChg chg="mod">
          <ac:chgData name="Victoria Worthington" userId="3602fdab-493b-4fe0-87da-353562330a36" providerId="ADAL" clId="{D4B0694C-4D4C-43DB-B70A-34558D0D6764}" dt="2019-01-23T21:38:54.761" v="793" actId="404"/>
          <ac:spMkLst>
            <pc:docMk/>
            <pc:sldMk cId="36917022" sldId="360"/>
            <ac:spMk id="19" creationId="{5252A847-DE45-4FA3-A1F8-EEBEB845FF8E}"/>
          </ac:spMkLst>
        </pc:spChg>
      </pc:sldChg>
      <pc:sldChg chg="addSp modSp">
        <pc:chgData name="Victoria Worthington" userId="3602fdab-493b-4fe0-87da-353562330a36" providerId="ADAL" clId="{D4B0694C-4D4C-43DB-B70A-34558D0D6764}" dt="2019-01-23T21:36:19.499" v="745" actId="114"/>
        <pc:sldMkLst>
          <pc:docMk/>
          <pc:sldMk cId="1669721746" sldId="365"/>
        </pc:sldMkLst>
        <pc:spChg chg="mod">
          <ac:chgData name="Victoria Worthington" userId="3602fdab-493b-4fe0-87da-353562330a36" providerId="ADAL" clId="{D4B0694C-4D4C-43DB-B70A-34558D0D6764}" dt="2019-01-23T21:34:25.860" v="656" actId="465"/>
          <ac:spMkLst>
            <pc:docMk/>
            <pc:sldMk cId="1669721746" sldId="365"/>
            <ac:spMk id="2" creationId="{2D68C365-B7AF-40A1-A11C-D84D6A20C946}"/>
          </ac:spMkLst>
        </pc:spChg>
        <pc:spChg chg="add mod">
          <ac:chgData name="Victoria Worthington" userId="3602fdab-493b-4fe0-87da-353562330a36" providerId="ADAL" clId="{D4B0694C-4D4C-43DB-B70A-34558D0D6764}" dt="2019-01-23T21:34:25.860" v="656" actId="465"/>
          <ac:spMkLst>
            <pc:docMk/>
            <pc:sldMk cId="1669721746" sldId="365"/>
            <ac:spMk id="9" creationId="{9B1B8DD0-5FA1-4A6D-86FF-14B85F8F9D09}"/>
          </ac:spMkLst>
        </pc:spChg>
        <pc:spChg chg="add mod">
          <ac:chgData name="Victoria Worthington" userId="3602fdab-493b-4fe0-87da-353562330a36" providerId="ADAL" clId="{D4B0694C-4D4C-43DB-B70A-34558D0D6764}" dt="2019-01-23T21:35:23.994" v="711" actId="20577"/>
          <ac:spMkLst>
            <pc:docMk/>
            <pc:sldMk cId="1669721746" sldId="365"/>
            <ac:spMk id="10" creationId="{EFF7A8CD-B1B5-4F3A-8F6F-6025A4BEB85A}"/>
          </ac:spMkLst>
        </pc:spChg>
        <pc:spChg chg="add mod">
          <ac:chgData name="Victoria Worthington" userId="3602fdab-493b-4fe0-87da-353562330a36" providerId="ADAL" clId="{D4B0694C-4D4C-43DB-B70A-34558D0D6764}" dt="2019-01-23T21:35:26.084" v="713" actId="20577"/>
          <ac:spMkLst>
            <pc:docMk/>
            <pc:sldMk cId="1669721746" sldId="365"/>
            <ac:spMk id="11" creationId="{DCF0295D-6DF5-458B-8109-7A8196FA93E0}"/>
          </ac:spMkLst>
        </pc:spChg>
        <pc:spChg chg="add mod">
          <ac:chgData name="Victoria Worthington" userId="3602fdab-493b-4fe0-87da-353562330a36" providerId="ADAL" clId="{D4B0694C-4D4C-43DB-B70A-34558D0D6764}" dt="2019-01-23T21:36:12.820" v="743" actId="20577"/>
          <ac:spMkLst>
            <pc:docMk/>
            <pc:sldMk cId="1669721746" sldId="365"/>
            <ac:spMk id="12" creationId="{EC51D4D6-3737-415E-9074-B6F60F5CEAAA}"/>
          </ac:spMkLst>
        </pc:spChg>
        <pc:spChg chg="add mod">
          <ac:chgData name="Victoria Worthington" userId="3602fdab-493b-4fe0-87da-353562330a36" providerId="ADAL" clId="{D4B0694C-4D4C-43DB-B70A-34558D0D6764}" dt="2019-01-23T21:36:19.499" v="745" actId="114"/>
          <ac:spMkLst>
            <pc:docMk/>
            <pc:sldMk cId="1669721746" sldId="365"/>
            <ac:spMk id="13" creationId="{EC4A5673-B9BE-42B6-A9FA-C0B324B363FF}"/>
          </ac:spMkLst>
        </pc:spChg>
        <pc:spChg chg="mod">
          <ac:chgData name="Victoria Worthington" userId="3602fdab-493b-4fe0-87da-353562330a36" providerId="ADAL" clId="{D4B0694C-4D4C-43DB-B70A-34558D0D6764}" dt="2019-01-23T21:34:28.381" v="657" actId="20577"/>
          <ac:spMkLst>
            <pc:docMk/>
            <pc:sldMk cId="1669721746" sldId="365"/>
            <ac:spMk id="19" creationId="{5252A847-DE45-4FA3-A1F8-EEBEB845FF8E}"/>
          </ac:spMkLst>
        </pc:spChg>
      </pc:sldChg>
      <pc:sldChg chg="modSp del">
        <pc:chgData name="Victoria Worthington" userId="3602fdab-493b-4fe0-87da-353562330a36" providerId="ADAL" clId="{D4B0694C-4D4C-43DB-B70A-34558D0D6764}" dt="2019-01-23T21:36:21.319" v="746" actId="2696"/>
        <pc:sldMkLst>
          <pc:docMk/>
          <pc:sldMk cId="3205043277" sldId="367"/>
        </pc:sldMkLst>
        <pc:spChg chg="mod">
          <ac:chgData name="Victoria Worthington" userId="3602fdab-493b-4fe0-87da-353562330a36" providerId="ADAL" clId="{D4B0694C-4D4C-43DB-B70A-34558D0D6764}" dt="2019-01-23T21:29:28.371" v="406" actId="20577"/>
          <ac:spMkLst>
            <pc:docMk/>
            <pc:sldMk cId="3205043277" sldId="367"/>
            <ac:spMk id="2" creationId="{2D68C365-B7AF-40A1-A11C-D84D6A20C946}"/>
          </ac:spMkLst>
        </pc:spChg>
        <pc:spChg chg="mod">
          <ac:chgData name="Victoria Worthington" userId="3602fdab-493b-4fe0-87da-353562330a36" providerId="ADAL" clId="{D4B0694C-4D4C-43DB-B70A-34558D0D6764}" dt="2019-01-23T21:29:30.750" v="411" actId="20577"/>
          <ac:spMkLst>
            <pc:docMk/>
            <pc:sldMk cId="3205043277" sldId="367"/>
            <ac:spMk id="19" creationId="{5252A847-DE45-4FA3-A1F8-EEBEB845FF8E}"/>
          </ac:spMkLst>
        </pc:spChg>
      </pc:sldChg>
      <pc:sldChg chg="modSp">
        <pc:chgData name="Victoria Worthington" userId="3602fdab-493b-4fe0-87da-353562330a36" providerId="ADAL" clId="{D4B0694C-4D4C-43DB-B70A-34558D0D6764}" dt="2019-01-23T21:38:44.366" v="792" actId="20577"/>
        <pc:sldMkLst>
          <pc:docMk/>
          <pc:sldMk cId="1915491317" sldId="368"/>
        </pc:sldMkLst>
        <pc:spChg chg="mod">
          <ac:chgData name="Victoria Worthington" userId="3602fdab-493b-4fe0-87da-353562330a36" providerId="ADAL" clId="{D4B0694C-4D4C-43DB-B70A-34558D0D6764}" dt="2019-01-23T21:38:44.366" v="792" actId="20577"/>
          <ac:spMkLst>
            <pc:docMk/>
            <pc:sldMk cId="1915491317" sldId="368"/>
            <ac:spMk id="19" creationId="{5252A847-DE45-4FA3-A1F8-EEBEB845FF8E}"/>
          </ac:spMkLst>
        </pc:spChg>
      </pc:sldChg>
      <pc:sldChg chg="modSp">
        <pc:chgData name="Victoria Worthington" userId="3602fdab-493b-4fe0-87da-353562330a36" providerId="ADAL" clId="{D4B0694C-4D4C-43DB-B70A-34558D0D6764}" dt="2019-01-22T12:44:32.796" v="0" actId="122"/>
        <pc:sldMkLst>
          <pc:docMk/>
          <pc:sldMk cId="548649378" sldId="370"/>
        </pc:sldMkLst>
        <pc:spChg chg="mod">
          <ac:chgData name="Victoria Worthington" userId="3602fdab-493b-4fe0-87da-353562330a36" providerId="ADAL" clId="{D4B0694C-4D4C-43DB-B70A-34558D0D6764}" dt="2019-01-22T12:44:32.796" v="0" actId="122"/>
          <ac:spMkLst>
            <pc:docMk/>
            <pc:sldMk cId="548649378" sldId="370"/>
            <ac:spMk id="19" creationId="{5252A847-DE45-4FA3-A1F8-EEBEB845FF8E}"/>
          </ac:spMkLst>
        </pc:spChg>
      </pc:sldChg>
      <pc:sldChg chg="modSp">
        <pc:chgData name="Victoria Worthington" userId="3602fdab-493b-4fe0-87da-353562330a36" providerId="ADAL" clId="{D4B0694C-4D4C-43DB-B70A-34558D0D6764}" dt="2019-01-23T21:25:55.339" v="279" actId="114"/>
        <pc:sldMkLst>
          <pc:docMk/>
          <pc:sldMk cId="2830156482" sldId="371"/>
        </pc:sldMkLst>
        <pc:spChg chg="mod">
          <ac:chgData name="Victoria Worthington" userId="3602fdab-493b-4fe0-87da-353562330a36" providerId="ADAL" clId="{D4B0694C-4D4C-43DB-B70A-34558D0D6764}" dt="2019-01-23T21:25:43.150" v="276" actId="13926"/>
          <ac:spMkLst>
            <pc:docMk/>
            <pc:sldMk cId="2830156482" sldId="371"/>
            <ac:spMk id="19" creationId="{5252A847-DE45-4FA3-A1F8-EEBEB845FF8E}"/>
          </ac:spMkLst>
        </pc:spChg>
        <pc:graphicFrameChg chg="modGraphic">
          <ac:chgData name="Victoria Worthington" userId="3602fdab-493b-4fe0-87da-353562330a36" providerId="ADAL" clId="{D4B0694C-4D4C-43DB-B70A-34558D0D6764}" dt="2019-01-23T21:25:55.339" v="279" actId="114"/>
          <ac:graphicFrameMkLst>
            <pc:docMk/>
            <pc:sldMk cId="2830156482" sldId="371"/>
            <ac:graphicFrameMk id="33" creationId="{D209DF54-7DAF-4C75-9746-CC0D1A86E07F}"/>
          </ac:graphicFrameMkLst>
        </pc:graphicFrameChg>
      </pc:sldChg>
      <pc:sldChg chg="modSp">
        <pc:chgData name="Victoria Worthington" userId="3602fdab-493b-4fe0-87da-353562330a36" providerId="ADAL" clId="{D4B0694C-4D4C-43DB-B70A-34558D0D6764}" dt="2019-01-23T21:26:05.229" v="281" actId="114"/>
        <pc:sldMkLst>
          <pc:docMk/>
          <pc:sldMk cId="2826410753" sldId="372"/>
        </pc:sldMkLst>
        <pc:spChg chg="mod">
          <ac:chgData name="Victoria Worthington" userId="3602fdab-493b-4fe0-87da-353562330a36" providerId="ADAL" clId="{D4B0694C-4D4C-43DB-B70A-34558D0D6764}" dt="2019-01-23T21:25:37.522" v="274" actId="114"/>
          <ac:spMkLst>
            <pc:docMk/>
            <pc:sldMk cId="2826410753" sldId="372"/>
            <ac:spMk id="19" creationId="{5252A847-DE45-4FA3-A1F8-EEBEB845FF8E}"/>
          </ac:spMkLst>
        </pc:spChg>
        <pc:graphicFrameChg chg="modGraphic">
          <ac:chgData name="Victoria Worthington" userId="3602fdab-493b-4fe0-87da-353562330a36" providerId="ADAL" clId="{D4B0694C-4D4C-43DB-B70A-34558D0D6764}" dt="2019-01-23T21:26:05.229" v="281" actId="114"/>
          <ac:graphicFrameMkLst>
            <pc:docMk/>
            <pc:sldMk cId="2826410753" sldId="372"/>
            <ac:graphicFrameMk id="33" creationId="{D209DF54-7DAF-4C75-9746-CC0D1A86E07F}"/>
          </ac:graphicFrameMkLst>
        </pc:graphicFrameChg>
      </pc:sldChg>
      <pc:sldChg chg="modSp">
        <pc:chgData name="Victoria Worthington" userId="3602fdab-493b-4fe0-87da-353562330a36" providerId="ADAL" clId="{D4B0694C-4D4C-43DB-B70A-34558D0D6764}" dt="2019-01-23T21:39:43.861" v="797" actId="20577"/>
        <pc:sldMkLst>
          <pc:docMk/>
          <pc:sldMk cId="2940599116" sldId="374"/>
        </pc:sldMkLst>
        <pc:spChg chg="mod">
          <ac:chgData name="Victoria Worthington" userId="3602fdab-493b-4fe0-87da-353562330a36" providerId="ADAL" clId="{D4B0694C-4D4C-43DB-B70A-34558D0D6764}" dt="2019-01-23T21:39:43.861" v="797" actId="20577"/>
          <ac:spMkLst>
            <pc:docMk/>
            <pc:sldMk cId="2940599116" sldId="374"/>
            <ac:spMk id="19" creationId="{5252A847-DE45-4FA3-A1F8-EEBEB845FF8E}"/>
          </ac:spMkLst>
        </pc:spChg>
      </pc:sldChg>
      <pc:sldChg chg="modSp">
        <pc:chgData name="Victoria Worthington" userId="3602fdab-493b-4fe0-87da-353562330a36" providerId="ADAL" clId="{D4B0694C-4D4C-43DB-B70A-34558D0D6764}" dt="2019-01-23T21:32:13.521" v="430" actId="20577"/>
        <pc:sldMkLst>
          <pc:docMk/>
          <pc:sldMk cId="3332964553" sldId="375"/>
        </pc:sldMkLst>
        <pc:spChg chg="mod">
          <ac:chgData name="Victoria Worthington" userId="3602fdab-493b-4fe0-87da-353562330a36" providerId="ADAL" clId="{D4B0694C-4D4C-43DB-B70A-34558D0D6764}" dt="2019-01-23T21:32:13.521" v="430" actId="20577"/>
          <ac:spMkLst>
            <pc:docMk/>
            <pc:sldMk cId="3332964553" sldId="375"/>
            <ac:spMk id="19" creationId="{5252A847-DE45-4FA3-A1F8-EEBEB845FF8E}"/>
          </ac:spMkLst>
        </pc:spChg>
      </pc:sldChg>
      <pc:sldChg chg="modSp">
        <pc:chgData name="Victoria Worthington" userId="3602fdab-493b-4fe0-87da-353562330a36" providerId="ADAL" clId="{D4B0694C-4D4C-43DB-B70A-34558D0D6764}" dt="2019-01-23T21:32:10.377" v="429" actId="20577"/>
        <pc:sldMkLst>
          <pc:docMk/>
          <pc:sldMk cId="2790679678" sldId="376"/>
        </pc:sldMkLst>
        <pc:spChg chg="mod">
          <ac:chgData name="Victoria Worthington" userId="3602fdab-493b-4fe0-87da-353562330a36" providerId="ADAL" clId="{D4B0694C-4D4C-43DB-B70A-34558D0D6764}" dt="2019-01-23T21:32:10.377" v="429" actId="20577"/>
          <ac:spMkLst>
            <pc:docMk/>
            <pc:sldMk cId="2790679678" sldId="376"/>
            <ac:spMk id="19" creationId="{5252A847-DE45-4FA3-A1F8-EEBEB845FF8E}"/>
          </ac:spMkLst>
        </pc:spChg>
      </pc:sldChg>
      <pc:sldChg chg="addSp delSp modSp">
        <pc:chgData name="Victoria Worthington" userId="3602fdab-493b-4fe0-87da-353562330a36" providerId="ADAL" clId="{D4B0694C-4D4C-43DB-B70A-34558D0D6764}" dt="2019-01-23T21:24:24.756" v="160" actId="1076"/>
        <pc:sldMkLst>
          <pc:docMk/>
          <pc:sldMk cId="3622447441" sldId="377"/>
        </pc:sldMkLst>
        <pc:spChg chg="mod">
          <ac:chgData name="Victoria Worthington" userId="3602fdab-493b-4fe0-87da-353562330a36" providerId="ADAL" clId="{D4B0694C-4D4C-43DB-B70A-34558D0D6764}" dt="2019-01-23T21:23:35.847" v="144" actId="20577"/>
          <ac:spMkLst>
            <pc:docMk/>
            <pc:sldMk cId="3622447441" sldId="377"/>
            <ac:spMk id="10" creationId="{C4452B9F-DF82-465E-88AF-2BF6C55B5D0A}"/>
          </ac:spMkLst>
        </pc:spChg>
        <pc:spChg chg="mod topLvl">
          <ac:chgData name="Victoria Worthington" userId="3602fdab-493b-4fe0-87da-353562330a36" providerId="ADAL" clId="{D4B0694C-4D4C-43DB-B70A-34558D0D6764}" dt="2019-01-23T21:24:24.756" v="160" actId="1076"/>
          <ac:spMkLst>
            <pc:docMk/>
            <pc:sldMk cId="3622447441" sldId="377"/>
            <ac:spMk id="11" creationId="{E9CFC11D-7360-4C9E-8B65-6E9226B47F50}"/>
          </ac:spMkLst>
        </pc:spChg>
        <pc:spChg chg="del">
          <ac:chgData name="Victoria Worthington" userId="3602fdab-493b-4fe0-87da-353562330a36" providerId="ADAL" clId="{D4B0694C-4D4C-43DB-B70A-34558D0D6764}" dt="2019-01-23T21:23:37.690" v="146" actId="478"/>
          <ac:spMkLst>
            <pc:docMk/>
            <pc:sldMk cId="3622447441" sldId="377"/>
            <ac:spMk id="16" creationId="{AA8348F5-D403-46E7-BBE3-5EA9EB049EDF}"/>
          </ac:spMkLst>
        </pc:spChg>
        <pc:spChg chg="del">
          <ac:chgData name="Victoria Worthington" userId="3602fdab-493b-4fe0-87da-353562330a36" providerId="ADAL" clId="{D4B0694C-4D4C-43DB-B70A-34558D0D6764}" dt="2019-01-23T21:23:39.210" v="148" actId="478"/>
          <ac:spMkLst>
            <pc:docMk/>
            <pc:sldMk cId="3622447441" sldId="377"/>
            <ac:spMk id="17" creationId="{DD541B77-E88D-4A95-A944-B5B40648481A}"/>
          </ac:spMkLst>
        </pc:spChg>
        <pc:spChg chg="mod topLvl">
          <ac:chgData name="Victoria Worthington" userId="3602fdab-493b-4fe0-87da-353562330a36" providerId="ADAL" clId="{D4B0694C-4D4C-43DB-B70A-34558D0D6764}" dt="2019-01-23T21:24:24.756" v="160" actId="1076"/>
          <ac:spMkLst>
            <pc:docMk/>
            <pc:sldMk cId="3622447441" sldId="377"/>
            <ac:spMk id="20" creationId="{7ABCCB57-AE9F-4CD7-AD00-41CDF67A4ACA}"/>
          </ac:spMkLst>
        </pc:spChg>
        <pc:spChg chg="mod topLvl">
          <ac:chgData name="Victoria Worthington" userId="3602fdab-493b-4fe0-87da-353562330a36" providerId="ADAL" clId="{D4B0694C-4D4C-43DB-B70A-34558D0D6764}" dt="2019-01-23T21:24:24.756" v="160" actId="1076"/>
          <ac:spMkLst>
            <pc:docMk/>
            <pc:sldMk cId="3622447441" sldId="377"/>
            <ac:spMk id="21" creationId="{373C9289-490E-4C41-9560-56E96A707803}"/>
          </ac:spMkLst>
        </pc:spChg>
        <pc:spChg chg="del">
          <ac:chgData name="Victoria Worthington" userId="3602fdab-493b-4fe0-87da-353562330a36" providerId="ADAL" clId="{D4B0694C-4D4C-43DB-B70A-34558D0D6764}" dt="2019-01-23T21:23:37.135" v="145" actId="478"/>
          <ac:spMkLst>
            <pc:docMk/>
            <pc:sldMk cId="3622447441" sldId="377"/>
            <ac:spMk id="22" creationId="{ECAEBA3C-F11C-4ECA-AC65-EC4138755D57}"/>
          </ac:spMkLst>
        </pc:spChg>
        <pc:spChg chg="del">
          <ac:chgData name="Victoria Worthington" userId="3602fdab-493b-4fe0-87da-353562330a36" providerId="ADAL" clId="{D4B0694C-4D4C-43DB-B70A-34558D0D6764}" dt="2019-01-23T21:23:38.368" v="147" actId="478"/>
          <ac:spMkLst>
            <pc:docMk/>
            <pc:sldMk cId="3622447441" sldId="377"/>
            <ac:spMk id="23" creationId="{B8AFDE9B-208A-468B-B8BA-E3F2844E6932}"/>
          </ac:spMkLst>
        </pc:spChg>
        <pc:spChg chg="mod topLvl">
          <ac:chgData name="Victoria Worthington" userId="3602fdab-493b-4fe0-87da-353562330a36" providerId="ADAL" clId="{D4B0694C-4D4C-43DB-B70A-34558D0D6764}" dt="2019-01-23T21:24:24.756" v="160" actId="1076"/>
          <ac:spMkLst>
            <pc:docMk/>
            <pc:sldMk cId="3622447441" sldId="377"/>
            <ac:spMk id="25" creationId="{D2E6229C-9BDC-40A4-B2C1-9DCF0AEAE6E7}"/>
          </ac:spMkLst>
        </pc:spChg>
        <pc:spChg chg="mod topLvl">
          <ac:chgData name="Victoria Worthington" userId="3602fdab-493b-4fe0-87da-353562330a36" providerId="ADAL" clId="{D4B0694C-4D4C-43DB-B70A-34558D0D6764}" dt="2019-01-23T21:24:24.756" v="160" actId="1076"/>
          <ac:spMkLst>
            <pc:docMk/>
            <pc:sldMk cId="3622447441" sldId="377"/>
            <ac:spMk id="26" creationId="{320E9113-9713-478E-9156-57EC918B7CBD}"/>
          </ac:spMkLst>
        </pc:spChg>
        <pc:spChg chg="mod topLvl">
          <ac:chgData name="Victoria Worthington" userId="3602fdab-493b-4fe0-87da-353562330a36" providerId="ADAL" clId="{D4B0694C-4D4C-43DB-B70A-34558D0D6764}" dt="2019-01-23T21:24:24.756" v="160" actId="1076"/>
          <ac:spMkLst>
            <pc:docMk/>
            <pc:sldMk cId="3622447441" sldId="377"/>
            <ac:spMk id="27" creationId="{62AFDFAE-4296-462F-90D4-0E149DB7541B}"/>
          </ac:spMkLst>
        </pc:spChg>
        <pc:spChg chg="add mod">
          <ac:chgData name="Victoria Worthington" userId="3602fdab-493b-4fe0-87da-353562330a36" providerId="ADAL" clId="{D4B0694C-4D4C-43DB-B70A-34558D0D6764}" dt="2019-01-23T21:23:51.215" v="151" actId="571"/>
          <ac:spMkLst>
            <pc:docMk/>
            <pc:sldMk cId="3622447441" sldId="377"/>
            <ac:spMk id="28" creationId="{3B596A6D-156E-4BF4-A54F-3E127DCBD7F8}"/>
          </ac:spMkLst>
        </pc:spChg>
        <pc:spChg chg="add mod">
          <ac:chgData name="Victoria Worthington" userId="3602fdab-493b-4fe0-87da-353562330a36" providerId="ADAL" clId="{D4B0694C-4D4C-43DB-B70A-34558D0D6764}" dt="2019-01-23T21:23:51.215" v="151" actId="571"/>
          <ac:spMkLst>
            <pc:docMk/>
            <pc:sldMk cId="3622447441" sldId="377"/>
            <ac:spMk id="29" creationId="{6ED64472-E547-4FCE-9C19-69BCD8D9D9A0}"/>
          </ac:spMkLst>
        </pc:spChg>
        <pc:spChg chg="add mod">
          <ac:chgData name="Victoria Worthington" userId="3602fdab-493b-4fe0-87da-353562330a36" providerId="ADAL" clId="{D4B0694C-4D4C-43DB-B70A-34558D0D6764}" dt="2019-01-23T21:23:51.215" v="151" actId="571"/>
          <ac:spMkLst>
            <pc:docMk/>
            <pc:sldMk cId="3622447441" sldId="377"/>
            <ac:spMk id="30" creationId="{D66A8C88-E83D-401B-A25D-D445209E21FE}"/>
          </ac:spMkLst>
        </pc:spChg>
        <pc:spChg chg="add mod">
          <ac:chgData name="Victoria Worthington" userId="3602fdab-493b-4fe0-87da-353562330a36" providerId="ADAL" clId="{D4B0694C-4D4C-43DB-B70A-34558D0D6764}" dt="2019-01-23T21:24:24.756" v="160" actId="1076"/>
          <ac:spMkLst>
            <pc:docMk/>
            <pc:sldMk cId="3622447441" sldId="377"/>
            <ac:spMk id="31" creationId="{2AE50866-F0B8-4867-8E33-59DBD87D1745}"/>
          </ac:spMkLst>
        </pc:spChg>
        <pc:grpChg chg="del">
          <ac:chgData name="Victoria Worthington" userId="3602fdab-493b-4fe0-87da-353562330a36" providerId="ADAL" clId="{D4B0694C-4D4C-43DB-B70A-34558D0D6764}" dt="2019-01-23T21:23:44.220" v="149" actId="165"/>
          <ac:grpSpMkLst>
            <pc:docMk/>
            <pc:sldMk cId="3622447441" sldId="377"/>
            <ac:grpSpMk id="2" creationId="{8AF24809-98AE-4E4A-B5C7-C08192397F9C}"/>
          </ac:grpSpMkLst>
        </pc:grpChg>
        <pc:grpChg chg="del">
          <ac:chgData name="Victoria Worthington" userId="3602fdab-493b-4fe0-87da-353562330a36" providerId="ADAL" clId="{D4B0694C-4D4C-43DB-B70A-34558D0D6764}" dt="2019-01-23T21:23:44.220" v="149" actId="165"/>
          <ac:grpSpMkLst>
            <pc:docMk/>
            <pc:sldMk cId="3622447441" sldId="377"/>
            <ac:grpSpMk id="24" creationId="{F5ED5CED-1CE7-4C15-BC7C-E21424F913EA}"/>
          </ac:grpSpMkLst>
        </pc:grpChg>
      </pc:sldChg>
      <pc:sldChg chg="del">
        <pc:chgData name="Victoria Worthington" userId="3602fdab-493b-4fe0-87da-353562330a36" providerId="ADAL" clId="{D4B0694C-4D4C-43DB-B70A-34558D0D6764}" dt="2019-01-23T21:24:38.133" v="194" actId="2696"/>
        <pc:sldMkLst>
          <pc:docMk/>
          <pc:sldMk cId="2009692569" sldId="378"/>
        </pc:sldMkLst>
      </pc:sldChg>
      <pc:sldChg chg="del">
        <pc:chgData name="Victoria Worthington" userId="3602fdab-493b-4fe0-87da-353562330a36" providerId="ADAL" clId="{D4B0694C-4D4C-43DB-B70A-34558D0D6764}" dt="2019-01-23T21:25:01.636" v="260" actId="2696"/>
        <pc:sldMkLst>
          <pc:docMk/>
          <pc:sldMk cId="3041125708" sldId="379"/>
        </pc:sldMkLst>
      </pc:sldChg>
      <pc:sldChg chg="modSp">
        <pc:chgData name="Victoria Worthington" userId="3602fdab-493b-4fe0-87da-353562330a36" providerId="ADAL" clId="{D4B0694C-4D4C-43DB-B70A-34558D0D6764}" dt="2019-01-23T21:25:23.736" v="273" actId="20577"/>
        <pc:sldMkLst>
          <pc:docMk/>
          <pc:sldMk cId="564556259" sldId="380"/>
        </pc:sldMkLst>
        <pc:spChg chg="mod">
          <ac:chgData name="Victoria Worthington" userId="3602fdab-493b-4fe0-87da-353562330a36" providerId="ADAL" clId="{D4B0694C-4D4C-43DB-B70A-34558D0D6764}" dt="2019-01-23T21:25:23.736" v="273" actId="20577"/>
          <ac:spMkLst>
            <pc:docMk/>
            <pc:sldMk cId="564556259" sldId="380"/>
            <ac:spMk id="19" creationId="{5252A847-DE45-4FA3-A1F8-EEBEB845FF8E}"/>
          </ac:spMkLst>
        </pc:spChg>
      </pc:sldChg>
      <pc:sldChg chg="modSp add">
        <pc:chgData name="Victoria Worthington" userId="3602fdab-493b-4fe0-87da-353562330a36" providerId="ADAL" clId="{D4B0694C-4D4C-43DB-B70A-34558D0D6764}" dt="2019-01-23T21:24:36.160" v="193" actId="20577"/>
        <pc:sldMkLst>
          <pc:docMk/>
          <pc:sldMk cId="2295520959" sldId="382"/>
        </pc:sldMkLst>
        <pc:spChg chg="mod">
          <ac:chgData name="Victoria Worthington" userId="3602fdab-493b-4fe0-87da-353562330a36" providerId="ADAL" clId="{D4B0694C-4D4C-43DB-B70A-34558D0D6764}" dt="2019-01-23T21:24:36.160" v="193" actId="20577"/>
          <ac:spMkLst>
            <pc:docMk/>
            <pc:sldMk cId="2295520959" sldId="382"/>
            <ac:spMk id="19" creationId="{5252A847-DE45-4FA3-A1F8-EEBEB845FF8E}"/>
          </ac:spMkLst>
        </pc:spChg>
      </pc:sldChg>
      <pc:sldChg chg="modSp add">
        <pc:chgData name="Victoria Worthington" userId="3602fdab-493b-4fe0-87da-353562330a36" providerId="ADAL" clId="{D4B0694C-4D4C-43DB-B70A-34558D0D6764}" dt="2019-01-23T21:25:15.425" v="271" actId="20577"/>
        <pc:sldMkLst>
          <pc:docMk/>
          <pc:sldMk cId="147903167" sldId="383"/>
        </pc:sldMkLst>
        <pc:spChg chg="mod">
          <ac:chgData name="Victoria Worthington" userId="3602fdab-493b-4fe0-87da-353562330a36" providerId="ADAL" clId="{D4B0694C-4D4C-43DB-B70A-34558D0D6764}" dt="2019-01-23T21:25:15.425" v="271" actId="20577"/>
          <ac:spMkLst>
            <pc:docMk/>
            <pc:sldMk cId="147903167" sldId="383"/>
            <ac:spMk id="19" creationId="{5252A847-DE45-4FA3-A1F8-EEBEB845FF8E}"/>
          </ac:spMkLst>
        </pc:spChg>
      </pc:sldChg>
      <pc:sldChg chg="addSp modSp add">
        <pc:chgData name="Victoria Worthington" userId="3602fdab-493b-4fe0-87da-353562330a36" providerId="ADAL" clId="{D4B0694C-4D4C-43DB-B70A-34558D0D6764}" dt="2019-01-23T21:37:17.358" v="782" actId="20577"/>
        <pc:sldMkLst>
          <pc:docMk/>
          <pc:sldMk cId="1223733123" sldId="384"/>
        </pc:sldMkLst>
        <pc:spChg chg="mod">
          <ac:chgData name="Victoria Worthington" userId="3602fdab-493b-4fe0-87da-353562330a36" providerId="ADAL" clId="{D4B0694C-4D4C-43DB-B70A-34558D0D6764}" dt="2019-01-23T21:37:17.358" v="782" actId="20577"/>
          <ac:spMkLst>
            <pc:docMk/>
            <pc:sldMk cId="1223733123" sldId="384"/>
            <ac:spMk id="19" creationId="{5252A847-DE45-4FA3-A1F8-EEBEB845FF8E}"/>
          </ac:spMkLst>
        </pc:spChg>
        <pc:cxnChg chg="add mod">
          <ac:chgData name="Victoria Worthington" userId="3602fdab-493b-4fe0-87da-353562330a36" providerId="ADAL" clId="{D4B0694C-4D4C-43DB-B70A-34558D0D6764}" dt="2019-01-23T21:36:43.319" v="751" actId="1582"/>
          <ac:cxnSpMkLst>
            <pc:docMk/>
            <pc:sldMk cId="1223733123" sldId="384"/>
            <ac:cxnSpMk id="4" creationId="{082C89FD-FFBB-466A-ADCA-27A180B931C7}"/>
          </ac:cxnSpMkLst>
        </pc:cxnChg>
        <pc:cxnChg chg="add mod">
          <ac:chgData name="Victoria Worthington" userId="3602fdab-493b-4fe0-87da-353562330a36" providerId="ADAL" clId="{D4B0694C-4D4C-43DB-B70A-34558D0D6764}" dt="2019-01-23T21:36:55.197" v="752" actId="571"/>
          <ac:cxnSpMkLst>
            <pc:docMk/>
            <pc:sldMk cId="1223733123" sldId="384"/>
            <ac:cxnSpMk id="14" creationId="{F10E38D6-CFE9-4C33-8A04-D98EA2D3D2DF}"/>
          </ac:cxnSpMkLst>
        </pc:cxnChg>
        <pc:cxnChg chg="add mod">
          <ac:chgData name="Victoria Worthington" userId="3602fdab-493b-4fe0-87da-353562330a36" providerId="ADAL" clId="{D4B0694C-4D4C-43DB-B70A-34558D0D6764}" dt="2019-01-23T21:37:02.763" v="755" actId="14100"/>
          <ac:cxnSpMkLst>
            <pc:docMk/>
            <pc:sldMk cId="1223733123" sldId="384"/>
            <ac:cxnSpMk id="15" creationId="{FC9E6813-26E4-4456-A6AF-F14343B54B83}"/>
          </ac:cxnSpMkLst>
        </pc:cxnChg>
      </pc:sldChg>
    </pc:docChg>
  </pc:docChgLst>
  <pc:docChgLst>
    <pc:chgData name="Ashleigh Sobol" userId="8430f2a2-602f-4dde-a79b-412efd9dd8bf" providerId="ADAL" clId="{4E762FB4-02C7-4155-A12A-4ED79F828FBE}"/>
    <pc:docChg chg="addSld delSld modSld sldOrd">
      <pc:chgData name="Ashleigh Sobol" userId="8430f2a2-602f-4dde-a79b-412efd9dd8bf" providerId="ADAL" clId="{4E762FB4-02C7-4155-A12A-4ED79F828FBE}" dt="2018-11-23T11:07:08.687" v="35" actId="207"/>
      <pc:docMkLst>
        <pc:docMk/>
      </pc:docMkLst>
      <pc:sldChg chg="modSp add del ord">
        <pc:chgData name="Ashleigh Sobol" userId="8430f2a2-602f-4dde-a79b-412efd9dd8bf" providerId="ADAL" clId="{4E762FB4-02C7-4155-A12A-4ED79F828FBE}" dt="2018-11-23T10:59:56.704" v="4"/>
        <pc:sldMkLst>
          <pc:docMk/>
          <pc:sldMk cId="2637481266" sldId="256"/>
        </pc:sldMkLst>
        <pc:spChg chg="mod">
          <ac:chgData name="Ashleigh Sobol" userId="8430f2a2-602f-4dde-a79b-412efd9dd8bf" providerId="ADAL" clId="{4E762FB4-02C7-4155-A12A-4ED79F828FBE}" dt="2018-11-23T10:59:56.704" v="4"/>
          <ac:spMkLst>
            <pc:docMk/>
            <pc:sldMk cId="2637481266" sldId="256"/>
            <ac:spMk id="7" creationId="{277FDC6C-B99A-4ED8-B341-A52126824B67}"/>
          </ac:spMkLst>
        </pc:spChg>
      </pc:sldChg>
      <pc:sldChg chg="modSp">
        <pc:chgData name="Ashleigh Sobol" userId="8430f2a2-602f-4dde-a79b-412efd9dd8bf" providerId="ADAL" clId="{4E762FB4-02C7-4155-A12A-4ED79F828FBE}" dt="2018-11-23T11:06:53.861" v="29" actId="115"/>
        <pc:sldMkLst>
          <pc:docMk/>
          <pc:sldMk cId="636014570" sldId="314"/>
        </pc:sldMkLst>
        <pc:spChg chg="mod">
          <ac:chgData name="Ashleigh Sobol" userId="8430f2a2-602f-4dde-a79b-412efd9dd8bf" providerId="ADAL" clId="{4E762FB4-02C7-4155-A12A-4ED79F828FBE}" dt="2018-11-23T10:59:56.704" v="4"/>
          <ac:spMkLst>
            <pc:docMk/>
            <pc:sldMk cId="636014570" sldId="314"/>
            <ac:spMk id="7" creationId="{84B107DC-B90C-4A45-B422-BA8DE29C2552}"/>
          </ac:spMkLst>
        </pc:spChg>
        <pc:spChg chg="mod">
          <ac:chgData name="Ashleigh Sobol" userId="8430f2a2-602f-4dde-a79b-412efd9dd8bf" providerId="ADAL" clId="{4E762FB4-02C7-4155-A12A-4ED79F828FBE}" dt="2018-11-23T11:06:53.861" v="29" actId="115"/>
          <ac:spMkLst>
            <pc:docMk/>
            <pc:sldMk cId="636014570" sldId="314"/>
            <ac:spMk id="19" creationId="{5252A847-DE45-4FA3-A1F8-EEBEB845FF8E}"/>
          </ac:spMkLst>
        </pc:spChg>
      </pc:sldChg>
      <pc:sldChg chg="modSp">
        <pc:chgData name="Ashleigh Sobol" userId="8430f2a2-602f-4dde-a79b-412efd9dd8bf" providerId="ADAL" clId="{4E762FB4-02C7-4155-A12A-4ED79F828FBE}" dt="2018-11-23T11:06:46.416" v="27" actId="115"/>
        <pc:sldMkLst>
          <pc:docMk/>
          <pc:sldMk cId="1071900124" sldId="355"/>
        </pc:sldMkLst>
        <pc:spChg chg="mod">
          <ac:chgData name="Ashleigh Sobol" userId="8430f2a2-602f-4dde-a79b-412efd9dd8bf" providerId="ADAL" clId="{4E762FB4-02C7-4155-A12A-4ED79F828FBE}" dt="2018-11-23T10:59:56.704" v="4"/>
          <ac:spMkLst>
            <pc:docMk/>
            <pc:sldMk cId="1071900124" sldId="355"/>
            <ac:spMk id="7" creationId="{F2267ACB-233E-41BC-B01B-8F3DC45483E4}"/>
          </ac:spMkLst>
        </pc:spChg>
        <pc:spChg chg="mod">
          <ac:chgData name="Ashleigh Sobol" userId="8430f2a2-602f-4dde-a79b-412efd9dd8bf" providerId="ADAL" clId="{4E762FB4-02C7-4155-A12A-4ED79F828FBE}" dt="2018-11-23T11:06:46.416" v="27" actId="115"/>
          <ac:spMkLst>
            <pc:docMk/>
            <pc:sldMk cId="1071900124" sldId="355"/>
            <ac:spMk id="19" creationId="{5252A847-DE45-4FA3-A1F8-EEBEB845FF8E}"/>
          </ac:spMkLst>
        </pc:spChg>
      </pc:sldChg>
      <pc:sldChg chg="modSp">
        <pc:chgData name="Ashleigh Sobol" userId="8430f2a2-602f-4dde-a79b-412efd9dd8bf" providerId="ADAL" clId="{4E762FB4-02C7-4155-A12A-4ED79F828FBE}" dt="2018-11-23T11:05:57.095" v="7" actId="115"/>
        <pc:sldMkLst>
          <pc:docMk/>
          <pc:sldMk cId="36917022" sldId="360"/>
        </pc:sldMkLst>
        <pc:spChg chg="mod">
          <ac:chgData name="Ashleigh Sobol" userId="8430f2a2-602f-4dde-a79b-412efd9dd8bf" providerId="ADAL" clId="{4E762FB4-02C7-4155-A12A-4ED79F828FBE}" dt="2018-11-23T10:59:56.704" v="4"/>
          <ac:spMkLst>
            <pc:docMk/>
            <pc:sldMk cId="36917022" sldId="360"/>
            <ac:spMk id="7" creationId="{B632E459-9B27-4467-B89C-78410207B713}"/>
          </ac:spMkLst>
        </pc:spChg>
        <pc:spChg chg="mod">
          <ac:chgData name="Ashleigh Sobol" userId="8430f2a2-602f-4dde-a79b-412efd9dd8bf" providerId="ADAL" clId="{4E762FB4-02C7-4155-A12A-4ED79F828FBE}" dt="2018-11-23T11:05:57.095" v="7" actId="115"/>
          <ac:spMkLst>
            <pc:docMk/>
            <pc:sldMk cId="36917022" sldId="360"/>
            <ac:spMk id="19" creationId="{5252A847-DE45-4FA3-A1F8-EEBEB845FF8E}"/>
          </ac:spMkLst>
        </pc:spChg>
      </pc:sldChg>
      <pc:sldChg chg="modSp">
        <pc:chgData name="Ashleigh Sobol" userId="8430f2a2-602f-4dde-a79b-412efd9dd8bf" providerId="ADAL" clId="{4E762FB4-02C7-4155-A12A-4ED79F828FBE}" dt="2018-11-23T11:07:08.687" v="35" actId="207"/>
        <pc:sldMkLst>
          <pc:docMk/>
          <pc:sldMk cId="1669721746" sldId="365"/>
        </pc:sldMkLst>
        <pc:spChg chg="mod">
          <ac:chgData name="Ashleigh Sobol" userId="8430f2a2-602f-4dde-a79b-412efd9dd8bf" providerId="ADAL" clId="{4E762FB4-02C7-4155-A12A-4ED79F828FBE}" dt="2018-11-23T10:59:56.704" v="4"/>
          <ac:spMkLst>
            <pc:docMk/>
            <pc:sldMk cId="1669721746" sldId="365"/>
            <ac:spMk id="7" creationId="{9C98043F-F327-469C-AFFD-8AE7F5773C62}"/>
          </ac:spMkLst>
        </pc:spChg>
        <pc:spChg chg="mod">
          <ac:chgData name="Ashleigh Sobol" userId="8430f2a2-602f-4dde-a79b-412efd9dd8bf" providerId="ADAL" clId="{4E762FB4-02C7-4155-A12A-4ED79F828FBE}" dt="2018-11-23T11:07:08.687" v="35" actId="207"/>
          <ac:spMkLst>
            <pc:docMk/>
            <pc:sldMk cId="1669721746" sldId="365"/>
            <ac:spMk id="19" creationId="{5252A847-DE45-4FA3-A1F8-EEBEB845FF8E}"/>
          </ac:spMkLst>
        </pc:spChg>
      </pc:sldChg>
    </pc:docChg>
  </pc:docChgLst>
  <pc:docChgLst>
    <pc:chgData name="Lindsay Grix" userId="a678036f-2d88-407c-addb-d0af3fea6eec" providerId="ADAL" clId="{77DC8455-D5A8-44EA-865A-D1865883CCB0}"/>
    <pc:docChg chg="undo modSld">
      <pc:chgData name="Lindsay Grix" userId="a678036f-2d88-407c-addb-d0af3fea6eec" providerId="ADAL" clId="{77DC8455-D5A8-44EA-865A-D1865883CCB0}" dt="2019-01-08T09:11:13.865" v="3" actId="20577"/>
      <pc:docMkLst>
        <pc:docMk/>
      </pc:docMkLst>
      <pc:sldChg chg="modSp">
        <pc:chgData name="Lindsay Grix" userId="a678036f-2d88-407c-addb-d0af3fea6eec" providerId="ADAL" clId="{77DC8455-D5A8-44EA-865A-D1865883CCB0}" dt="2019-01-08T09:11:13.865" v="3" actId="20577"/>
        <pc:sldMkLst>
          <pc:docMk/>
          <pc:sldMk cId="2637481266" sldId="256"/>
        </pc:sldMkLst>
        <pc:spChg chg="mod">
          <ac:chgData name="Lindsay Grix" userId="a678036f-2d88-407c-addb-d0af3fea6eec" providerId="ADAL" clId="{77DC8455-D5A8-44EA-865A-D1865883CCB0}" dt="2019-01-08T09:11:13.865" v="3" actId="20577"/>
          <ac:spMkLst>
            <pc:docMk/>
            <pc:sldMk cId="2637481266" sldId="25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23/01/2019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23/01/2019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23/01/2019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23/01/2019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23/01/2019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23/01/2019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one-step-equations-year-6-algebra-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pring-block-3-algebra/"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a3" TargetMode="External"/><Relationship Id="rId5" Type="http://schemas.openxmlformats.org/officeDocument/2006/relationships/hyperlink" Target="https://classroomsecrets.co.uk/content-domain-filter/?fwp_contentdomain=6a2" TargetMode="External"/><Relationship Id="rId4" Type="http://schemas.openxmlformats.org/officeDocument/2006/relationships/hyperlink" Target="https://classroomsecrets.co.uk/content-domain-filter/?fwp_contentdomain=6a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3 – Algebra – One Step Equations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r>
              <a:rPr lang="en-GB" sz="1200" b="1" dirty="0">
                <a:solidFill>
                  <a:schemeClr val="tx1"/>
                </a:solidFill>
                <a:latin typeface="Century Gothic" panose="020B0502020202020204" pitchFamily="34" charset="0"/>
              </a:rPr>
              <a:t>.</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(6A1) </a:t>
            </a:r>
            <a:r>
              <a:rPr lang="en-GB" sz="1200" b="1" dirty="0">
                <a:latin typeface="Century Gothic" panose="020B0502020202020204" pitchFamily="34" charset="0"/>
                <a:hlinkClick r:id="rId4"/>
              </a:rPr>
              <a:t>Express missing number problems algebraically</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(6A2) </a:t>
            </a:r>
            <a:r>
              <a:rPr lang="en-GB" sz="1200" b="1" dirty="0">
                <a:latin typeface="Century Gothic" panose="020B0502020202020204" pitchFamily="34" charset="0"/>
                <a:hlinkClick r:id="rId5"/>
              </a:rPr>
              <a:t>Use simple formulae </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(6A3) </a:t>
            </a:r>
            <a:r>
              <a:rPr lang="en-GB" sz="1200" b="1" dirty="0">
                <a:latin typeface="Century Gothic" panose="020B0502020202020204" pitchFamily="34" charset="0"/>
                <a:hlinkClick r:id="rId6"/>
              </a:rPr>
              <a:t>Generate and describe linear number sequences</a:t>
            </a:r>
            <a:endParaRPr lang="en-GB" sz="1200" b="1" dirty="0">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lvl="0">
              <a:defRPr/>
            </a:pPr>
            <a:endParaRPr lang="en-GB" sz="1200" b="1" dirty="0">
              <a:solidFill>
                <a:schemeClr val="tx1"/>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6 Algebra</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DCFC89FA-C96C-4AD4-A619-AAE8C88B601D}"/>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3 – Algebra</a:t>
            </a:r>
            <a:endParaRPr lang="en-GB" sz="1600" b="1" dirty="0">
              <a:solidFill>
                <a:srgbClr val="E7E6E6">
                  <a:lumMod val="25000"/>
                </a:srgb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r>
              <a:rPr lang="en-GB" sz="4800" b="1" dirty="0">
                <a:solidFill>
                  <a:srgbClr val="E7E6E6">
                    <a:lumMod val="25000"/>
                  </a:srgbClr>
                </a:solidFill>
                <a:latin typeface="Century Gothic" panose="020B0502020202020204" pitchFamily="34" charset="0"/>
              </a:rPr>
              <a:t>Step 7: One Step Equations</a:t>
            </a:r>
            <a:endParaRPr lang="en-GB" sz="4000" b="1" dirty="0">
              <a:solidFill>
                <a:srgbClr val="E7E6E6">
                  <a:lumMod val="25000"/>
                </a:srgb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891266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word problems to the correct representation.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Can you work out the missing values?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Rectangle: Rounded Corners 1">
            <a:extLst>
              <a:ext uri="{FF2B5EF4-FFF2-40B4-BE49-F238E27FC236}">
                <a16:creationId xmlns:a16="http://schemas.microsoft.com/office/drawing/2014/main" id="{2D68C365-B7AF-40A1-A11C-D84D6A20C946}"/>
              </a:ext>
            </a:extLst>
          </p:cNvPr>
          <p:cNvSpPr/>
          <p:nvPr/>
        </p:nvSpPr>
        <p:spPr>
          <a:xfrm>
            <a:off x="643482" y="1607758"/>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of a number and double it. The answer is 10.</a:t>
            </a:r>
          </a:p>
        </p:txBody>
      </p:sp>
      <p:sp>
        <p:nvSpPr>
          <p:cNvPr id="9" name="Rectangle: Rounded Corners 8">
            <a:extLst>
              <a:ext uri="{FF2B5EF4-FFF2-40B4-BE49-F238E27FC236}">
                <a16:creationId xmlns:a16="http://schemas.microsoft.com/office/drawing/2014/main" id="{9B1B8DD0-5FA1-4A6D-86FF-14B85F8F9D09}"/>
              </a:ext>
            </a:extLst>
          </p:cNvPr>
          <p:cNvSpPr/>
          <p:nvPr/>
        </p:nvSpPr>
        <p:spPr>
          <a:xfrm>
            <a:off x="643482" y="2912491"/>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of a number. I divide it by 4 and the answer is 4.</a:t>
            </a:r>
          </a:p>
        </p:txBody>
      </p:sp>
      <p:sp>
        <p:nvSpPr>
          <p:cNvPr id="10" name="Rectangle: Rounded Corners 9">
            <a:extLst>
              <a:ext uri="{FF2B5EF4-FFF2-40B4-BE49-F238E27FC236}">
                <a16:creationId xmlns:a16="http://schemas.microsoft.com/office/drawing/2014/main" id="{EFF7A8CD-B1B5-4F3A-8F6F-6025A4BEB85A}"/>
              </a:ext>
            </a:extLst>
          </p:cNvPr>
          <p:cNvSpPr/>
          <p:nvPr/>
        </p:nvSpPr>
        <p:spPr>
          <a:xfrm>
            <a:off x="643482" y="4217224"/>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of a number. I subtract 12 and the answer is 6.</a:t>
            </a:r>
          </a:p>
        </p:txBody>
      </p:sp>
      <p:sp>
        <p:nvSpPr>
          <p:cNvPr id="11" name="Rectangle: Rounded Corners 10">
            <a:extLst>
              <a:ext uri="{FF2B5EF4-FFF2-40B4-BE49-F238E27FC236}">
                <a16:creationId xmlns:a16="http://schemas.microsoft.com/office/drawing/2014/main" id="{DCF0295D-6DF5-458B-8109-7A8196FA93E0}"/>
              </a:ext>
            </a:extLst>
          </p:cNvPr>
          <p:cNvSpPr/>
          <p:nvPr/>
        </p:nvSpPr>
        <p:spPr>
          <a:xfrm>
            <a:off x="5374508" y="1607758"/>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6 = </a:t>
            </a:r>
            <a:r>
              <a:rPr lang="en-GB" sz="2800" b="1" i="1" dirty="0">
                <a:solidFill>
                  <a:schemeClr val="tx1"/>
                </a:solidFill>
                <a:latin typeface="Century Gothic" panose="020B0502020202020204" pitchFamily="34" charset="0"/>
              </a:rPr>
              <a:t>a</a:t>
            </a:r>
            <a:r>
              <a:rPr lang="en-GB" sz="2800" b="1" dirty="0">
                <a:solidFill>
                  <a:schemeClr val="tx1"/>
                </a:solidFill>
                <a:latin typeface="Century Gothic" panose="020B0502020202020204" pitchFamily="34" charset="0"/>
              </a:rPr>
              <a:t> - 12</a:t>
            </a:r>
          </a:p>
        </p:txBody>
      </p:sp>
      <p:sp>
        <p:nvSpPr>
          <p:cNvPr id="12" name="Rectangle: Rounded Corners 11">
            <a:extLst>
              <a:ext uri="{FF2B5EF4-FFF2-40B4-BE49-F238E27FC236}">
                <a16:creationId xmlns:a16="http://schemas.microsoft.com/office/drawing/2014/main" id="{EC51D4D6-3737-415E-9074-B6F60F5CEAAA}"/>
              </a:ext>
            </a:extLst>
          </p:cNvPr>
          <p:cNvSpPr/>
          <p:nvPr/>
        </p:nvSpPr>
        <p:spPr>
          <a:xfrm>
            <a:off x="5374508" y="2912491"/>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a:t>
            </a:r>
            <a:r>
              <a:rPr lang="en-GB" sz="2800" b="1" i="1" dirty="0">
                <a:solidFill>
                  <a:schemeClr val="tx1"/>
                </a:solidFill>
                <a:latin typeface="Century Gothic" panose="020B0502020202020204" pitchFamily="34" charset="0"/>
              </a:rPr>
              <a:t>c</a:t>
            </a:r>
            <a:r>
              <a:rPr lang="en-GB" sz="2800" b="1" dirty="0">
                <a:solidFill>
                  <a:schemeClr val="tx1"/>
                </a:solidFill>
                <a:latin typeface="Century Gothic" panose="020B0502020202020204" pitchFamily="34" charset="0"/>
              </a:rPr>
              <a:t> = 10</a:t>
            </a:r>
          </a:p>
        </p:txBody>
      </p:sp>
      <p:sp>
        <p:nvSpPr>
          <p:cNvPr id="13" name="Rectangle: Rounded Corners 12">
            <a:extLst>
              <a:ext uri="{FF2B5EF4-FFF2-40B4-BE49-F238E27FC236}">
                <a16:creationId xmlns:a16="http://schemas.microsoft.com/office/drawing/2014/main" id="{EC4A5673-B9BE-42B6-A9FA-C0B324B363FF}"/>
              </a:ext>
            </a:extLst>
          </p:cNvPr>
          <p:cNvSpPr/>
          <p:nvPr/>
        </p:nvSpPr>
        <p:spPr>
          <a:xfrm>
            <a:off x="5374508" y="4217224"/>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b</a:t>
            </a:r>
            <a:r>
              <a:rPr lang="en-GB" sz="2400" b="1" dirty="0">
                <a:solidFill>
                  <a:schemeClr val="tx1"/>
                </a:solidFill>
                <a:latin typeface="Century Gothic" panose="020B0502020202020204" pitchFamily="34" charset="0"/>
              </a:rPr>
              <a:t> ÷ 4 = 4</a:t>
            </a:r>
          </a:p>
        </p:txBody>
      </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word problems to the correct representation.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Can you work out the missing values? </a:t>
            </a:r>
            <a:r>
              <a:rPr lang="en-GB" sz="2000" b="1" dirty="0">
                <a:solidFill>
                  <a:srgbClr val="FF0000"/>
                </a:solidFill>
                <a:latin typeface="Century Gothic" panose="020B0502020202020204" pitchFamily="34" charset="0"/>
              </a:rPr>
              <a:t>a = 18, b = 16, c = 5</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Rectangle: Rounded Corners 1">
            <a:extLst>
              <a:ext uri="{FF2B5EF4-FFF2-40B4-BE49-F238E27FC236}">
                <a16:creationId xmlns:a16="http://schemas.microsoft.com/office/drawing/2014/main" id="{2D68C365-B7AF-40A1-A11C-D84D6A20C946}"/>
              </a:ext>
            </a:extLst>
          </p:cNvPr>
          <p:cNvSpPr/>
          <p:nvPr/>
        </p:nvSpPr>
        <p:spPr>
          <a:xfrm>
            <a:off x="643482" y="1607758"/>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of a number and double it. The answer is 10.</a:t>
            </a:r>
          </a:p>
        </p:txBody>
      </p:sp>
      <p:sp>
        <p:nvSpPr>
          <p:cNvPr id="9" name="Rectangle: Rounded Corners 8">
            <a:extLst>
              <a:ext uri="{FF2B5EF4-FFF2-40B4-BE49-F238E27FC236}">
                <a16:creationId xmlns:a16="http://schemas.microsoft.com/office/drawing/2014/main" id="{9B1B8DD0-5FA1-4A6D-86FF-14B85F8F9D09}"/>
              </a:ext>
            </a:extLst>
          </p:cNvPr>
          <p:cNvSpPr/>
          <p:nvPr/>
        </p:nvSpPr>
        <p:spPr>
          <a:xfrm>
            <a:off x="643482" y="2912491"/>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of a number. I divide it by 4 and the answer is 4.</a:t>
            </a:r>
          </a:p>
        </p:txBody>
      </p:sp>
      <p:sp>
        <p:nvSpPr>
          <p:cNvPr id="10" name="Rectangle: Rounded Corners 9">
            <a:extLst>
              <a:ext uri="{FF2B5EF4-FFF2-40B4-BE49-F238E27FC236}">
                <a16:creationId xmlns:a16="http://schemas.microsoft.com/office/drawing/2014/main" id="{EFF7A8CD-B1B5-4F3A-8F6F-6025A4BEB85A}"/>
              </a:ext>
            </a:extLst>
          </p:cNvPr>
          <p:cNvSpPr/>
          <p:nvPr/>
        </p:nvSpPr>
        <p:spPr>
          <a:xfrm>
            <a:off x="643482" y="4217224"/>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think of a number. I subtract 12 and the answer is 6.</a:t>
            </a:r>
          </a:p>
        </p:txBody>
      </p:sp>
      <p:sp>
        <p:nvSpPr>
          <p:cNvPr id="11" name="Rectangle: Rounded Corners 10">
            <a:extLst>
              <a:ext uri="{FF2B5EF4-FFF2-40B4-BE49-F238E27FC236}">
                <a16:creationId xmlns:a16="http://schemas.microsoft.com/office/drawing/2014/main" id="{DCF0295D-6DF5-458B-8109-7A8196FA93E0}"/>
              </a:ext>
            </a:extLst>
          </p:cNvPr>
          <p:cNvSpPr/>
          <p:nvPr/>
        </p:nvSpPr>
        <p:spPr>
          <a:xfrm>
            <a:off x="5374508" y="1607758"/>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6 = </a:t>
            </a:r>
            <a:r>
              <a:rPr lang="en-GB" sz="2800" b="1" i="1" dirty="0">
                <a:solidFill>
                  <a:schemeClr val="tx1"/>
                </a:solidFill>
                <a:latin typeface="Century Gothic" panose="020B0502020202020204" pitchFamily="34" charset="0"/>
              </a:rPr>
              <a:t>a</a:t>
            </a:r>
            <a:r>
              <a:rPr lang="en-GB" sz="2800" b="1" dirty="0">
                <a:solidFill>
                  <a:schemeClr val="tx1"/>
                </a:solidFill>
                <a:latin typeface="Century Gothic" panose="020B0502020202020204" pitchFamily="34" charset="0"/>
              </a:rPr>
              <a:t> - 12</a:t>
            </a:r>
          </a:p>
        </p:txBody>
      </p:sp>
      <p:sp>
        <p:nvSpPr>
          <p:cNvPr id="12" name="Rectangle: Rounded Corners 11">
            <a:extLst>
              <a:ext uri="{FF2B5EF4-FFF2-40B4-BE49-F238E27FC236}">
                <a16:creationId xmlns:a16="http://schemas.microsoft.com/office/drawing/2014/main" id="{EC51D4D6-3737-415E-9074-B6F60F5CEAAA}"/>
              </a:ext>
            </a:extLst>
          </p:cNvPr>
          <p:cNvSpPr/>
          <p:nvPr/>
        </p:nvSpPr>
        <p:spPr>
          <a:xfrm>
            <a:off x="5374508" y="2912491"/>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2</a:t>
            </a:r>
            <a:r>
              <a:rPr lang="en-GB" sz="2800" b="1" i="1" dirty="0">
                <a:solidFill>
                  <a:schemeClr val="tx1"/>
                </a:solidFill>
                <a:latin typeface="Century Gothic" panose="020B0502020202020204" pitchFamily="34" charset="0"/>
              </a:rPr>
              <a:t>c</a:t>
            </a:r>
            <a:r>
              <a:rPr lang="en-GB" sz="2800" b="1" dirty="0">
                <a:solidFill>
                  <a:schemeClr val="tx1"/>
                </a:solidFill>
                <a:latin typeface="Century Gothic" panose="020B0502020202020204" pitchFamily="34" charset="0"/>
              </a:rPr>
              <a:t> = 10</a:t>
            </a:r>
          </a:p>
        </p:txBody>
      </p:sp>
      <p:sp>
        <p:nvSpPr>
          <p:cNvPr id="13" name="Rectangle: Rounded Corners 12">
            <a:extLst>
              <a:ext uri="{FF2B5EF4-FFF2-40B4-BE49-F238E27FC236}">
                <a16:creationId xmlns:a16="http://schemas.microsoft.com/office/drawing/2014/main" id="{EC4A5673-B9BE-42B6-A9FA-C0B324B363FF}"/>
              </a:ext>
            </a:extLst>
          </p:cNvPr>
          <p:cNvSpPr/>
          <p:nvPr/>
        </p:nvSpPr>
        <p:spPr>
          <a:xfrm>
            <a:off x="5374508" y="4217224"/>
            <a:ext cx="3011507" cy="1157704"/>
          </a:xfrm>
          <a:prstGeom prst="roundRect">
            <a:avLst/>
          </a:prstGeom>
          <a:solidFill>
            <a:schemeClr val="bg1"/>
          </a:solidFill>
          <a:ln w="28575">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b</a:t>
            </a:r>
            <a:r>
              <a:rPr lang="en-GB" sz="2400" b="1" dirty="0">
                <a:solidFill>
                  <a:schemeClr val="tx1"/>
                </a:solidFill>
                <a:latin typeface="Century Gothic" panose="020B0502020202020204" pitchFamily="34" charset="0"/>
              </a:rPr>
              <a:t> ÷ 4 = 4</a:t>
            </a:r>
          </a:p>
        </p:txBody>
      </p:sp>
      <p:cxnSp>
        <p:nvCxnSpPr>
          <p:cNvPr id="4" name="Straight Connector 3">
            <a:extLst>
              <a:ext uri="{FF2B5EF4-FFF2-40B4-BE49-F238E27FC236}">
                <a16:creationId xmlns:a16="http://schemas.microsoft.com/office/drawing/2014/main" id="{082C89FD-FFBB-466A-ADCA-27A180B931C7}"/>
              </a:ext>
            </a:extLst>
          </p:cNvPr>
          <p:cNvCxnSpPr/>
          <p:nvPr/>
        </p:nvCxnSpPr>
        <p:spPr>
          <a:xfrm>
            <a:off x="3703232" y="2186610"/>
            <a:ext cx="1592872" cy="125564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10E38D6-CFE9-4C33-8A04-D98EA2D3D2DF}"/>
              </a:ext>
            </a:extLst>
          </p:cNvPr>
          <p:cNvCxnSpPr/>
          <p:nvPr/>
        </p:nvCxnSpPr>
        <p:spPr>
          <a:xfrm>
            <a:off x="3718312" y="3513605"/>
            <a:ext cx="1592872" cy="125564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C9E6813-26E4-4456-A6AF-F14343B54B83}"/>
              </a:ext>
            </a:extLst>
          </p:cNvPr>
          <p:cNvCxnSpPr>
            <a:cxnSpLocks/>
          </p:cNvCxnSpPr>
          <p:nvPr/>
        </p:nvCxnSpPr>
        <p:spPr>
          <a:xfrm flipV="1">
            <a:off x="3749974" y="2186610"/>
            <a:ext cx="1546130" cy="260946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3733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 value of </a:t>
            </a:r>
            <a:r>
              <a:rPr lang="en-GB" sz="2800" b="1" i="1" dirty="0">
                <a:solidFill>
                  <a:schemeClr val="tx1"/>
                </a:solidFill>
                <a:latin typeface="Century Gothic" panose="020B0502020202020204" pitchFamily="34" charset="0"/>
              </a:rPr>
              <a:t>a</a:t>
            </a:r>
            <a:r>
              <a:rPr lang="en-GB" sz="2800" b="1" dirty="0">
                <a:solidFill>
                  <a:schemeClr val="tx1"/>
                </a:solidFill>
                <a:latin typeface="Century Gothic" panose="020B0502020202020204" pitchFamily="34" charset="0"/>
              </a:rPr>
              <a:t> is the same in both equations.</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5a = 60</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120 ÷ 10 = </a:t>
            </a:r>
            <a:r>
              <a:rPr lang="en-GB" sz="2800" b="1" i="1" dirty="0">
                <a:solidFill>
                  <a:schemeClr val="tx1"/>
                </a:solidFill>
                <a:latin typeface="Century Gothic" panose="020B0502020202020204" pitchFamily="34" charset="0"/>
              </a:rPr>
              <a:t>a</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 value of </a:t>
            </a:r>
            <a:r>
              <a:rPr lang="en-GB" sz="2800" b="1" i="1" dirty="0">
                <a:solidFill>
                  <a:schemeClr val="tx1"/>
                </a:solidFill>
                <a:latin typeface="Century Gothic" panose="020B0502020202020204" pitchFamily="34" charset="0"/>
              </a:rPr>
              <a:t>a</a:t>
            </a:r>
            <a:r>
              <a:rPr lang="en-GB" sz="2800" b="1" dirty="0">
                <a:solidFill>
                  <a:schemeClr val="tx1"/>
                </a:solidFill>
                <a:latin typeface="Century Gothic" panose="020B0502020202020204" pitchFamily="34" charset="0"/>
              </a:rPr>
              <a:t> is the same in both equations.</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5a = 60</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120 ÷ 10 = </a:t>
            </a:r>
            <a:r>
              <a:rPr lang="en-GB" sz="2800" b="1" i="1" dirty="0">
                <a:solidFill>
                  <a:schemeClr val="tx1"/>
                </a:solidFill>
                <a:latin typeface="Century Gothic" panose="020B0502020202020204" pitchFamily="34" charset="0"/>
              </a:rPr>
              <a:t>a</a:t>
            </a:r>
          </a:p>
          <a:p>
            <a:pPr algn="ctr"/>
            <a:endParaRPr lang="en-GB" sz="3200" b="1" i="1" dirty="0">
              <a:solidFill>
                <a:schemeClr val="tx1"/>
              </a:solidFill>
              <a:latin typeface="Century Gothic" panose="020B0502020202020204" pitchFamily="34" charset="0"/>
            </a:endParaRPr>
          </a:p>
          <a:p>
            <a:pPr algn="ctr"/>
            <a:endParaRPr lang="en-GB" sz="3200" b="1" i="1" dirty="0">
              <a:solidFill>
                <a:schemeClr val="tx1"/>
              </a:solidFill>
              <a:latin typeface="Century Gothic" panose="020B0502020202020204" pitchFamily="34" charset="0"/>
            </a:endParaRPr>
          </a:p>
          <a:p>
            <a:pPr algn="ctr"/>
            <a:endParaRPr lang="en-GB" sz="3200" b="1" i="1" dirty="0">
              <a:solidFill>
                <a:schemeClr val="tx1"/>
              </a:solidFill>
              <a:latin typeface="Century Gothic" panose="020B0502020202020204" pitchFamily="34" charset="0"/>
            </a:endParaRPr>
          </a:p>
          <a:p>
            <a:pPr algn="ctr"/>
            <a:r>
              <a:rPr lang="en-GB" sz="3200" b="1" dirty="0">
                <a:solidFill>
                  <a:srgbClr val="FF0000"/>
                </a:solidFill>
                <a:latin typeface="Century Gothic" panose="020B0502020202020204" pitchFamily="34" charset="0"/>
              </a:rPr>
              <a:t>True; </a:t>
            </a:r>
            <a:r>
              <a:rPr lang="en-GB" sz="3200" b="1" i="1" dirty="0">
                <a:solidFill>
                  <a:srgbClr val="FF0000"/>
                </a:solidFill>
                <a:latin typeface="Century Gothic" panose="020B0502020202020204" pitchFamily="34" charset="0"/>
              </a:rPr>
              <a:t>a</a:t>
            </a:r>
            <a:r>
              <a:rPr lang="en-GB" sz="3200" b="1" dirty="0">
                <a:solidFill>
                  <a:srgbClr val="FF0000"/>
                </a:solidFill>
                <a:latin typeface="Century Gothic" panose="020B0502020202020204" pitchFamily="34" charset="0"/>
              </a:rPr>
              <a:t> = 12</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915491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concrete representation matches the equation m + 5?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5" name="Table 24">
            <a:extLst>
              <a:ext uri="{FF2B5EF4-FFF2-40B4-BE49-F238E27FC236}">
                <a16:creationId xmlns:a16="http://schemas.microsoft.com/office/drawing/2014/main" id="{1D794E9F-B209-44E3-A38C-66053A0E78C3}"/>
              </a:ext>
            </a:extLst>
          </p:cNvPr>
          <p:cNvGraphicFramePr>
            <a:graphicFrameLocks noGrp="1"/>
          </p:cNvGraphicFramePr>
          <p:nvPr>
            <p:extLst>
              <p:ext uri="{D42A27DB-BD31-4B8C-83A1-F6EECF244321}">
                <p14:modId xmlns:p14="http://schemas.microsoft.com/office/powerpoint/2010/main" val="1873416588"/>
              </p:ext>
            </p:extLst>
          </p:nvPr>
        </p:nvGraphicFramePr>
        <p:xfrm>
          <a:off x="944179" y="1349743"/>
          <a:ext cx="615970" cy="3361488"/>
        </p:xfrm>
        <a:graphic>
          <a:graphicData uri="http://schemas.openxmlformats.org/drawingml/2006/table">
            <a:tbl>
              <a:tblPr firstRow="1" bandRow="1">
                <a:tableStyleId>{2D5ABB26-0587-4C30-8999-92F81FD0307C}</a:tableStyleId>
              </a:tblPr>
              <a:tblGrid>
                <a:gridCol w="615970">
                  <a:extLst>
                    <a:ext uri="{9D8B030D-6E8A-4147-A177-3AD203B41FA5}">
                      <a16:colId xmlns:a16="http://schemas.microsoft.com/office/drawing/2014/main" val="2179339848"/>
                    </a:ext>
                  </a:extLst>
                </a:gridCol>
              </a:tblGrid>
              <a:tr h="1120496">
                <a:tc>
                  <a:txBody>
                    <a:bodyPr/>
                    <a:lstStyle/>
                    <a:p>
                      <a:pPr algn="ctr"/>
                      <a:r>
                        <a:rPr lang="en-GB" sz="2800" b="1" dirty="0">
                          <a:latin typeface="Century Gothic" panose="020B0502020202020204" pitchFamily="34" charset="0"/>
                        </a:rPr>
                        <a:t>A.</a:t>
                      </a:r>
                    </a:p>
                  </a:txBody>
                  <a:tcPr marL="89095" marR="89095" marT="118587" marB="118587" anchor="ctr"/>
                </a:tc>
                <a:extLst>
                  <a:ext uri="{0D108BD9-81ED-4DB2-BD59-A6C34878D82A}">
                    <a16:rowId xmlns:a16="http://schemas.microsoft.com/office/drawing/2014/main" val="1937481712"/>
                  </a:ext>
                </a:extLst>
              </a:tr>
              <a:tr h="1120496">
                <a:tc>
                  <a:txBody>
                    <a:bodyPr/>
                    <a:lstStyle/>
                    <a:p>
                      <a:pPr algn="ctr"/>
                      <a:r>
                        <a:rPr lang="en-GB" sz="2800" b="1" dirty="0">
                          <a:latin typeface="Century Gothic" panose="020B0502020202020204" pitchFamily="34" charset="0"/>
                        </a:rPr>
                        <a:t>B.</a:t>
                      </a:r>
                    </a:p>
                  </a:txBody>
                  <a:tcPr marL="89095" marR="89095" marT="118587" marB="118587" anchor="ctr"/>
                </a:tc>
                <a:extLst>
                  <a:ext uri="{0D108BD9-81ED-4DB2-BD59-A6C34878D82A}">
                    <a16:rowId xmlns:a16="http://schemas.microsoft.com/office/drawing/2014/main" val="2290313529"/>
                  </a:ext>
                </a:extLst>
              </a:tr>
              <a:tr h="1120496">
                <a:tc>
                  <a:txBody>
                    <a:bodyPr/>
                    <a:lstStyle/>
                    <a:p>
                      <a:pPr algn="ctr"/>
                      <a:r>
                        <a:rPr lang="en-GB" sz="2800" b="1" dirty="0">
                          <a:latin typeface="Century Gothic" panose="020B0502020202020204" pitchFamily="34" charset="0"/>
                        </a:rPr>
                        <a:t>C.</a:t>
                      </a:r>
                    </a:p>
                  </a:txBody>
                  <a:tcPr marL="89095" marR="89095" marT="118587" marB="118587" anchor="ctr"/>
                </a:tc>
                <a:extLst>
                  <a:ext uri="{0D108BD9-81ED-4DB2-BD59-A6C34878D82A}">
                    <a16:rowId xmlns:a16="http://schemas.microsoft.com/office/drawing/2014/main" val="434873898"/>
                  </a:ext>
                </a:extLst>
              </a:tr>
            </a:tbl>
          </a:graphicData>
        </a:graphic>
      </p:graphicFrame>
      <p:grpSp>
        <p:nvGrpSpPr>
          <p:cNvPr id="26" name="Group 25">
            <a:extLst>
              <a:ext uri="{FF2B5EF4-FFF2-40B4-BE49-F238E27FC236}">
                <a16:creationId xmlns:a16="http://schemas.microsoft.com/office/drawing/2014/main" id="{D18BCB1D-352A-440C-B173-CCB6C84F629D}"/>
              </a:ext>
            </a:extLst>
          </p:cNvPr>
          <p:cNvGrpSpPr/>
          <p:nvPr/>
        </p:nvGrpSpPr>
        <p:grpSpPr>
          <a:xfrm>
            <a:off x="2322532" y="2775828"/>
            <a:ext cx="3834714" cy="509318"/>
            <a:chOff x="794797" y="3644987"/>
            <a:chExt cx="1626293" cy="216000"/>
          </a:xfrm>
        </p:grpSpPr>
        <p:sp>
          <p:nvSpPr>
            <p:cNvPr id="27" name="Rectangle 26">
              <a:extLst>
                <a:ext uri="{FF2B5EF4-FFF2-40B4-BE49-F238E27FC236}">
                  <a16:creationId xmlns:a16="http://schemas.microsoft.com/office/drawing/2014/main" id="{10C63E8D-954C-4312-8328-DBDA5FBA6AD5}"/>
                </a:ext>
              </a:extLst>
            </p:cNvPr>
            <p:cNvSpPr>
              <a:spLocks noChangeAspect="1"/>
            </p:cNvSpPr>
            <p:nvPr/>
          </p:nvSpPr>
          <p:spPr>
            <a:xfrm>
              <a:off x="794797" y="3644987"/>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5C1E798-C17A-4C97-8673-12C10EF8D048}"/>
                </a:ext>
              </a:extLst>
            </p:cNvPr>
            <p:cNvSpPr>
              <a:spLocks noChangeAspect="1"/>
            </p:cNvSpPr>
            <p:nvPr/>
          </p:nvSpPr>
          <p:spPr>
            <a:xfrm>
              <a:off x="1076856"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98A99D70-25D2-40C4-91DA-3021F6317869}"/>
                </a:ext>
              </a:extLst>
            </p:cNvPr>
            <p:cNvSpPr>
              <a:spLocks noChangeAspect="1"/>
            </p:cNvSpPr>
            <p:nvPr/>
          </p:nvSpPr>
          <p:spPr>
            <a:xfrm>
              <a:off x="2205090"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AA65A578-40C5-49FA-902F-E7826125451D}"/>
                </a:ext>
              </a:extLst>
            </p:cNvPr>
            <p:cNvSpPr>
              <a:spLocks noChangeAspect="1"/>
            </p:cNvSpPr>
            <p:nvPr/>
          </p:nvSpPr>
          <p:spPr>
            <a:xfrm>
              <a:off x="1358915"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15A0323E-D4DB-4977-B70C-3E2A6D67847E}"/>
                </a:ext>
              </a:extLst>
            </p:cNvPr>
            <p:cNvSpPr>
              <a:spLocks noChangeAspect="1"/>
            </p:cNvSpPr>
            <p:nvPr/>
          </p:nvSpPr>
          <p:spPr>
            <a:xfrm>
              <a:off x="1640974"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A823A72E-8A63-47CC-86BA-699497DA8B19}"/>
                </a:ext>
              </a:extLst>
            </p:cNvPr>
            <p:cNvSpPr>
              <a:spLocks noChangeAspect="1"/>
            </p:cNvSpPr>
            <p:nvPr/>
          </p:nvSpPr>
          <p:spPr>
            <a:xfrm>
              <a:off x="1923033"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36">
            <a:extLst>
              <a:ext uri="{FF2B5EF4-FFF2-40B4-BE49-F238E27FC236}">
                <a16:creationId xmlns:a16="http://schemas.microsoft.com/office/drawing/2014/main" id="{447B1180-D7BF-42C2-9084-CB76A05D2324}"/>
              </a:ext>
            </a:extLst>
          </p:cNvPr>
          <p:cNvGrpSpPr/>
          <p:nvPr/>
        </p:nvGrpSpPr>
        <p:grpSpPr>
          <a:xfrm>
            <a:off x="2322532" y="3861093"/>
            <a:ext cx="3468633" cy="509318"/>
            <a:chOff x="786160" y="4070872"/>
            <a:chExt cx="1471039" cy="216000"/>
          </a:xfrm>
        </p:grpSpPr>
        <p:sp>
          <p:nvSpPr>
            <p:cNvPr id="38" name="Rectangle 37">
              <a:extLst>
                <a:ext uri="{FF2B5EF4-FFF2-40B4-BE49-F238E27FC236}">
                  <a16:creationId xmlns:a16="http://schemas.microsoft.com/office/drawing/2014/main" id="{443D8003-8455-4A30-96E4-893D36BBF07B}"/>
                </a:ext>
              </a:extLst>
            </p:cNvPr>
            <p:cNvSpPr>
              <a:spLocks noChangeAspect="1"/>
            </p:cNvSpPr>
            <p:nvPr/>
          </p:nvSpPr>
          <p:spPr>
            <a:xfrm>
              <a:off x="78616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B0A1948-BAF6-480D-B7EB-52DD16724587}"/>
                </a:ext>
              </a:extLst>
            </p:cNvPr>
            <p:cNvSpPr>
              <a:spLocks noChangeAspect="1"/>
            </p:cNvSpPr>
            <p:nvPr/>
          </p:nvSpPr>
          <p:spPr>
            <a:xfrm>
              <a:off x="109992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A4DDAF11-6163-465B-816F-FFDC0043D4D1}"/>
                </a:ext>
              </a:extLst>
            </p:cNvPr>
            <p:cNvSpPr>
              <a:spLocks noChangeAspect="1"/>
            </p:cNvSpPr>
            <p:nvPr/>
          </p:nvSpPr>
          <p:spPr>
            <a:xfrm>
              <a:off x="141368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BFA99D94-1D9D-4A46-B8B9-386265C9D492}"/>
                </a:ext>
              </a:extLst>
            </p:cNvPr>
            <p:cNvSpPr>
              <a:spLocks noChangeAspect="1"/>
            </p:cNvSpPr>
            <p:nvPr/>
          </p:nvSpPr>
          <p:spPr>
            <a:xfrm>
              <a:off x="172744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7F782FAA-95E8-4F39-AF98-A7CE63F12CFD}"/>
                </a:ext>
              </a:extLst>
            </p:cNvPr>
            <p:cNvSpPr>
              <a:spLocks noChangeAspect="1"/>
            </p:cNvSpPr>
            <p:nvPr/>
          </p:nvSpPr>
          <p:spPr>
            <a:xfrm>
              <a:off x="2041199"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 name="Group 1">
            <a:extLst>
              <a:ext uri="{FF2B5EF4-FFF2-40B4-BE49-F238E27FC236}">
                <a16:creationId xmlns:a16="http://schemas.microsoft.com/office/drawing/2014/main" id="{54767DB9-51C3-4E85-B9E9-F9CB42CFBEDB}"/>
              </a:ext>
            </a:extLst>
          </p:cNvPr>
          <p:cNvGrpSpPr/>
          <p:nvPr/>
        </p:nvGrpSpPr>
        <p:grpSpPr>
          <a:xfrm>
            <a:off x="2322532" y="1690563"/>
            <a:ext cx="1893625" cy="509318"/>
            <a:chOff x="2322532" y="1690563"/>
            <a:chExt cx="1893625" cy="509318"/>
          </a:xfrm>
        </p:grpSpPr>
        <p:sp>
          <p:nvSpPr>
            <p:cNvPr id="43" name="Rectangle 42">
              <a:extLst>
                <a:ext uri="{FF2B5EF4-FFF2-40B4-BE49-F238E27FC236}">
                  <a16:creationId xmlns:a16="http://schemas.microsoft.com/office/drawing/2014/main" id="{05D8E295-43C9-4C45-AB33-F48789961E3C}"/>
                </a:ext>
              </a:extLst>
            </p:cNvPr>
            <p:cNvSpPr>
              <a:spLocks noChangeAspect="1"/>
            </p:cNvSpPr>
            <p:nvPr/>
          </p:nvSpPr>
          <p:spPr>
            <a:xfrm>
              <a:off x="2322532" y="1690563"/>
              <a:ext cx="509317" cy="509318"/>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682EF609-1E5E-4866-84D6-40C0AF5D55BE}"/>
                </a:ext>
              </a:extLst>
            </p:cNvPr>
            <p:cNvSpPr>
              <a:spLocks noChangeAspect="1"/>
            </p:cNvSpPr>
            <p:nvPr/>
          </p:nvSpPr>
          <p:spPr>
            <a:xfrm>
              <a:off x="3014686" y="1690563"/>
              <a:ext cx="509317" cy="509318"/>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1B27A683-87ED-4BF9-BFFD-E38198BB4295}"/>
                </a:ext>
              </a:extLst>
            </p:cNvPr>
            <p:cNvSpPr>
              <a:spLocks noChangeAspect="1"/>
            </p:cNvSpPr>
            <p:nvPr/>
          </p:nvSpPr>
          <p:spPr>
            <a:xfrm>
              <a:off x="3706840" y="1690563"/>
              <a:ext cx="509317" cy="509318"/>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495124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concrete representation matches the equation m + 5?</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B</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5" name="Table 24">
            <a:extLst>
              <a:ext uri="{FF2B5EF4-FFF2-40B4-BE49-F238E27FC236}">
                <a16:creationId xmlns:a16="http://schemas.microsoft.com/office/drawing/2014/main" id="{1D794E9F-B209-44E3-A38C-66053A0E78C3}"/>
              </a:ext>
            </a:extLst>
          </p:cNvPr>
          <p:cNvGraphicFramePr>
            <a:graphicFrameLocks noGrp="1"/>
          </p:cNvGraphicFramePr>
          <p:nvPr>
            <p:extLst>
              <p:ext uri="{D42A27DB-BD31-4B8C-83A1-F6EECF244321}">
                <p14:modId xmlns:p14="http://schemas.microsoft.com/office/powerpoint/2010/main" val="385028131"/>
              </p:ext>
            </p:extLst>
          </p:nvPr>
        </p:nvGraphicFramePr>
        <p:xfrm>
          <a:off x="944179" y="1349743"/>
          <a:ext cx="615970" cy="3361488"/>
        </p:xfrm>
        <a:graphic>
          <a:graphicData uri="http://schemas.openxmlformats.org/drawingml/2006/table">
            <a:tbl>
              <a:tblPr firstRow="1" bandRow="1">
                <a:tableStyleId>{2D5ABB26-0587-4C30-8999-92F81FD0307C}</a:tableStyleId>
              </a:tblPr>
              <a:tblGrid>
                <a:gridCol w="615970">
                  <a:extLst>
                    <a:ext uri="{9D8B030D-6E8A-4147-A177-3AD203B41FA5}">
                      <a16:colId xmlns:a16="http://schemas.microsoft.com/office/drawing/2014/main" val="2179339848"/>
                    </a:ext>
                  </a:extLst>
                </a:gridCol>
              </a:tblGrid>
              <a:tr h="1120496">
                <a:tc>
                  <a:txBody>
                    <a:bodyPr/>
                    <a:lstStyle/>
                    <a:p>
                      <a:pPr algn="ctr"/>
                      <a:r>
                        <a:rPr lang="en-GB" sz="2800" b="1" dirty="0">
                          <a:solidFill>
                            <a:schemeClr val="bg1">
                              <a:lumMod val="50000"/>
                            </a:schemeClr>
                          </a:solidFill>
                          <a:latin typeface="Century Gothic" panose="020B0502020202020204" pitchFamily="34" charset="0"/>
                        </a:rPr>
                        <a:t>A.</a:t>
                      </a:r>
                    </a:p>
                  </a:txBody>
                  <a:tcPr marL="89095" marR="89095" marT="118587" marB="118587" anchor="ctr"/>
                </a:tc>
                <a:extLst>
                  <a:ext uri="{0D108BD9-81ED-4DB2-BD59-A6C34878D82A}">
                    <a16:rowId xmlns:a16="http://schemas.microsoft.com/office/drawing/2014/main" val="1937481712"/>
                  </a:ext>
                </a:extLst>
              </a:tr>
              <a:tr h="1120496">
                <a:tc>
                  <a:txBody>
                    <a:bodyPr/>
                    <a:lstStyle/>
                    <a:p>
                      <a:pPr algn="ctr"/>
                      <a:r>
                        <a:rPr lang="en-GB" sz="2800" b="1" dirty="0">
                          <a:solidFill>
                            <a:srgbClr val="FF0000"/>
                          </a:solidFill>
                          <a:latin typeface="Century Gothic" panose="020B0502020202020204" pitchFamily="34" charset="0"/>
                        </a:rPr>
                        <a:t>B.</a:t>
                      </a:r>
                    </a:p>
                  </a:txBody>
                  <a:tcPr marL="89095" marR="89095" marT="118587" marB="118587" anchor="ctr"/>
                </a:tc>
                <a:extLst>
                  <a:ext uri="{0D108BD9-81ED-4DB2-BD59-A6C34878D82A}">
                    <a16:rowId xmlns:a16="http://schemas.microsoft.com/office/drawing/2014/main" val="2290313529"/>
                  </a:ext>
                </a:extLst>
              </a:tr>
              <a:tr h="1120496">
                <a:tc>
                  <a:txBody>
                    <a:bodyPr/>
                    <a:lstStyle/>
                    <a:p>
                      <a:pPr algn="ctr"/>
                      <a:r>
                        <a:rPr lang="en-GB" sz="2800" b="1" dirty="0">
                          <a:solidFill>
                            <a:schemeClr val="bg1">
                              <a:lumMod val="50000"/>
                            </a:schemeClr>
                          </a:solidFill>
                          <a:latin typeface="Century Gothic" panose="020B0502020202020204" pitchFamily="34" charset="0"/>
                        </a:rPr>
                        <a:t>C.</a:t>
                      </a:r>
                    </a:p>
                  </a:txBody>
                  <a:tcPr marL="89095" marR="89095" marT="118587" marB="118587" anchor="ctr"/>
                </a:tc>
                <a:extLst>
                  <a:ext uri="{0D108BD9-81ED-4DB2-BD59-A6C34878D82A}">
                    <a16:rowId xmlns:a16="http://schemas.microsoft.com/office/drawing/2014/main" val="434873898"/>
                  </a:ext>
                </a:extLst>
              </a:tr>
            </a:tbl>
          </a:graphicData>
        </a:graphic>
      </p:graphicFrame>
      <p:grpSp>
        <p:nvGrpSpPr>
          <p:cNvPr id="26" name="Group 25">
            <a:extLst>
              <a:ext uri="{FF2B5EF4-FFF2-40B4-BE49-F238E27FC236}">
                <a16:creationId xmlns:a16="http://schemas.microsoft.com/office/drawing/2014/main" id="{D18BCB1D-352A-440C-B173-CCB6C84F629D}"/>
              </a:ext>
            </a:extLst>
          </p:cNvPr>
          <p:cNvGrpSpPr/>
          <p:nvPr/>
        </p:nvGrpSpPr>
        <p:grpSpPr>
          <a:xfrm>
            <a:off x="2322532" y="2775828"/>
            <a:ext cx="3834714" cy="509318"/>
            <a:chOff x="794797" y="3644987"/>
            <a:chExt cx="1626293" cy="216000"/>
          </a:xfrm>
        </p:grpSpPr>
        <p:sp>
          <p:nvSpPr>
            <p:cNvPr id="27" name="Rectangle 26">
              <a:extLst>
                <a:ext uri="{FF2B5EF4-FFF2-40B4-BE49-F238E27FC236}">
                  <a16:creationId xmlns:a16="http://schemas.microsoft.com/office/drawing/2014/main" id="{10C63E8D-954C-4312-8328-DBDA5FBA6AD5}"/>
                </a:ext>
              </a:extLst>
            </p:cNvPr>
            <p:cNvSpPr>
              <a:spLocks noChangeAspect="1"/>
            </p:cNvSpPr>
            <p:nvPr/>
          </p:nvSpPr>
          <p:spPr>
            <a:xfrm>
              <a:off x="794797" y="3644987"/>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5C1E798-C17A-4C97-8673-12C10EF8D048}"/>
                </a:ext>
              </a:extLst>
            </p:cNvPr>
            <p:cNvSpPr>
              <a:spLocks noChangeAspect="1"/>
            </p:cNvSpPr>
            <p:nvPr/>
          </p:nvSpPr>
          <p:spPr>
            <a:xfrm>
              <a:off x="1076856"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Oval 28">
              <a:extLst>
                <a:ext uri="{FF2B5EF4-FFF2-40B4-BE49-F238E27FC236}">
                  <a16:creationId xmlns:a16="http://schemas.microsoft.com/office/drawing/2014/main" id="{98A99D70-25D2-40C4-91DA-3021F6317869}"/>
                </a:ext>
              </a:extLst>
            </p:cNvPr>
            <p:cNvSpPr>
              <a:spLocks noChangeAspect="1"/>
            </p:cNvSpPr>
            <p:nvPr/>
          </p:nvSpPr>
          <p:spPr>
            <a:xfrm>
              <a:off x="2205090"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AA65A578-40C5-49FA-902F-E7826125451D}"/>
                </a:ext>
              </a:extLst>
            </p:cNvPr>
            <p:cNvSpPr>
              <a:spLocks noChangeAspect="1"/>
            </p:cNvSpPr>
            <p:nvPr/>
          </p:nvSpPr>
          <p:spPr>
            <a:xfrm>
              <a:off x="1358915"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15A0323E-D4DB-4977-B70C-3E2A6D67847E}"/>
                </a:ext>
              </a:extLst>
            </p:cNvPr>
            <p:cNvSpPr>
              <a:spLocks noChangeAspect="1"/>
            </p:cNvSpPr>
            <p:nvPr/>
          </p:nvSpPr>
          <p:spPr>
            <a:xfrm>
              <a:off x="1640974"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A823A72E-8A63-47CC-86BA-699497DA8B19}"/>
                </a:ext>
              </a:extLst>
            </p:cNvPr>
            <p:cNvSpPr>
              <a:spLocks noChangeAspect="1"/>
            </p:cNvSpPr>
            <p:nvPr/>
          </p:nvSpPr>
          <p:spPr>
            <a:xfrm>
              <a:off x="1923033" y="3644987"/>
              <a:ext cx="216000" cy="216000"/>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36">
            <a:extLst>
              <a:ext uri="{FF2B5EF4-FFF2-40B4-BE49-F238E27FC236}">
                <a16:creationId xmlns:a16="http://schemas.microsoft.com/office/drawing/2014/main" id="{447B1180-D7BF-42C2-9084-CB76A05D2324}"/>
              </a:ext>
            </a:extLst>
          </p:cNvPr>
          <p:cNvGrpSpPr/>
          <p:nvPr/>
        </p:nvGrpSpPr>
        <p:grpSpPr>
          <a:xfrm>
            <a:off x="2322532" y="3861093"/>
            <a:ext cx="3468633" cy="509318"/>
            <a:chOff x="786160" y="4070872"/>
            <a:chExt cx="1471039" cy="216000"/>
          </a:xfrm>
        </p:grpSpPr>
        <p:sp>
          <p:nvSpPr>
            <p:cNvPr id="38" name="Rectangle 37">
              <a:extLst>
                <a:ext uri="{FF2B5EF4-FFF2-40B4-BE49-F238E27FC236}">
                  <a16:creationId xmlns:a16="http://schemas.microsoft.com/office/drawing/2014/main" id="{443D8003-8455-4A30-96E4-893D36BBF07B}"/>
                </a:ext>
              </a:extLst>
            </p:cNvPr>
            <p:cNvSpPr>
              <a:spLocks noChangeAspect="1"/>
            </p:cNvSpPr>
            <p:nvPr/>
          </p:nvSpPr>
          <p:spPr>
            <a:xfrm>
              <a:off x="78616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3B0A1948-BAF6-480D-B7EB-52DD16724587}"/>
                </a:ext>
              </a:extLst>
            </p:cNvPr>
            <p:cNvSpPr>
              <a:spLocks noChangeAspect="1"/>
            </p:cNvSpPr>
            <p:nvPr/>
          </p:nvSpPr>
          <p:spPr>
            <a:xfrm>
              <a:off x="109992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A4DDAF11-6163-465B-816F-FFDC0043D4D1}"/>
                </a:ext>
              </a:extLst>
            </p:cNvPr>
            <p:cNvSpPr>
              <a:spLocks noChangeAspect="1"/>
            </p:cNvSpPr>
            <p:nvPr/>
          </p:nvSpPr>
          <p:spPr>
            <a:xfrm>
              <a:off x="141368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BFA99D94-1D9D-4A46-B8B9-386265C9D492}"/>
                </a:ext>
              </a:extLst>
            </p:cNvPr>
            <p:cNvSpPr>
              <a:spLocks noChangeAspect="1"/>
            </p:cNvSpPr>
            <p:nvPr/>
          </p:nvSpPr>
          <p:spPr>
            <a:xfrm>
              <a:off x="1727440"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7F782FAA-95E8-4F39-AF98-A7CE63F12CFD}"/>
                </a:ext>
              </a:extLst>
            </p:cNvPr>
            <p:cNvSpPr>
              <a:spLocks noChangeAspect="1"/>
            </p:cNvSpPr>
            <p:nvPr/>
          </p:nvSpPr>
          <p:spPr>
            <a:xfrm>
              <a:off x="2041199" y="4070872"/>
              <a:ext cx="216000" cy="2160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 name="Group 1">
            <a:extLst>
              <a:ext uri="{FF2B5EF4-FFF2-40B4-BE49-F238E27FC236}">
                <a16:creationId xmlns:a16="http://schemas.microsoft.com/office/drawing/2014/main" id="{54767DB9-51C3-4E85-B9E9-F9CB42CFBEDB}"/>
              </a:ext>
            </a:extLst>
          </p:cNvPr>
          <p:cNvGrpSpPr/>
          <p:nvPr/>
        </p:nvGrpSpPr>
        <p:grpSpPr>
          <a:xfrm>
            <a:off x="2322532" y="1690563"/>
            <a:ext cx="1893625" cy="509318"/>
            <a:chOff x="2322532" y="1690563"/>
            <a:chExt cx="1893625" cy="509318"/>
          </a:xfrm>
        </p:grpSpPr>
        <p:sp>
          <p:nvSpPr>
            <p:cNvPr id="43" name="Rectangle 42">
              <a:extLst>
                <a:ext uri="{FF2B5EF4-FFF2-40B4-BE49-F238E27FC236}">
                  <a16:creationId xmlns:a16="http://schemas.microsoft.com/office/drawing/2014/main" id="{05D8E295-43C9-4C45-AB33-F48789961E3C}"/>
                </a:ext>
              </a:extLst>
            </p:cNvPr>
            <p:cNvSpPr>
              <a:spLocks noChangeAspect="1"/>
            </p:cNvSpPr>
            <p:nvPr/>
          </p:nvSpPr>
          <p:spPr>
            <a:xfrm>
              <a:off x="2322532" y="1690563"/>
              <a:ext cx="509317" cy="509318"/>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682EF609-1E5E-4866-84D6-40C0AF5D55BE}"/>
                </a:ext>
              </a:extLst>
            </p:cNvPr>
            <p:cNvSpPr>
              <a:spLocks noChangeAspect="1"/>
            </p:cNvSpPr>
            <p:nvPr/>
          </p:nvSpPr>
          <p:spPr>
            <a:xfrm>
              <a:off x="3014686" y="1690563"/>
              <a:ext cx="509317" cy="509318"/>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1B27A683-87ED-4BF9-BFFD-E38198BB4295}"/>
                </a:ext>
              </a:extLst>
            </p:cNvPr>
            <p:cNvSpPr>
              <a:spLocks noChangeAspect="1"/>
            </p:cNvSpPr>
            <p:nvPr/>
          </p:nvSpPr>
          <p:spPr>
            <a:xfrm>
              <a:off x="3706840" y="1690563"/>
              <a:ext cx="509317" cy="509318"/>
            </a:xfrm>
            <a:prstGeom prst="ellipse">
              <a:avLst/>
            </a:prstGeom>
            <a:solidFill>
              <a:srgbClr val="FF66CC"/>
            </a:solidFill>
            <a:ln>
              <a:solidFill>
                <a:srgbClr val="FF66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 name="Oval 2">
            <a:extLst>
              <a:ext uri="{FF2B5EF4-FFF2-40B4-BE49-F238E27FC236}">
                <a16:creationId xmlns:a16="http://schemas.microsoft.com/office/drawing/2014/main" id="{85CA005E-C31F-4403-8E20-21E517089B74}"/>
              </a:ext>
            </a:extLst>
          </p:cNvPr>
          <p:cNvSpPr/>
          <p:nvPr/>
        </p:nvSpPr>
        <p:spPr>
          <a:xfrm>
            <a:off x="1780862" y="2472268"/>
            <a:ext cx="4762295" cy="114578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48649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Compare the value of </a:t>
            </a: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in each equation using &lt;, &gt; or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3" name="Table 32">
            <a:extLst>
              <a:ext uri="{FF2B5EF4-FFF2-40B4-BE49-F238E27FC236}">
                <a16:creationId xmlns:a16="http://schemas.microsoft.com/office/drawing/2014/main" id="{D209DF54-7DAF-4C75-9746-CC0D1A86E07F}"/>
              </a:ext>
            </a:extLst>
          </p:cNvPr>
          <p:cNvGraphicFramePr>
            <a:graphicFrameLocks noGrp="1"/>
          </p:cNvGraphicFramePr>
          <p:nvPr>
            <p:extLst>
              <p:ext uri="{D42A27DB-BD31-4B8C-83A1-F6EECF244321}">
                <p14:modId xmlns:p14="http://schemas.microsoft.com/office/powerpoint/2010/main" val="520784233"/>
              </p:ext>
            </p:extLst>
          </p:nvPr>
        </p:nvGraphicFramePr>
        <p:xfrm>
          <a:off x="412156" y="2841079"/>
          <a:ext cx="8319687" cy="772160"/>
        </p:xfrm>
        <a:graphic>
          <a:graphicData uri="http://schemas.openxmlformats.org/drawingml/2006/table">
            <a:tbl>
              <a:tblPr firstRow="1" bandRow="1">
                <a:tableStyleId>{5C22544A-7EE6-4342-B048-85BDC9FD1C3A}</a:tableStyleId>
              </a:tblPr>
              <a:tblGrid>
                <a:gridCol w="1746109">
                  <a:extLst>
                    <a:ext uri="{9D8B030D-6E8A-4147-A177-3AD203B41FA5}">
                      <a16:colId xmlns:a16="http://schemas.microsoft.com/office/drawing/2014/main" val="2973220304"/>
                    </a:ext>
                  </a:extLst>
                </a:gridCol>
                <a:gridCol w="1027122">
                  <a:extLst>
                    <a:ext uri="{9D8B030D-6E8A-4147-A177-3AD203B41FA5}">
                      <a16:colId xmlns:a16="http://schemas.microsoft.com/office/drawing/2014/main" val="1468466841"/>
                    </a:ext>
                  </a:extLst>
                </a:gridCol>
                <a:gridCol w="2259667">
                  <a:extLst>
                    <a:ext uri="{9D8B030D-6E8A-4147-A177-3AD203B41FA5}">
                      <a16:colId xmlns:a16="http://schemas.microsoft.com/office/drawing/2014/main" val="3985453371"/>
                    </a:ext>
                  </a:extLst>
                </a:gridCol>
                <a:gridCol w="1027122">
                  <a:extLst>
                    <a:ext uri="{9D8B030D-6E8A-4147-A177-3AD203B41FA5}">
                      <a16:colId xmlns:a16="http://schemas.microsoft.com/office/drawing/2014/main" val="3549064425"/>
                    </a:ext>
                  </a:extLst>
                </a:gridCol>
                <a:gridCol w="2259667">
                  <a:extLst>
                    <a:ext uri="{9D8B030D-6E8A-4147-A177-3AD203B41FA5}">
                      <a16:colId xmlns:a16="http://schemas.microsoft.com/office/drawing/2014/main" val="498182564"/>
                    </a:ext>
                  </a:extLst>
                </a:gridCol>
              </a:tblGrid>
              <a:tr h="772160">
                <a:tc>
                  <a:txBody>
                    <a:bodyPr/>
                    <a:lstStyle/>
                    <a:p>
                      <a:pPr algn="ctr"/>
                      <a:r>
                        <a:rPr lang="en-GB" sz="2500" b="1" i="0" dirty="0">
                          <a:solidFill>
                            <a:schemeClr val="tx1"/>
                          </a:solidFill>
                          <a:latin typeface="Century Gothic" panose="020B0502020202020204" pitchFamily="34" charset="0"/>
                        </a:rPr>
                        <a:t>2</a:t>
                      </a:r>
                      <a:r>
                        <a:rPr lang="en-GB" sz="2500" b="1" i="1" dirty="0">
                          <a:solidFill>
                            <a:schemeClr val="tx1"/>
                          </a:solidFill>
                          <a:latin typeface="Century Gothic" panose="020B0502020202020204" pitchFamily="34" charset="0"/>
                        </a:rPr>
                        <a:t>a</a:t>
                      </a:r>
                      <a:r>
                        <a:rPr lang="en-GB" sz="2500" b="1" i="0" dirty="0">
                          <a:solidFill>
                            <a:schemeClr val="tx1"/>
                          </a:solidFill>
                          <a:latin typeface="Century Gothic" panose="020B0502020202020204" pitchFamily="34" charset="0"/>
                        </a:rPr>
                        <a:t> = 30</a:t>
                      </a:r>
                    </a:p>
                  </a:txBody>
                  <a:tcPr marL="0" marR="0" marT="0" marB="0"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500" b="1" i="0"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500" b="1" i="1" dirty="0">
                          <a:solidFill>
                            <a:schemeClr val="tx1"/>
                          </a:solidFill>
                          <a:latin typeface="Century Gothic" panose="020B0502020202020204" pitchFamily="34" charset="0"/>
                        </a:rPr>
                        <a:t>a</a:t>
                      </a:r>
                      <a:r>
                        <a:rPr lang="en-GB" sz="2500" b="1" i="0" dirty="0">
                          <a:solidFill>
                            <a:schemeClr val="tx1"/>
                          </a:solidFill>
                          <a:latin typeface="Century Gothic" panose="020B0502020202020204" pitchFamily="34" charset="0"/>
                        </a:rPr>
                        <a:t> – 11 = 10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endParaRPr lang="en-GB" sz="2500" b="1" i="0"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500" b="1" i="0" dirty="0">
                          <a:solidFill>
                            <a:schemeClr val="tx1"/>
                          </a:solidFill>
                          <a:latin typeface="Century Gothic" panose="020B0502020202020204" pitchFamily="34" charset="0"/>
                        </a:rPr>
                        <a:t>4 + </a:t>
                      </a:r>
                      <a:r>
                        <a:rPr lang="en-GB" sz="2500" b="1" i="1" dirty="0">
                          <a:solidFill>
                            <a:schemeClr val="tx1"/>
                          </a:solidFill>
                          <a:latin typeface="Century Gothic" panose="020B0502020202020204" pitchFamily="34" charset="0"/>
                        </a:rPr>
                        <a:t>a</a:t>
                      </a:r>
                      <a:r>
                        <a:rPr lang="en-GB" sz="2500" b="1" i="0" dirty="0">
                          <a:solidFill>
                            <a:schemeClr val="tx1"/>
                          </a:solidFill>
                          <a:latin typeface="Century Gothic" panose="020B0502020202020204" pitchFamily="34" charset="0"/>
                        </a:rPr>
                        <a:t> = 20</a:t>
                      </a:r>
                    </a:p>
                  </a:txBody>
                  <a:tcPr marL="0" marR="0" marT="0" marB="0" anchor="ctr">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21540181"/>
                  </a:ext>
                </a:extLst>
              </a:tr>
            </a:tbl>
          </a:graphicData>
        </a:graphic>
      </p:graphicFrame>
    </p:spTree>
    <p:extLst>
      <p:ext uri="{BB962C8B-B14F-4D97-AF65-F5344CB8AC3E}">
        <p14:creationId xmlns:p14="http://schemas.microsoft.com/office/powerpoint/2010/main" val="2830156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Compare the value of </a:t>
            </a:r>
            <a:r>
              <a:rPr lang="en-GB" sz="2000" b="1" i="1" dirty="0">
                <a:solidFill>
                  <a:schemeClr val="tx1"/>
                </a:solidFill>
                <a:latin typeface="Century Gothic" panose="020B0502020202020204" pitchFamily="34" charset="0"/>
              </a:rPr>
              <a:t>a</a:t>
            </a:r>
            <a:r>
              <a:rPr lang="en-GB" sz="2000" b="1" dirty="0">
                <a:solidFill>
                  <a:schemeClr val="tx1"/>
                </a:solidFill>
                <a:latin typeface="Century Gothic" panose="020B0502020202020204" pitchFamily="34" charset="0"/>
              </a:rPr>
              <a:t> in each equation using &lt;, &gt; or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33" name="Table 32">
            <a:extLst>
              <a:ext uri="{FF2B5EF4-FFF2-40B4-BE49-F238E27FC236}">
                <a16:creationId xmlns:a16="http://schemas.microsoft.com/office/drawing/2014/main" id="{D209DF54-7DAF-4C75-9746-CC0D1A86E07F}"/>
              </a:ext>
            </a:extLst>
          </p:cNvPr>
          <p:cNvGraphicFramePr>
            <a:graphicFrameLocks noGrp="1"/>
          </p:cNvGraphicFramePr>
          <p:nvPr>
            <p:extLst>
              <p:ext uri="{D42A27DB-BD31-4B8C-83A1-F6EECF244321}">
                <p14:modId xmlns:p14="http://schemas.microsoft.com/office/powerpoint/2010/main" val="3593627981"/>
              </p:ext>
            </p:extLst>
          </p:nvPr>
        </p:nvGraphicFramePr>
        <p:xfrm>
          <a:off x="412156" y="2841079"/>
          <a:ext cx="8319687" cy="772160"/>
        </p:xfrm>
        <a:graphic>
          <a:graphicData uri="http://schemas.openxmlformats.org/drawingml/2006/table">
            <a:tbl>
              <a:tblPr firstRow="1" bandRow="1">
                <a:tableStyleId>{5C22544A-7EE6-4342-B048-85BDC9FD1C3A}</a:tableStyleId>
              </a:tblPr>
              <a:tblGrid>
                <a:gridCol w="1746109">
                  <a:extLst>
                    <a:ext uri="{9D8B030D-6E8A-4147-A177-3AD203B41FA5}">
                      <a16:colId xmlns:a16="http://schemas.microsoft.com/office/drawing/2014/main" val="2973220304"/>
                    </a:ext>
                  </a:extLst>
                </a:gridCol>
                <a:gridCol w="1027122">
                  <a:extLst>
                    <a:ext uri="{9D8B030D-6E8A-4147-A177-3AD203B41FA5}">
                      <a16:colId xmlns:a16="http://schemas.microsoft.com/office/drawing/2014/main" val="1468466841"/>
                    </a:ext>
                  </a:extLst>
                </a:gridCol>
                <a:gridCol w="2259667">
                  <a:extLst>
                    <a:ext uri="{9D8B030D-6E8A-4147-A177-3AD203B41FA5}">
                      <a16:colId xmlns:a16="http://schemas.microsoft.com/office/drawing/2014/main" val="3985453371"/>
                    </a:ext>
                  </a:extLst>
                </a:gridCol>
                <a:gridCol w="1027122">
                  <a:extLst>
                    <a:ext uri="{9D8B030D-6E8A-4147-A177-3AD203B41FA5}">
                      <a16:colId xmlns:a16="http://schemas.microsoft.com/office/drawing/2014/main" val="3549064425"/>
                    </a:ext>
                  </a:extLst>
                </a:gridCol>
                <a:gridCol w="2259667">
                  <a:extLst>
                    <a:ext uri="{9D8B030D-6E8A-4147-A177-3AD203B41FA5}">
                      <a16:colId xmlns:a16="http://schemas.microsoft.com/office/drawing/2014/main" val="498182564"/>
                    </a:ext>
                  </a:extLst>
                </a:gridCol>
              </a:tblGrid>
              <a:tr h="772160">
                <a:tc>
                  <a:txBody>
                    <a:bodyPr/>
                    <a:lstStyle/>
                    <a:p>
                      <a:pPr algn="ctr"/>
                      <a:r>
                        <a:rPr lang="en-GB" sz="2500" b="1" i="0" dirty="0">
                          <a:solidFill>
                            <a:schemeClr val="tx1"/>
                          </a:solidFill>
                          <a:latin typeface="Century Gothic" panose="020B0502020202020204" pitchFamily="34" charset="0"/>
                        </a:rPr>
                        <a:t>2a = 30</a:t>
                      </a:r>
                    </a:p>
                  </a:txBody>
                  <a:tcPr marL="0" marR="0" marT="0" marB="0" anchor="ctr">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500" b="1" i="0" dirty="0">
                          <a:solidFill>
                            <a:srgbClr val="FF0000"/>
                          </a:solidFill>
                          <a:latin typeface="Century Gothic" panose="020B0502020202020204" pitchFamily="34" charset="0"/>
                        </a:rPr>
                        <a:t>&lt;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i="1" dirty="0">
                          <a:solidFill>
                            <a:schemeClr val="tx1"/>
                          </a:solidFill>
                          <a:latin typeface="Century Gothic" panose="020B0502020202020204" pitchFamily="34" charset="0"/>
                        </a:rPr>
                        <a:t>a</a:t>
                      </a:r>
                      <a:r>
                        <a:rPr lang="en-GB" sz="2500" b="1" i="0" dirty="0">
                          <a:solidFill>
                            <a:schemeClr val="tx1"/>
                          </a:solidFill>
                          <a:latin typeface="Century Gothic" panose="020B0502020202020204" pitchFamily="34" charset="0"/>
                        </a:rPr>
                        <a:t> – 11 = 10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2500" b="1" i="0" dirty="0">
                          <a:solidFill>
                            <a:srgbClr val="FF0000"/>
                          </a:solidFill>
                          <a:latin typeface="Century Gothic" panose="020B0502020202020204" pitchFamily="34" charset="0"/>
                        </a:rPr>
                        <a:t>&gt;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i="0" dirty="0">
                          <a:solidFill>
                            <a:schemeClr val="tx1"/>
                          </a:solidFill>
                          <a:latin typeface="Century Gothic" panose="020B0502020202020204" pitchFamily="34" charset="0"/>
                        </a:rPr>
                        <a:t>4 + </a:t>
                      </a:r>
                      <a:r>
                        <a:rPr lang="en-GB" sz="2500" b="1" i="1" dirty="0">
                          <a:solidFill>
                            <a:schemeClr val="tx1"/>
                          </a:solidFill>
                          <a:latin typeface="Century Gothic" panose="020B0502020202020204" pitchFamily="34" charset="0"/>
                        </a:rPr>
                        <a:t>a</a:t>
                      </a:r>
                      <a:r>
                        <a:rPr lang="en-GB" sz="2500" b="1" i="0" dirty="0">
                          <a:solidFill>
                            <a:schemeClr val="tx1"/>
                          </a:solidFill>
                          <a:latin typeface="Century Gothic" panose="020B0502020202020204" pitchFamily="34" charset="0"/>
                        </a:rPr>
                        <a:t> = 20</a:t>
                      </a:r>
                    </a:p>
                  </a:txBody>
                  <a:tcPr marL="0" marR="0" marT="0" marB="0" anchor="ctr">
                    <a:lnL w="28575" cap="flat" cmpd="sng" algn="ctr">
                      <a:solidFill>
                        <a:srgbClr val="FF000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21540181"/>
                  </a:ext>
                </a:extLst>
              </a:tr>
            </a:tbl>
          </a:graphicData>
        </a:graphic>
      </p:graphicFrame>
    </p:spTree>
    <p:extLst>
      <p:ext uri="{BB962C8B-B14F-4D97-AF65-F5344CB8AC3E}">
        <p14:creationId xmlns:p14="http://schemas.microsoft.com/office/powerpoint/2010/main" val="2826410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numbers would balance these equations?</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4F511E36-6884-4527-9363-823E86E9E1AE}"/>
              </a:ext>
            </a:extLst>
          </p:cNvPr>
          <p:cNvGraphicFramePr>
            <a:graphicFrameLocks noGrp="1"/>
          </p:cNvGraphicFramePr>
          <p:nvPr>
            <p:extLst>
              <p:ext uri="{D42A27DB-BD31-4B8C-83A1-F6EECF244321}">
                <p14:modId xmlns:p14="http://schemas.microsoft.com/office/powerpoint/2010/main" val="3864884115"/>
              </p:ext>
            </p:extLst>
          </p:nvPr>
        </p:nvGraphicFramePr>
        <p:xfrm>
          <a:off x="1736178" y="1504945"/>
          <a:ext cx="5671644" cy="3592128"/>
        </p:xfrm>
        <a:graphic>
          <a:graphicData uri="http://schemas.openxmlformats.org/drawingml/2006/table">
            <a:tbl>
              <a:tblPr firstRow="1" bandRow="1">
                <a:tableStyleId>{5940675A-B579-460E-94D1-54222C63F5DA}</a:tableStyleId>
              </a:tblPr>
              <a:tblGrid>
                <a:gridCol w="1340570">
                  <a:extLst>
                    <a:ext uri="{9D8B030D-6E8A-4147-A177-3AD203B41FA5}">
                      <a16:colId xmlns:a16="http://schemas.microsoft.com/office/drawing/2014/main" val="2293167191"/>
                    </a:ext>
                  </a:extLst>
                </a:gridCol>
                <a:gridCol w="4331074">
                  <a:extLst>
                    <a:ext uri="{9D8B030D-6E8A-4147-A177-3AD203B41FA5}">
                      <a16:colId xmlns:a16="http://schemas.microsoft.com/office/drawing/2014/main" val="506825225"/>
                    </a:ext>
                  </a:extLst>
                </a:gridCol>
              </a:tblGrid>
              <a:tr h="1197376">
                <a:tc>
                  <a:txBody>
                    <a:bodyPr/>
                    <a:lstStyle/>
                    <a:p>
                      <a:pPr algn="ctr"/>
                      <a:r>
                        <a:rPr lang="en-GB" sz="3200" b="1" dirty="0">
                          <a:latin typeface="Century Gothic" panose="020B0502020202020204" pitchFamily="34" charset="0"/>
                        </a:rPr>
                        <a:t>a.</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t</a:t>
                      </a:r>
                      <a:r>
                        <a:rPr lang="en-GB" sz="3200" b="1" dirty="0">
                          <a:latin typeface="Century Gothic" panose="020B0502020202020204" pitchFamily="34" charset="0"/>
                        </a:rPr>
                        <a:t> x 6 = 35 – </a:t>
                      </a:r>
                      <a:r>
                        <a:rPr lang="en-GB" sz="3200" b="1" i="1" dirty="0">
                          <a:latin typeface="Century Gothic" panose="020B0502020202020204" pitchFamily="34" charset="0"/>
                        </a:rPr>
                        <a:t>t</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69416372"/>
                  </a:ext>
                </a:extLst>
              </a:tr>
              <a:tr h="1197376">
                <a:tc>
                  <a:txBody>
                    <a:bodyPr/>
                    <a:lstStyle/>
                    <a:p>
                      <a:pPr algn="ctr"/>
                      <a:r>
                        <a:rPr lang="en-GB" sz="3200" b="1" dirty="0">
                          <a:latin typeface="Century Gothic" panose="020B0502020202020204" pitchFamily="34" charset="0"/>
                        </a:rPr>
                        <a:t>b.</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12 – </a:t>
                      </a:r>
                      <a:r>
                        <a:rPr lang="en-GB" sz="3200" b="1" i="1" dirty="0">
                          <a:latin typeface="Century Gothic" panose="020B0502020202020204" pitchFamily="34" charset="0"/>
                        </a:rPr>
                        <a:t>a</a:t>
                      </a:r>
                      <a:r>
                        <a:rPr lang="en-GB" sz="3200" b="1" dirty="0">
                          <a:latin typeface="Century Gothic" panose="020B0502020202020204" pitchFamily="34" charset="0"/>
                        </a:rPr>
                        <a:t> = 3</a:t>
                      </a:r>
                      <a:r>
                        <a:rPr lang="en-GB" sz="3200" b="1" i="1" dirty="0">
                          <a:latin typeface="Century Gothic" panose="020B0502020202020204" pitchFamily="34" charset="0"/>
                        </a:rPr>
                        <a:t>a</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21196107"/>
                  </a:ext>
                </a:extLst>
              </a:tr>
              <a:tr h="1197376">
                <a:tc>
                  <a:txBody>
                    <a:bodyPr/>
                    <a:lstStyle/>
                    <a:p>
                      <a:pPr algn="ctr"/>
                      <a:r>
                        <a:rPr lang="en-GB" sz="3200" b="1" dirty="0">
                          <a:latin typeface="Century Gothic" panose="020B0502020202020204" pitchFamily="34" charset="0"/>
                        </a:rPr>
                        <a:t>c.</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11 + </a:t>
                      </a:r>
                      <a:r>
                        <a:rPr lang="en-GB" sz="3200" b="1" i="1" dirty="0">
                          <a:latin typeface="Century Gothic" panose="020B0502020202020204" pitchFamily="34" charset="0"/>
                        </a:rPr>
                        <a:t>n</a:t>
                      </a:r>
                      <a:r>
                        <a:rPr lang="en-GB" sz="3200" b="1" dirty="0">
                          <a:latin typeface="Century Gothic" panose="020B0502020202020204" pitchFamily="34" charset="0"/>
                        </a:rPr>
                        <a:t> = 19 – </a:t>
                      </a:r>
                      <a:r>
                        <a:rPr lang="en-GB" sz="3200" b="1" i="1" dirty="0">
                          <a:latin typeface="Century Gothic" panose="020B0502020202020204" pitchFamily="34" charset="0"/>
                        </a:rPr>
                        <a:t>n</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98580878"/>
                  </a:ext>
                </a:extLst>
              </a:tr>
            </a:tbl>
          </a:graphicData>
        </a:graphic>
      </p:graphicFrame>
    </p:spTree>
    <p:extLst>
      <p:ext uri="{BB962C8B-B14F-4D97-AF65-F5344CB8AC3E}">
        <p14:creationId xmlns:p14="http://schemas.microsoft.com/office/powerpoint/2010/main" val="2046148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numbers would balance these equations?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algn="ctr" defTabSz="685800">
              <a:defRPr/>
            </a:pPr>
            <a:endParaRPr lang="en-GB" sz="3200" b="1" i="1" dirty="0">
              <a:solidFill>
                <a:srgbClr val="FF0000"/>
              </a:solidFill>
              <a:latin typeface="Century Gothic" panose="020B0502020202020204" pitchFamily="34" charset="0"/>
            </a:endParaRPr>
          </a:p>
          <a:p>
            <a:pPr algn="ctr" defTabSz="685800">
              <a:defRPr/>
            </a:pPr>
            <a:r>
              <a:rPr lang="en-GB" sz="3200" b="1" i="1" dirty="0">
                <a:solidFill>
                  <a:srgbClr val="FF0000"/>
                </a:solidFill>
                <a:latin typeface="Century Gothic" panose="020B0502020202020204" pitchFamily="34" charset="0"/>
              </a:rPr>
              <a:t>t</a:t>
            </a:r>
            <a:r>
              <a:rPr lang="en-GB" sz="3200" b="1" dirty="0">
                <a:solidFill>
                  <a:srgbClr val="FF0000"/>
                </a:solidFill>
                <a:latin typeface="Century Gothic" panose="020B0502020202020204" pitchFamily="34" charset="0"/>
              </a:rPr>
              <a:t> = 5, </a:t>
            </a:r>
            <a:r>
              <a:rPr lang="en-GB" sz="3200" b="1" i="1" dirty="0">
                <a:solidFill>
                  <a:srgbClr val="FF0000"/>
                </a:solidFill>
                <a:latin typeface="Century Gothic" panose="020B0502020202020204" pitchFamily="34" charset="0"/>
              </a:rPr>
              <a:t>a</a:t>
            </a:r>
            <a:r>
              <a:rPr lang="en-GB" sz="3200" b="1" dirty="0">
                <a:solidFill>
                  <a:srgbClr val="FF0000"/>
                </a:solidFill>
                <a:latin typeface="Century Gothic" panose="020B0502020202020204" pitchFamily="34" charset="0"/>
              </a:rPr>
              <a:t> = 3, </a:t>
            </a:r>
            <a:r>
              <a:rPr lang="en-GB" sz="3200" b="1" i="1" dirty="0">
                <a:solidFill>
                  <a:srgbClr val="FF0000"/>
                </a:solidFill>
                <a:latin typeface="Century Gothic" panose="020B0502020202020204" pitchFamily="34" charset="0"/>
              </a:rPr>
              <a:t>n</a:t>
            </a:r>
            <a:r>
              <a:rPr lang="en-GB" sz="3200" b="1" dirty="0">
                <a:solidFill>
                  <a:srgbClr val="FF0000"/>
                </a:solidFill>
                <a:latin typeface="Century Gothic" panose="020B0502020202020204" pitchFamily="34" charset="0"/>
              </a:rPr>
              <a:t> = 4</a:t>
            </a:r>
          </a:p>
          <a:p>
            <a:pPr lvl="0" algn="ctr" defTabSz="68580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4F511E36-6884-4527-9363-823E86E9E1AE}"/>
              </a:ext>
            </a:extLst>
          </p:cNvPr>
          <p:cNvGraphicFramePr>
            <a:graphicFrameLocks noGrp="1"/>
          </p:cNvGraphicFramePr>
          <p:nvPr>
            <p:extLst>
              <p:ext uri="{D42A27DB-BD31-4B8C-83A1-F6EECF244321}">
                <p14:modId xmlns:p14="http://schemas.microsoft.com/office/powerpoint/2010/main" val="3129682794"/>
              </p:ext>
            </p:extLst>
          </p:nvPr>
        </p:nvGraphicFramePr>
        <p:xfrm>
          <a:off x="1736178" y="1504945"/>
          <a:ext cx="5671644" cy="3592128"/>
        </p:xfrm>
        <a:graphic>
          <a:graphicData uri="http://schemas.openxmlformats.org/drawingml/2006/table">
            <a:tbl>
              <a:tblPr firstRow="1" bandRow="1">
                <a:tableStyleId>{5940675A-B579-460E-94D1-54222C63F5DA}</a:tableStyleId>
              </a:tblPr>
              <a:tblGrid>
                <a:gridCol w="1340570">
                  <a:extLst>
                    <a:ext uri="{9D8B030D-6E8A-4147-A177-3AD203B41FA5}">
                      <a16:colId xmlns:a16="http://schemas.microsoft.com/office/drawing/2014/main" val="2293167191"/>
                    </a:ext>
                  </a:extLst>
                </a:gridCol>
                <a:gridCol w="4331074">
                  <a:extLst>
                    <a:ext uri="{9D8B030D-6E8A-4147-A177-3AD203B41FA5}">
                      <a16:colId xmlns:a16="http://schemas.microsoft.com/office/drawing/2014/main" val="506825225"/>
                    </a:ext>
                  </a:extLst>
                </a:gridCol>
              </a:tblGrid>
              <a:tr h="1197376">
                <a:tc>
                  <a:txBody>
                    <a:bodyPr/>
                    <a:lstStyle/>
                    <a:p>
                      <a:pPr algn="ctr"/>
                      <a:r>
                        <a:rPr lang="en-GB" sz="3200" b="1" dirty="0">
                          <a:latin typeface="Century Gothic" panose="020B0502020202020204" pitchFamily="34" charset="0"/>
                        </a:rPr>
                        <a:t>a.</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i="1" dirty="0">
                          <a:latin typeface="Century Gothic" panose="020B0502020202020204" pitchFamily="34" charset="0"/>
                        </a:rPr>
                        <a:t>t</a:t>
                      </a:r>
                      <a:r>
                        <a:rPr lang="en-GB" sz="3200" b="1" dirty="0">
                          <a:latin typeface="Century Gothic" panose="020B0502020202020204" pitchFamily="34" charset="0"/>
                        </a:rPr>
                        <a:t> x 6 = 35 – </a:t>
                      </a:r>
                      <a:r>
                        <a:rPr lang="en-GB" sz="3200" b="1" i="1" dirty="0">
                          <a:latin typeface="Century Gothic" panose="020B0502020202020204" pitchFamily="34" charset="0"/>
                        </a:rPr>
                        <a:t>t</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69416372"/>
                  </a:ext>
                </a:extLst>
              </a:tr>
              <a:tr h="1197376">
                <a:tc>
                  <a:txBody>
                    <a:bodyPr/>
                    <a:lstStyle/>
                    <a:p>
                      <a:pPr algn="ctr"/>
                      <a:r>
                        <a:rPr lang="en-GB" sz="3200" b="1" dirty="0">
                          <a:latin typeface="Century Gothic" panose="020B0502020202020204" pitchFamily="34" charset="0"/>
                        </a:rPr>
                        <a:t>b.</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12 – </a:t>
                      </a:r>
                      <a:r>
                        <a:rPr lang="en-GB" sz="3200" b="1" i="1" dirty="0">
                          <a:latin typeface="Century Gothic" panose="020B0502020202020204" pitchFamily="34" charset="0"/>
                        </a:rPr>
                        <a:t>a</a:t>
                      </a:r>
                      <a:r>
                        <a:rPr lang="en-GB" sz="3200" b="1" dirty="0">
                          <a:latin typeface="Century Gothic" panose="020B0502020202020204" pitchFamily="34" charset="0"/>
                        </a:rPr>
                        <a:t> = 3</a:t>
                      </a:r>
                      <a:r>
                        <a:rPr lang="en-GB" sz="3200" b="1" i="1" dirty="0">
                          <a:latin typeface="Century Gothic" panose="020B0502020202020204" pitchFamily="34" charset="0"/>
                        </a:rPr>
                        <a:t>a</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421196107"/>
                  </a:ext>
                </a:extLst>
              </a:tr>
              <a:tr h="1197376">
                <a:tc>
                  <a:txBody>
                    <a:bodyPr/>
                    <a:lstStyle/>
                    <a:p>
                      <a:pPr algn="ctr"/>
                      <a:r>
                        <a:rPr lang="en-GB" sz="3200" b="1" dirty="0">
                          <a:latin typeface="Century Gothic" panose="020B0502020202020204" pitchFamily="34" charset="0"/>
                        </a:rPr>
                        <a:t>c.</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11 + </a:t>
                      </a:r>
                      <a:r>
                        <a:rPr lang="en-GB" sz="3200" b="1" i="1" dirty="0">
                          <a:latin typeface="Century Gothic" panose="020B0502020202020204" pitchFamily="34" charset="0"/>
                        </a:rPr>
                        <a:t>n</a:t>
                      </a:r>
                      <a:r>
                        <a:rPr lang="en-GB" sz="3200" b="1" dirty="0">
                          <a:latin typeface="Century Gothic" panose="020B0502020202020204" pitchFamily="34" charset="0"/>
                        </a:rPr>
                        <a:t> = 19 – </a:t>
                      </a:r>
                      <a:r>
                        <a:rPr lang="en-GB" sz="3200" b="1" i="1" dirty="0">
                          <a:latin typeface="Century Gothic" panose="020B0502020202020204" pitchFamily="34" charset="0"/>
                        </a:rPr>
                        <a:t>n</a:t>
                      </a:r>
                    </a:p>
                  </a:txBody>
                  <a:tcPr marL="315676" marR="315676" marT="107806" marB="107806"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198580878"/>
                  </a:ext>
                </a:extLst>
              </a:tr>
            </a:tbl>
          </a:graphicData>
        </a:graphic>
      </p:graphicFrame>
    </p:spTree>
    <p:extLst>
      <p:ext uri="{BB962C8B-B14F-4D97-AF65-F5344CB8AC3E}">
        <p14:creationId xmlns:p14="http://schemas.microsoft.com/office/powerpoint/2010/main" val="2940599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96E3025C-7821-4756-B732-9878653AE21B}"/>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09E32C26-F3CB-40BE-AEF8-56A4A1ABEF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Saif is solving the equation </a:t>
            </a:r>
            <a:r>
              <a:rPr lang="en-GB" sz="2000" b="1" i="1" dirty="0">
                <a:solidFill>
                  <a:schemeClr val="tx1"/>
                </a:solidFill>
                <a:latin typeface="Century Gothic" panose="020B0502020202020204" pitchFamily="34" charset="0"/>
              </a:rPr>
              <a:t>f + 14 = 29</a:t>
            </a:r>
            <a:r>
              <a:rPr lang="en-GB" sz="2000" b="1" dirty="0">
                <a:solidFill>
                  <a:schemeClr val="tx1"/>
                </a:solidFill>
                <a:latin typeface="Century Gothic" panose="020B0502020202020204" pitchFamily="34" charset="0"/>
              </a:rPr>
              <a:t>.</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Saif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your answer.</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2" name="Rounded Rectangular Callout 2">
            <a:extLst>
              <a:ext uri="{FF2B5EF4-FFF2-40B4-BE49-F238E27FC236}">
                <a16:creationId xmlns:a16="http://schemas.microsoft.com/office/drawing/2014/main" id="{78B4F3DB-6401-4159-81B8-B5CEB0A9FADB}"/>
              </a:ext>
            </a:extLst>
          </p:cNvPr>
          <p:cNvSpPr/>
          <p:nvPr/>
        </p:nvSpPr>
        <p:spPr>
          <a:xfrm>
            <a:off x="4068460" y="1954718"/>
            <a:ext cx="3488780" cy="895678"/>
          </a:xfrm>
          <a:prstGeom prst="wedgeRoundRectCallout">
            <a:avLst>
              <a:gd name="adj1" fmla="val -42359"/>
              <a:gd name="adj2" fmla="val 9259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f</a:t>
            </a:r>
            <a:r>
              <a:rPr lang="en-GB" sz="2400" b="1" dirty="0">
                <a:solidFill>
                  <a:schemeClr val="tx1"/>
                </a:solidFill>
                <a:latin typeface="Century Gothic" panose="020B0502020202020204" pitchFamily="34" charset="0"/>
              </a:rPr>
              <a:t> = 43 because </a:t>
            </a:r>
          </a:p>
          <a:p>
            <a:pPr algn="ctr"/>
            <a:r>
              <a:rPr lang="en-GB" sz="2400" b="1" dirty="0">
                <a:solidFill>
                  <a:schemeClr val="tx1"/>
                </a:solidFill>
                <a:latin typeface="Century Gothic" panose="020B0502020202020204" pitchFamily="34" charset="0"/>
              </a:rPr>
              <a:t>29 + 14 = 43.</a:t>
            </a:r>
          </a:p>
        </p:txBody>
      </p:sp>
    </p:spTree>
    <p:extLst>
      <p:ext uri="{BB962C8B-B14F-4D97-AF65-F5344CB8AC3E}">
        <p14:creationId xmlns:p14="http://schemas.microsoft.com/office/powerpoint/2010/main" val="1388781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96E3025C-7821-4756-B732-9878653AE21B}"/>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09E32C26-F3CB-40BE-AEF8-56A4A1ABEF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Saif is solving the equation </a:t>
            </a:r>
            <a:r>
              <a:rPr lang="en-GB" sz="2000" b="1" i="1" dirty="0">
                <a:solidFill>
                  <a:schemeClr val="tx1"/>
                </a:solidFill>
                <a:latin typeface="Century Gothic" panose="020B0502020202020204" pitchFamily="34" charset="0"/>
              </a:rPr>
              <a:t>f + 14 = 29</a:t>
            </a:r>
            <a:r>
              <a:rPr lang="en-GB" sz="2000" b="1" dirty="0">
                <a:solidFill>
                  <a:schemeClr val="tx1"/>
                </a:solidFill>
                <a:latin typeface="Century Gothic" panose="020B0502020202020204" pitchFamily="34" charset="0"/>
              </a:rPr>
              <a:t>.</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Saif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your answer.</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err="1">
                <a:solidFill>
                  <a:schemeClr val="tx1"/>
                </a:solidFill>
                <a:latin typeface="Century Gothic" panose="020B0502020202020204" pitchFamily="34" charset="0"/>
              </a:rPr>
              <a:t>Saif</a:t>
            </a:r>
            <a:r>
              <a:rPr lang="en-GB" sz="2000" b="1" dirty="0">
                <a:solidFill>
                  <a:schemeClr val="tx1"/>
                </a:solidFill>
                <a:latin typeface="Century Gothic" panose="020B0502020202020204" pitchFamily="34" charset="0"/>
              </a:rPr>
              <a:t> is incorrect because…</a:t>
            </a: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2" name="Rounded Rectangular Callout 2">
            <a:extLst>
              <a:ext uri="{FF2B5EF4-FFF2-40B4-BE49-F238E27FC236}">
                <a16:creationId xmlns:a16="http://schemas.microsoft.com/office/drawing/2014/main" id="{78B4F3DB-6401-4159-81B8-B5CEB0A9FADB}"/>
              </a:ext>
            </a:extLst>
          </p:cNvPr>
          <p:cNvSpPr/>
          <p:nvPr/>
        </p:nvSpPr>
        <p:spPr>
          <a:xfrm>
            <a:off x="4068460" y="1954718"/>
            <a:ext cx="3488780" cy="895678"/>
          </a:xfrm>
          <a:prstGeom prst="wedgeRoundRectCallout">
            <a:avLst>
              <a:gd name="adj1" fmla="val -42359"/>
              <a:gd name="adj2" fmla="val 9259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f</a:t>
            </a:r>
            <a:r>
              <a:rPr lang="en-GB" sz="2400" b="1" dirty="0">
                <a:solidFill>
                  <a:schemeClr val="tx1"/>
                </a:solidFill>
                <a:latin typeface="Century Gothic" panose="020B0502020202020204" pitchFamily="34" charset="0"/>
              </a:rPr>
              <a:t> = 43 because </a:t>
            </a:r>
          </a:p>
          <a:p>
            <a:pPr algn="ctr"/>
            <a:r>
              <a:rPr lang="en-GB" sz="2400" b="1" dirty="0">
                <a:solidFill>
                  <a:schemeClr val="tx1"/>
                </a:solidFill>
                <a:latin typeface="Century Gothic" panose="020B0502020202020204" pitchFamily="34" charset="0"/>
              </a:rPr>
              <a:t>29 + 14 = 43.</a:t>
            </a:r>
          </a:p>
        </p:txBody>
      </p:sp>
    </p:spTree>
    <p:extLst>
      <p:ext uri="{BB962C8B-B14F-4D97-AF65-F5344CB8AC3E}">
        <p14:creationId xmlns:p14="http://schemas.microsoft.com/office/powerpoint/2010/main" val="1588236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96E3025C-7821-4756-B732-9878653AE21B}"/>
              </a:ext>
            </a:extLst>
          </p:cNvPr>
          <p:cNvPicPr>
            <a:picLocks noChangeAspect="1"/>
          </p:cNvPicPr>
          <p:nvPr/>
        </p:nvPicPr>
        <p:blipFill>
          <a:blip r:embed="rId4"/>
          <a:stretch>
            <a:fillRect/>
          </a:stretch>
        </p:blipFill>
        <p:spPr>
          <a:xfrm>
            <a:off x="115438" y="148682"/>
            <a:ext cx="8913124" cy="6322100"/>
          </a:xfrm>
          <a:prstGeom prst="rect">
            <a:avLst/>
          </a:prstGeom>
        </p:spPr>
      </p:pic>
      <p:sp>
        <p:nvSpPr>
          <p:cNvPr id="11" name="Rectangle 10">
            <a:extLst>
              <a:ext uri="{FF2B5EF4-FFF2-40B4-BE49-F238E27FC236}">
                <a16:creationId xmlns:a16="http://schemas.microsoft.com/office/drawing/2014/main" id="{09E32C26-F3CB-40BE-AEF8-56A4A1ABEFE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Saif is solving the equation </a:t>
            </a:r>
            <a:r>
              <a:rPr lang="en-GB" sz="2000" b="1" i="1" dirty="0">
                <a:solidFill>
                  <a:schemeClr val="tx1"/>
                </a:solidFill>
                <a:latin typeface="Century Gothic" panose="020B0502020202020204" pitchFamily="34" charset="0"/>
              </a:rPr>
              <a:t>f + 14 = 29</a:t>
            </a:r>
            <a:r>
              <a:rPr lang="en-GB" sz="2000" b="1" dirty="0">
                <a:solidFill>
                  <a:schemeClr val="tx1"/>
                </a:solidFill>
                <a:latin typeface="Century Gothic" panose="020B0502020202020204" pitchFamily="34" charset="0"/>
              </a:rPr>
              <a:t>.</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Saif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he correct? 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err="1">
                <a:solidFill>
                  <a:srgbClr val="FF0000"/>
                </a:solidFill>
                <a:latin typeface="Century Gothic" panose="020B0502020202020204" pitchFamily="34" charset="0"/>
              </a:rPr>
              <a:t>Saif</a:t>
            </a:r>
            <a:r>
              <a:rPr lang="en-GB" sz="2000" b="1" dirty="0">
                <a:solidFill>
                  <a:srgbClr val="FF0000"/>
                </a:solidFill>
                <a:latin typeface="Century Gothic" panose="020B0502020202020204" pitchFamily="34" charset="0"/>
              </a:rPr>
              <a:t> is incorrect because you need to balance the equation by taking away 14 from 29, rather than adding it.</a:t>
            </a: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12" name="Rounded Rectangular Callout 2">
            <a:extLst>
              <a:ext uri="{FF2B5EF4-FFF2-40B4-BE49-F238E27FC236}">
                <a16:creationId xmlns:a16="http://schemas.microsoft.com/office/drawing/2014/main" id="{78B4F3DB-6401-4159-81B8-B5CEB0A9FADB}"/>
              </a:ext>
            </a:extLst>
          </p:cNvPr>
          <p:cNvSpPr/>
          <p:nvPr/>
        </p:nvSpPr>
        <p:spPr>
          <a:xfrm>
            <a:off x="4068460" y="1954718"/>
            <a:ext cx="3488780" cy="895678"/>
          </a:xfrm>
          <a:prstGeom prst="wedgeRoundRectCallout">
            <a:avLst>
              <a:gd name="adj1" fmla="val -42359"/>
              <a:gd name="adj2" fmla="val 9259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tx1"/>
                </a:solidFill>
                <a:latin typeface="Century Gothic" panose="020B0502020202020204" pitchFamily="34" charset="0"/>
              </a:rPr>
              <a:t>f</a:t>
            </a:r>
            <a:r>
              <a:rPr lang="en-GB" sz="2400" b="1" dirty="0">
                <a:solidFill>
                  <a:schemeClr val="tx1"/>
                </a:solidFill>
                <a:latin typeface="Century Gothic" panose="020B0502020202020204" pitchFamily="34" charset="0"/>
              </a:rPr>
              <a:t> = 43 because </a:t>
            </a:r>
          </a:p>
          <a:p>
            <a:pPr algn="ctr"/>
            <a:r>
              <a:rPr lang="en-GB" sz="2400" b="1" dirty="0">
                <a:solidFill>
                  <a:schemeClr val="tx1"/>
                </a:solidFill>
                <a:latin typeface="Century Gothic" panose="020B0502020202020204" pitchFamily="34" charset="0"/>
              </a:rPr>
              <a:t>29 + 14 = 43.</a:t>
            </a:r>
          </a:p>
        </p:txBody>
      </p:sp>
    </p:spTree>
    <p:extLst>
      <p:ext uri="{BB962C8B-B14F-4D97-AF65-F5344CB8AC3E}">
        <p14:creationId xmlns:p14="http://schemas.microsoft.com/office/powerpoint/2010/main" val="2822914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Dana has created a concrete representation for the following equation:</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Dana correct? Convince me!</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ounded Rectangle 10">
            <a:extLst>
              <a:ext uri="{FF2B5EF4-FFF2-40B4-BE49-F238E27FC236}">
                <a16:creationId xmlns:a16="http://schemas.microsoft.com/office/drawing/2014/main" id="{C4452B9F-DF82-465E-88AF-2BF6C55B5D0A}"/>
              </a:ext>
            </a:extLst>
          </p:cNvPr>
          <p:cNvSpPr/>
          <p:nvPr/>
        </p:nvSpPr>
        <p:spPr>
          <a:xfrm>
            <a:off x="3216839" y="1648347"/>
            <a:ext cx="2421378" cy="540739"/>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2</a:t>
            </a:r>
            <a:r>
              <a:rPr lang="en-GB" sz="2400" b="1" i="1" dirty="0">
                <a:latin typeface="Century Gothic" panose="020B0502020202020204" pitchFamily="34" charset="0"/>
              </a:rPr>
              <a:t>b</a:t>
            </a:r>
            <a:r>
              <a:rPr lang="en-GB" sz="2400" b="1" dirty="0">
                <a:latin typeface="Century Gothic" panose="020B0502020202020204" pitchFamily="34" charset="0"/>
              </a:rPr>
              <a:t> = 8</a:t>
            </a:r>
          </a:p>
        </p:txBody>
      </p:sp>
      <p:sp>
        <p:nvSpPr>
          <p:cNvPr id="11" name="Trapezoid 10">
            <a:extLst>
              <a:ext uri="{FF2B5EF4-FFF2-40B4-BE49-F238E27FC236}">
                <a16:creationId xmlns:a16="http://schemas.microsoft.com/office/drawing/2014/main" id="{E9CFC11D-7360-4C9E-8B65-6E9226B47F50}"/>
              </a:ext>
            </a:extLst>
          </p:cNvPr>
          <p:cNvSpPr/>
          <p:nvPr/>
        </p:nvSpPr>
        <p:spPr>
          <a:xfrm rot="10800000">
            <a:off x="3107507" y="2577137"/>
            <a:ext cx="1281605" cy="1121481"/>
          </a:xfrm>
          <a:prstGeom prst="trapezoid">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0" name="Oval 19">
            <a:extLst>
              <a:ext uri="{FF2B5EF4-FFF2-40B4-BE49-F238E27FC236}">
                <a16:creationId xmlns:a16="http://schemas.microsoft.com/office/drawing/2014/main" id="{7ABCCB57-AE9F-4CD7-AD00-41CDF67A4ACA}"/>
              </a:ext>
            </a:extLst>
          </p:cNvPr>
          <p:cNvSpPr>
            <a:spLocks noChangeAspect="1"/>
          </p:cNvSpPr>
          <p:nvPr/>
        </p:nvSpPr>
        <p:spPr>
          <a:xfrm>
            <a:off x="3833633" y="2719124"/>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373C9289-490E-4C41-9560-56E96A707803}"/>
              </a:ext>
            </a:extLst>
          </p:cNvPr>
          <p:cNvSpPr>
            <a:spLocks noChangeAspect="1"/>
          </p:cNvSpPr>
          <p:nvPr/>
        </p:nvSpPr>
        <p:spPr>
          <a:xfrm>
            <a:off x="3387901" y="2944482"/>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rapezoid 24">
            <a:extLst>
              <a:ext uri="{FF2B5EF4-FFF2-40B4-BE49-F238E27FC236}">
                <a16:creationId xmlns:a16="http://schemas.microsoft.com/office/drawing/2014/main" id="{D2E6229C-9BDC-40A4-B2C1-9DCF0AEAE6E7}"/>
              </a:ext>
            </a:extLst>
          </p:cNvPr>
          <p:cNvSpPr/>
          <p:nvPr/>
        </p:nvSpPr>
        <p:spPr>
          <a:xfrm rot="10800000">
            <a:off x="4572000" y="2577137"/>
            <a:ext cx="1281605" cy="1121481"/>
          </a:xfrm>
          <a:prstGeom prst="trapezoid">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6" name="Oval 25">
            <a:extLst>
              <a:ext uri="{FF2B5EF4-FFF2-40B4-BE49-F238E27FC236}">
                <a16:creationId xmlns:a16="http://schemas.microsoft.com/office/drawing/2014/main" id="{320E9113-9713-478E-9156-57EC918B7CBD}"/>
              </a:ext>
            </a:extLst>
          </p:cNvPr>
          <p:cNvSpPr>
            <a:spLocks noChangeAspect="1"/>
          </p:cNvSpPr>
          <p:nvPr/>
        </p:nvSpPr>
        <p:spPr>
          <a:xfrm>
            <a:off x="5298126" y="2719124"/>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62AFDFAE-4296-462F-90D4-0E149DB7541B}"/>
              </a:ext>
            </a:extLst>
          </p:cNvPr>
          <p:cNvSpPr>
            <a:spLocks noChangeAspect="1"/>
          </p:cNvSpPr>
          <p:nvPr/>
        </p:nvSpPr>
        <p:spPr>
          <a:xfrm>
            <a:off x="4852394" y="2944482"/>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2AE50866-F0B8-4867-8E33-59DBD87D1745}"/>
              </a:ext>
            </a:extLst>
          </p:cNvPr>
          <p:cNvSpPr>
            <a:spLocks noChangeAspect="1"/>
          </p:cNvSpPr>
          <p:nvPr/>
        </p:nvSpPr>
        <p:spPr>
          <a:xfrm>
            <a:off x="3675901" y="3208871"/>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2447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Dana has created a concrete representation for the following equation:</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Dana correct? Convince me!</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Dana is incorrect because…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ounded Rectangle 10">
            <a:extLst>
              <a:ext uri="{FF2B5EF4-FFF2-40B4-BE49-F238E27FC236}">
                <a16:creationId xmlns:a16="http://schemas.microsoft.com/office/drawing/2014/main" id="{C4452B9F-DF82-465E-88AF-2BF6C55B5D0A}"/>
              </a:ext>
            </a:extLst>
          </p:cNvPr>
          <p:cNvSpPr/>
          <p:nvPr/>
        </p:nvSpPr>
        <p:spPr>
          <a:xfrm>
            <a:off x="3216839" y="1648347"/>
            <a:ext cx="2421378" cy="540739"/>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2</a:t>
            </a:r>
            <a:r>
              <a:rPr lang="en-GB" sz="2400" b="1" i="1" dirty="0">
                <a:latin typeface="Century Gothic" panose="020B0502020202020204" pitchFamily="34" charset="0"/>
              </a:rPr>
              <a:t>b</a:t>
            </a:r>
            <a:r>
              <a:rPr lang="en-GB" sz="2400" b="1" dirty="0">
                <a:latin typeface="Century Gothic" panose="020B0502020202020204" pitchFamily="34" charset="0"/>
              </a:rPr>
              <a:t> = 8</a:t>
            </a:r>
          </a:p>
        </p:txBody>
      </p:sp>
      <p:sp>
        <p:nvSpPr>
          <p:cNvPr id="11" name="Trapezoid 10">
            <a:extLst>
              <a:ext uri="{FF2B5EF4-FFF2-40B4-BE49-F238E27FC236}">
                <a16:creationId xmlns:a16="http://schemas.microsoft.com/office/drawing/2014/main" id="{E9CFC11D-7360-4C9E-8B65-6E9226B47F50}"/>
              </a:ext>
            </a:extLst>
          </p:cNvPr>
          <p:cNvSpPr/>
          <p:nvPr/>
        </p:nvSpPr>
        <p:spPr>
          <a:xfrm rot="10800000">
            <a:off x="3107507" y="2577137"/>
            <a:ext cx="1281605" cy="1121481"/>
          </a:xfrm>
          <a:prstGeom prst="trapezoid">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0" name="Oval 19">
            <a:extLst>
              <a:ext uri="{FF2B5EF4-FFF2-40B4-BE49-F238E27FC236}">
                <a16:creationId xmlns:a16="http://schemas.microsoft.com/office/drawing/2014/main" id="{7ABCCB57-AE9F-4CD7-AD00-41CDF67A4ACA}"/>
              </a:ext>
            </a:extLst>
          </p:cNvPr>
          <p:cNvSpPr>
            <a:spLocks noChangeAspect="1"/>
          </p:cNvSpPr>
          <p:nvPr/>
        </p:nvSpPr>
        <p:spPr>
          <a:xfrm>
            <a:off x="3833633" y="2719124"/>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373C9289-490E-4C41-9560-56E96A707803}"/>
              </a:ext>
            </a:extLst>
          </p:cNvPr>
          <p:cNvSpPr>
            <a:spLocks noChangeAspect="1"/>
          </p:cNvSpPr>
          <p:nvPr/>
        </p:nvSpPr>
        <p:spPr>
          <a:xfrm>
            <a:off x="3387901" y="2944482"/>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rapezoid 24">
            <a:extLst>
              <a:ext uri="{FF2B5EF4-FFF2-40B4-BE49-F238E27FC236}">
                <a16:creationId xmlns:a16="http://schemas.microsoft.com/office/drawing/2014/main" id="{D2E6229C-9BDC-40A4-B2C1-9DCF0AEAE6E7}"/>
              </a:ext>
            </a:extLst>
          </p:cNvPr>
          <p:cNvSpPr/>
          <p:nvPr/>
        </p:nvSpPr>
        <p:spPr>
          <a:xfrm rot="10800000">
            <a:off x="4572000" y="2577137"/>
            <a:ext cx="1281605" cy="1121481"/>
          </a:xfrm>
          <a:prstGeom prst="trapezoid">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6" name="Oval 25">
            <a:extLst>
              <a:ext uri="{FF2B5EF4-FFF2-40B4-BE49-F238E27FC236}">
                <a16:creationId xmlns:a16="http://schemas.microsoft.com/office/drawing/2014/main" id="{320E9113-9713-478E-9156-57EC918B7CBD}"/>
              </a:ext>
            </a:extLst>
          </p:cNvPr>
          <p:cNvSpPr>
            <a:spLocks noChangeAspect="1"/>
          </p:cNvSpPr>
          <p:nvPr/>
        </p:nvSpPr>
        <p:spPr>
          <a:xfrm>
            <a:off x="5298126" y="2719124"/>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62AFDFAE-4296-462F-90D4-0E149DB7541B}"/>
              </a:ext>
            </a:extLst>
          </p:cNvPr>
          <p:cNvSpPr>
            <a:spLocks noChangeAspect="1"/>
          </p:cNvSpPr>
          <p:nvPr/>
        </p:nvSpPr>
        <p:spPr>
          <a:xfrm>
            <a:off x="4852394" y="2944482"/>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2AE50866-F0B8-4867-8E33-59DBD87D1745}"/>
              </a:ext>
            </a:extLst>
          </p:cNvPr>
          <p:cNvSpPr>
            <a:spLocks noChangeAspect="1"/>
          </p:cNvSpPr>
          <p:nvPr/>
        </p:nvSpPr>
        <p:spPr>
          <a:xfrm>
            <a:off x="3675901" y="3208871"/>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55209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Dana has created a concrete representation for the following equation:</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Dana correct? Convince me!</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Dana is incorrect because </a:t>
            </a:r>
            <a:r>
              <a:rPr lang="en-GB" sz="2000" b="1" i="1" dirty="0">
                <a:solidFill>
                  <a:srgbClr val="FF0000"/>
                </a:solidFill>
                <a:latin typeface="Century Gothic" panose="020B0502020202020204" pitchFamily="34" charset="0"/>
                <a:sym typeface="Wingdings" panose="05000000000000000000" pitchFamily="2" charset="2"/>
              </a:rPr>
              <a:t>b</a:t>
            </a:r>
            <a:r>
              <a:rPr lang="en-GB" sz="2000" b="1" dirty="0">
                <a:solidFill>
                  <a:srgbClr val="FF0000"/>
                </a:solidFill>
                <a:latin typeface="Century Gothic" panose="020B0502020202020204" pitchFamily="34" charset="0"/>
                <a:sym typeface="Wingdings" panose="05000000000000000000" pitchFamily="2" charset="2"/>
              </a:rPr>
              <a:t> = 4. Both cups should therefore contain 4 counters. </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ounded Rectangle 10">
            <a:extLst>
              <a:ext uri="{FF2B5EF4-FFF2-40B4-BE49-F238E27FC236}">
                <a16:creationId xmlns:a16="http://schemas.microsoft.com/office/drawing/2014/main" id="{C4452B9F-DF82-465E-88AF-2BF6C55B5D0A}"/>
              </a:ext>
            </a:extLst>
          </p:cNvPr>
          <p:cNvSpPr/>
          <p:nvPr/>
        </p:nvSpPr>
        <p:spPr>
          <a:xfrm>
            <a:off x="3216839" y="1648347"/>
            <a:ext cx="2421378" cy="540739"/>
          </a:xfrm>
          <a:prstGeom prst="roundRect">
            <a:avLst/>
          </a:prstGeom>
          <a:ln w="28575">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dirty="0">
                <a:latin typeface="Century Gothic" panose="020B0502020202020204" pitchFamily="34" charset="0"/>
              </a:rPr>
              <a:t>2</a:t>
            </a:r>
            <a:r>
              <a:rPr lang="en-GB" sz="2400" b="1" i="1" dirty="0">
                <a:latin typeface="Century Gothic" panose="020B0502020202020204" pitchFamily="34" charset="0"/>
              </a:rPr>
              <a:t>b</a:t>
            </a:r>
            <a:r>
              <a:rPr lang="en-GB" sz="2400" b="1" dirty="0">
                <a:latin typeface="Century Gothic" panose="020B0502020202020204" pitchFamily="34" charset="0"/>
              </a:rPr>
              <a:t> = 8</a:t>
            </a:r>
          </a:p>
        </p:txBody>
      </p:sp>
      <p:sp>
        <p:nvSpPr>
          <p:cNvPr id="11" name="Trapezoid 10">
            <a:extLst>
              <a:ext uri="{FF2B5EF4-FFF2-40B4-BE49-F238E27FC236}">
                <a16:creationId xmlns:a16="http://schemas.microsoft.com/office/drawing/2014/main" id="{E9CFC11D-7360-4C9E-8B65-6E9226B47F50}"/>
              </a:ext>
            </a:extLst>
          </p:cNvPr>
          <p:cNvSpPr/>
          <p:nvPr/>
        </p:nvSpPr>
        <p:spPr>
          <a:xfrm rot="10800000">
            <a:off x="3107507" y="2577137"/>
            <a:ext cx="1281605" cy="1121481"/>
          </a:xfrm>
          <a:prstGeom prst="trapezoid">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0" name="Oval 19">
            <a:extLst>
              <a:ext uri="{FF2B5EF4-FFF2-40B4-BE49-F238E27FC236}">
                <a16:creationId xmlns:a16="http://schemas.microsoft.com/office/drawing/2014/main" id="{7ABCCB57-AE9F-4CD7-AD00-41CDF67A4ACA}"/>
              </a:ext>
            </a:extLst>
          </p:cNvPr>
          <p:cNvSpPr>
            <a:spLocks noChangeAspect="1"/>
          </p:cNvSpPr>
          <p:nvPr/>
        </p:nvSpPr>
        <p:spPr>
          <a:xfrm>
            <a:off x="3833633" y="2719124"/>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373C9289-490E-4C41-9560-56E96A707803}"/>
              </a:ext>
            </a:extLst>
          </p:cNvPr>
          <p:cNvSpPr>
            <a:spLocks noChangeAspect="1"/>
          </p:cNvSpPr>
          <p:nvPr/>
        </p:nvSpPr>
        <p:spPr>
          <a:xfrm>
            <a:off x="3387901" y="2944482"/>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rapezoid 24">
            <a:extLst>
              <a:ext uri="{FF2B5EF4-FFF2-40B4-BE49-F238E27FC236}">
                <a16:creationId xmlns:a16="http://schemas.microsoft.com/office/drawing/2014/main" id="{D2E6229C-9BDC-40A4-B2C1-9DCF0AEAE6E7}"/>
              </a:ext>
            </a:extLst>
          </p:cNvPr>
          <p:cNvSpPr/>
          <p:nvPr/>
        </p:nvSpPr>
        <p:spPr>
          <a:xfrm rot="10800000">
            <a:off x="4572000" y="2577137"/>
            <a:ext cx="1281605" cy="1121481"/>
          </a:xfrm>
          <a:prstGeom prst="trapezoid">
            <a:avLst/>
          </a:prstGeom>
          <a:ln w="38100">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6" name="Oval 25">
            <a:extLst>
              <a:ext uri="{FF2B5EF4-FFF2-40B4-BE49-F238E27FC236}">
                <a16:creationId xmlns:a16="http://schemas.microsoft.com/office/drawing/2014/main" id="{320E9113-9713-478E-9156-57EC918B7CBD}"/>
              </a:ext>
            </a:extLst>
          </p:cNvPr>
          <p:cNvSpPr>
            <a:spLocks noChangeAspect="1"/>
          </p:cNvSpPr>
          <p:nvPr/>
        </p:nvSpPr>
        <p:spPr>
          <a:xfrm>
            <a:off x="5298126" y="2719124"/>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62AFDFAE-4296-462F-90D4-0E149DB7541B}"/>
              </a:ext>
            </a:extLst>
          </p:cNvPr>
          <p:cNvSpPr>
            <a:spLocks noChangeAspect="1"/>
          </p:cNvSpPr>
          <p:nvPr/>
        </p:nvSpPr>
        <p:spPr>
          <a:xfrm>
            <a:off x="4852394" y="2944482"/>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2AE50866-F0B8-4867-8E33-59DBD87D1745}"/>
              </a:ext>
            </a:extLst>
          </p:cNvPr>
          <p:cNvSpPr>
            <a:spLocks noChangeAspect="1"/>
          </p:cNvSpPr>
          <p:nvPr/>
        </p:nvSpPr>
        <p:spPr>
          <a:xfrm>
            <a:off x="3675901" y="3208871"/>
            <a:ext cx="288000" cy="238018"/>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903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Create three different equations that will balance the scale when </a:t>
            </a:r>
          </a:p>
          <a:p>
            <a:pPr algn="ct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 5.</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03F0C924-8136-4A9C-A3A1-3CA2132CDB4D}"/>
              </a:ext>
            </a:extLst>
          </p:cNvPr>
          <p:cNvGrpSpPr/>
          <p:nvPr/>
        </p:nvGrpSpPr>
        <p:grpSpPr>
          <a:xfrm>
            <a:off x="1538724" y="3150037"/>
            <a:ext cx="5698581" cy="870744"/>
            <a:chOff x="3742370" y="8291141"/>
            <a:chExt cx="2658430" cy="369281"/>
          </a:xfrm>
          <a:solidFill>
            <a:srgbClr val="0070C0"/>
          </a:solidFill>
        </p:grpSpPr>
        <p:sp>
          <p:nvSpPr>
            <p:cNvPr id="9" name="Triangle 6">
              <a:extLst>
                <a:ext uri="{FF2B5EF4-FFF2-40B4-BE49-F238E27FC236}">
                  <a16:creationId xmlns:a16="http://schemas.microsoft.com/office/drawing/2014/main" id="{4C4843FA-51F9-4228-98F2-588D1EF4923E}"/>
                </a:ext>
              </a:extLst>
            </p:cNvPr>
            <p:cNvSpPr/>
            <p:nvPr/>
          </p:nvSpPr>
          <p:spPr>
            <a:xfrm>
              <a:off x="4900135" y="8370276"/>
              <a:ext cx="342900" cy="290146"/>
            </a:xfrm>
            <a:prstGeom prst="triangl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999B873A-BC58-4C21-AD3B-60F6D61067F7}"/>
                </a:ext>
              </a:extLst>
            </p:cNvPr>
            <p:cNvSpPr/>
            <p:nvPr/>
          </p:nvSpPr>
          <p:spPr>
            <a:xfrm>
              <a:off x="3742370" y="8291141"/>
              <a:ext cx="2658430" cy="61546"/>
            </a:xfrm>
            <a:prstGeom prst="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TextBox 10">
            <a:extLst>
              <a:ext uri="{FF2B5EF4-FFF2-40B4-BE49-F238E27FC236}">
                <a16:creationId xmlns:a16="http://schemas.microsoft.com/office/drawing/2014/main" id="{A14CB1C2-C789-40F1-B026-73460A19DFF3}"/>
              </a:ext>
            </a:extLst>
          </p:cNvPr>
          <p:cNvSpPr txBox="1"/>
          <p:nvPr/>
        </p:nvSpPr>
        <p:spPr>
          <a:xfrm>
            <a:off x="5843290" y="2716151"/>
            <a:ext cx="1266971" cy="461665"/>
          </a:xfrm>
          <a:prstGeom prst="rect">
            <a:avLst/>
          </a:prstGeom>
          <a:noFill/>
        </p:spPr>
        <p:txBody>
          <a:bodyPr wrap="square" rtlCol="0">
            <a:spAutoFit/>
          </a:bodyPr>
          <a:lstStyle/>
          <a:p>
            <a:pPr algn="ctr"/>
            <a:r>
              <a:rPr lang="en-GB" sz="2400" b="1" i="1" dirty="0">
                <a:latin typeface="Century Gothic" panose="020B0502020202020204" pitchFamily="34" charset="0"/>
              </a:rPr>
              <a:t>10x + 7</a:t>
            </a:r>
            <a:endParaRPr lang="en-GB" sz="2400" b="1" baseline="30000" dirty="0">
              <a:latin typeface="Century Gothic" panose="020B0502020202020204" pitchFamily="34" charset="0"/>
            </a:endParaRPr>
          </a:p>
        </p:txBody>
      </p:sp>
    </p:spTree>
    <p:extLst>
      <p:ext uri="{BB962C8B-B14F-4D97-AF65-F5344CB8AC3E}">
        <p14:creationId xmlns:p14="http://schemas.microsoft.com/office/powerpoint/2010/main" val="10719001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Create three different equations that will balance the scale when </a:t>
            </a:r>
          </a:p>
          <a:p>
            <a:pPr algn="ctr"/>
            <a:r>
              <a:rPr lang="en-GB" sz="2000" b="1" i="1" dirty="0">
                <a:solidFill>
                  <a:schemeClr val="tx1"/>
                </a:solidFill>
                <a:latin typeface="Century Gothic" panose="020B0502020202020204" pitchFamily="34" charset="0"/>
              </a:rPr>
              <a:t>x</a:t>
            </a:r>
            <a:r>
              <a:rPr lang="en-GB" sz="2000" b="1" dirty="0">
                <a:solidFill>
                  <a:schemeClr val="tx1"/>
                </a:solidFill>
                <a:latin typeface="Century Gothic" panose="020B0502020202020204" pitchFamily="34" charset="0"/>
              </a:rPr>
              <a:t> = 5.</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Various possible answers, for example: </a:t>
            </a: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25 x 2 + 7, 50 + 7, 60 – 3.</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03F0C924-8136-4A9C-A3A1-3CA2132CDB4D}"/>
              </a:ext>
            </a:extLst>
          </p:cNvPr>
          <p:cNvGrpSpPr/>
          <p:nvPr/>
        </p:nvGrpSpPr>
        <p:grpSpPr>
          <a:xfrm>
            <a:off x="1538724" y="3150037"/>
            <a:ext cx="5698581" cy="870744"/>
            <a:chOff x="3742370" y="8291141"/>
            <a:chExt cx="2658430" cy="369281"/>
          </a:xfrm>
          <a:solidFill>
            <a:srgbClr val="0070C0"/>
          </a:solidFill>
        </p:grpSpPr>
        <p:sp>
          <p:nvSpPr>
            <p:cNvPr id="9" name="Triangle 6">
              <a:extLst>
                <a:ext uri="{FF2B5EF4-FFF2-40B4-BE49-F238E27FC236}">
                  <a16:creationId xmlns:a16="http://schemas.microsoft.com/office/drawing/2014/main" id="{4C4843FA-51F9-4228-98F2-588D1EF4923E}"/>
                </a:ext>
              </a:extLst>
            </p:cNvPr>
            <p:cNvSpPr/>
            <p:nvPr/>
          </p:nvSpPr>
          <p:spPr>
            <a:xfrm>
              <a:off x="4900135" y="8370276"/>
              <a:ext cx="342900" cy="290146"/>
            </a:xfrm>
            <a:prstGeom prst="triangl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999B873A-BC58-4C21-AD3B-60F6D61067F7}"/>
                </a:ext>
              </a:extLst>
            </p:cNvPr>
            <p:cNvSpPr/>
            <p:nvPr/>
          </p:nvSpPr>
          <p:spPr>
            <a:xfrm>
              <a:off x="3742370" y="8291141"/>
              <a:ext cx="2658430" cy="61546"/>
            </a:xfrm>
            <a:prstGeom prst="rect">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TextBox 10">
            <a:extLst>
              <a:ext uri="{FF2B5EF4-FFF2-40B4-BE49-F238E27FC236}">
                <a16:creationId xmlns:a16="http://schemas.microsoft.com/office/drawing/2014/main" id="{A14CB1C2-C789-40F1-B026-73460A19DFF3}"/>
              </a:ext>
            </a:extLst>
          </p:cNvPr>
          <p:cNvSpPr txBox="1"/>
          <p:nvPr/>
        </p:nvSpPr>
        <p:spPr>
          <a:xfrm>
            <a:off x="5843290" y="2716151"/>
            <a:ext cx="1266971" cy="461665"/>
          </a:xfrm>
          <a:prstGeom prst="rect">
            <a:avLst/>
          </a:prstGeom>
          <a:noFill/>
        </p:spPr>
        <p:txBody>
          <a:bodyPr wrap="square" rtlCol="0">
            <a:spAutoFit/>
          </a:bodyPr>
          <a:lstStyle/>
          <a:p>
            <a:pPr algn="ctr"/>
            <a:r>
              <a:rPr lang="en-GB" sz="2400" b="1" i="1" dirty="0">
                <a:latin typeface="Century Gothic" panose="020B0502020202020204" pitchFamily="34" charset="0"/>
              </a:rPr>
              <a:t>10x + 7</a:t>
            </a:r>
            <a:endParaRPr lang="en-GB" sz="2400" b="1" baseline="30000" dirty="0">
              <a:latin typeface="Century Gothic" panose="020B0502020202020204" pitchFamily="34" charset="0"/>
            </a:endParaRPr>
          </a:p>
        </p:txBody>
      </p:sp>
    </p:spTree>
    <p:extLst>
      <p:ext uri="{BB962C8B-B14F-4D97-AF65-F5344CB8AC3E}">
        <p14:creationId xmlns:p14="http://schemas.microsoft.com/office/powerpoint/2010/main" val="56455625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86144f90-c7b6-48d0-aae5-f5e9e48cc3df"/>
    <ds:schemaRef ds:uri="http://schemas.microsoft.com/sharepoint/v3"/>
    <ds:schemaRef ds:uri="http://purl.org/dc/term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1237</TotalTime>
  <Words>935</Words>
  <Application>Microsoft Office PowerPoint</Application>
  <PresentationFormat>On-screen Show (4:3)</PresentationFormat>
  <Paragraphs>324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48</cp:revision>
  <dcterms:created xsi:type="dcterms:W3CDTF">2018-03-17T10:08:43Z</dcterms:created>
  <dcterms:modified xsi:type="dcterms:W3CDTF">2019-01-23T22:20:27Z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