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456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350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06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622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424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565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240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111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27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676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8518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30355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566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1961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748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0400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208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75993-1581-467A-831B-6335490E3B4E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EAE8C-05E5-4878-9DC7-DA456781A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8611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write instructions as to how bit maps work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82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can make a complex bitmap with multiple colours</a:t>
            </a:r>
          </a:p>
          <a:p>
            <a:r>
              <a:rPr lang="en-GB" dirty="0" smtClean="0"/>
              <a:t>I understand how more pixels can effect the quality of the image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732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Last week we were able to create a simple bitmap using binary code</a:t>
            </a:r>
          </a:p>
          <a:p>
            <a:r>
              <a:rPr lang="en-GB" dirty="0" smtClean="0"/>
              <a:t>Binary code is information that’s passed on in the form of 0’s </a:t>
            </a:r>
            <a:r>
              <a:rPr lang="en-GB" dirty="0" err="1" smtClean="0"/>
              <a:t>ans</a:t>
            </a:r>
            <a:r>
              <a:rPr lang="en-GB" dirty="0" smtClean="0"/>
              <a:t> 1’s</a:t>
            </a:r>
          </a:p>
          <a:p>
            <a:r>
              <a:rPr lang="en-GB" dirty="0" smtClean="0"/>
              <a:t>These 0’s and 1’s are known as bits, and there are 8 bits in 1 byte</a:t>
            </a:r>
          </a:p>
        </p:txBody>
      </p:sp>
    </p:spTree>
    <p:extLst>
      <p:ext uri="{BB962C8B-B14F-4D97-AF65-F5344CB8AC3E}">
        <p14:creationId xmlns:p14="http://schemas.microsoft.com/office/powerpoint/2010/main" val="1811075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0439" y="2366962"/>
            <a:ext cx="3371850" cy="3952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6145" y="249382"/>
            <a:ext cx="5366327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 smtClean="0"/>
              <a:t>Here we have an image of one of the most recognisable characters in gaming history, Mario.</a:t>
            </a:r>
          </a:p>
          <a:p>
            <a:endParaRPr lang="en-GB" sz="2100" dirty="0"/>
          </a:p>
          <a:p>
            <a:r>
              <a:rPr lang="en-GB" sz="2100" dirty="0" smtClean="0"/>
              <a:t>This character was created using a bitmap, using the image here, do you think you could create the bitmap that is paired with this image?</a:t>
            </a:r>
          </a:p>
          <a:p>
            <a:endParaRPr lang="en-GB" sz="2100" dirty="0"/>
          </a:p>
          <a:p>
            <a:r>
              <a:rPr lang="en-GB" sz="2100" dirty="0" smtClean="0"/>
              <a:t>Have a think about the colours used and how you could represent these colours in binary code</a:t>
            </a:r>
          </a:p>
          <a:p>
            <a:endParaRPr lang="en-GB" sz="2100" dirty="0"/>
          </a:p>
          <a:p>
            <a:r>
              <a:rPr lang="en-GB" sz="2100" dirty="0" err="1" smtClean="0"/>
              <a:t>e.g</a:t>
            </a:r>
            <a:r>
              <a:rPr lang="en-GB" sz="2100" dirty="0" smtClean="0"/>
              <a:t>:</a:t>
            </a:r>
          </a:p>
          <a:p>
            <a:r>
              <a:rPr lang="en-GB" sz="2100" dirty="0" smtClean="0"/>
              <a:t>000 = light brown</a:t>
            </a:r>
          </a:p>
          <a:p>
            <a:r>
              <a:rPr lang="en-GB" sz="2100" dirty="0" smtClean="0"/>
              <a:t>001 = red</a:t>
            </a:r>
          </a:p>
          <a:p>
            <a:r>
              <a:rPr lang="en-GB" sz="2100" dirty="0" smtClean="0"/>
              <a:t>011 = green</a:t>
            </a:r>
          </a:p>
          <a:p>
            <a:r>
              <a:rPr lang="en-GB" sz="2100" dirty="0" smtClean="0"/>
              <a:t>111 = dark brown</a:t>
            </a:r>
          </a:p>
          <a:p>
            <a:r>
              <a:rPr lang="en-GB" sz="2100" dirty="0" smtClean="0"/>
              <a:t>100 = yellow</a:t>
            </a:r>
          </a:p>
          <a:p>
            <a:r>
              <a:rPr lang="en-GB" sz="2100" dirty="0" smtClean="0"/>
              <a:t>101 = gold</a:t>
            </a:r>
            <a:endParaRPr lang="en-GB" sz="2100" dirty="0"/>
          </a:p>
        </p:txBody>
      </p:sp>
      <p:sp>
        <p:nvSpPr>
          <p:cNvPr id="6" name="TextBox 5"/>
          <p:cNvSpPr txBox="1"/>
          <p:nvPr/>
        </p:nvSpPr>
        <p:spPr>
          <a:xfrm>
            <a:off x="7407563" y="979055"/>
            <a:ext cx="41101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u="sng" dirty="0" smtClean="0"/>
              <a:t>Independent task</a:t>
            </a:r>
          </a:p>
          <a:p>
            <a:r>
              <a:rPr lang="en-GB" sz="2200" dirty="0" smtClean="0"/>
              <a:t>Create the bitmap that partners this image of Mario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0523245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4755</TotalTime>
  <Words>175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Tw Cen MT</vt:lpstr>
      <vt:lpstr>Circuit</vt:lpstr>
      <vt:lpstr>LO: to write instructions as to how bit maps work </vt:lpstr>
      <vt:lpstr>Success criteria</vt:lpstr>
      <vt:lpstr>Recap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instructions as to how bit maps work</dc:title>
  <dc:creator>Matt Skinner</dc:creator>
  <cp:lastModifiedBy>Matt Skinner</cp:lastModifiedBy>
  <cp:revision>4</cp:revision>
  <dcterms:created xsi:type="dcterms:W3CDTF">2021-01-15T08:49:09Z</dcterms:created>
  <dcterms:modified xsi:type="dcterms:W3CDTF">2021-01-18T16:04:59Z</dcterms:modified>
</cp:coreProperties>
</file>