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10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1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2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3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4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5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6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7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8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9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2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3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4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5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6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7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diagrams/data9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6" r:id="rId3"/>
    <p:sldId id="273" r:id="rId4"/>
    <p:sldId id="274" r:id="rId5"/>
    <p:sldId id="277" r:id="rId6"/>
    <p:sldId id="278" r:id="rId7"/>
    <p:sldId id="279" r:id="rId8"/>
    <p:sldId id="276" r:id="rId9"/>
    <p:sldId id="280" r:id="rId10"/>
    <p:sldId id="281" r:id="rId11"/>
    <p:sldId id="282" r:id="rId12"/>
    <p:sldId id="283" r:id="rId13"/>
    <p:sldId id="284" r:id="rId14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378" y="102"/>
      </p:cViewPr>
      <p:guideLst>
        <p:guide orient="horz" pos="2160"/>
        <p:guide pos="3839"/>
        <p:guide pos="10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0.png"/><Relationship Id="rId1" Type="http://schemas.openxmlformats.org/officeDocument/2006/relationships/image" Target="../media/image60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600" dirty="0" smtClean="0"/>
            <a:t>Use angle facts to calculate missing angles at a point and on a line</a:t>
          </a:r>
          <a:endParaRPr lang="en-US" sz="16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28208CDD-5288-459B-AAD0-B468CC0EC35C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4360ACE3-30A6-45AC-9810-005D5C6CB41D}" type="parTrans" cxnId="{EB1B6C26-2DF4-41AF-8646-1281679791A9}">
      <dgm:prSet/>
      <dgm:spPr/>
      <dgm:t>
        <a:bodyPr/>
        <a:lstStyle/>
        <a:p>
          <a:endParaRPr lang="en-US"/>
        </a:p>
      </dgm:t>
    </dgm:pt>
    <dgm:pt modelId="{C75EC49A-3CC1-4677-91E2-8375494FC6E0}" type="sibTrans" cxnId="{EB1B6C26-2DF4-41AF-8646-1281679791A9}">
      <dgm:prSet/>
      <dgm:spPr/>
      <dgm:t>
        <a:bodyPr/>
        <a:lstStyle/>
        <a:p>
          <a:endParaRPr lang="en-US"/>
        </a:p>
      </dgm:t>
    </dgm:pt>
    <dgm:pt modelId="{0326ACB9-05A0-4F3C-8D5D-38D77DB4FA9C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DBE413D3-78F0-4C96-8D87-E0CD26E8032C}" type="parTrans" cxnId="{1BD0A8DE-FCFE-4EDC-8C1B-8560921039DB}">
      <dgm:prSet/>
      <dgm:spPr/>
      <dgm:t>
        <a:bodyPr/>
        <a:lstStyle/>
        <a:p>
          <a:endParaRPr lang="en-US"/>
        </a:p>
      </dgm:t>
    </dgm:pt>
    <dgm:pt modelId="{5B563F31-810F-41AE-8035-F427643FE355}" type="sibTrans" cxnId="{1BD0A8DE-FCFE-4EDC-8C1B-8560921039DB}">
      <dgm:prSet/>
      <dgm:spPr/>
      <dgm:t>
        <a:bodyPr/>
        <a:lstStyle/>
        <a:p>
          <a:endParaRPr lang="en-US"/>
        </a:p>
      </dgm:t>
    </dgm:pt>
    <dgm:pt modelId="{90F8C5DC-34E5-48EA-A33A-E93DD6809845}" type="pres">
      <dgm:prSet presAssocID="{3A05284A-37B8-400F-9461-412C922F21E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48B30EB-077D-4B60-939C-00BA175EC073}" type="pres">
      <dgm:prSet presAssocID="{2F630778-B7F7-461A-9366-88270EA7C2FD}" presName="composite" presStyleCnt="0"/>
      <dgm:spPr/>
    </dgm:pt>
    <dgm:pt modelId="{E701456D-43C2-4D3C-985A-7DA7A6675E54}" type="pres">
      <dgm:prSet presAssocID="{2F630778-B7F7-461A-9366-88270EA7C2FD}" presName="LShape" presStyleLbl="alignNode1" presStyleIdx="0" presStyleCnt="5"/>
      <dgm:spPr>
        <a:solidFill>
          <a:schemeClr val="accent4"/>
        </a:solidFill>
        <a:ln>
          <a:solidFill>
            <a:schemeClr val="accent4"/>
          </a:solidFill>
        </a:ln>
      </dgm:spPr>
    </dgm:pt>
    <dgm:pt modelId="{92D48BF8-FD0D-4454-B6EC-99B028BF2B4E}" type="pres">
      <dgm:prSet presAssocID="{2F630778-B7F7-461A-9366-88270EA7C2FD}" presName="ParentText" presStyleLbl="revTx" presStyleIdx="0" presStyleCnt="3" custScaleX="110071" custScaleY="72290" custLinFactNeighborX="7763" custLinFactNeighborY="-110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5F0FE-2333-4EDB-965E-A3AC1976DD83}" type="pres">
      <dgm:prSet presAssocID="{2F630778-B7F7-461A-9366-88270EA7C2FD}" presName="Triangle" presStyleLbl="alignNode1" presStyleIdx="1" presStyleCnt="5"/>
      <dgm:spPr>
        <a:solidFill>
          <a:schemeClr val="accent4"/>
        </a:solidFill>
        <a:ln>
          <a:solidFill>
            <a:schemeClr val="accent4"/>
          </a:solidFill>
        </a:ln>
      </dgm:spPr>
    </dgm:pt>
    <dgm:pt modelId="{46043BDB-6346-490A-ACF0-34D1CDD0D54B}" type="pres">
      <dgm:prSet presAssocID="{92A6CDF3-C868-4082-97FE-CBB81D0C24CC}" presName="sibTrans" presStyleCnt="0"/>
      <dgm:spPr/>
    </dgm:pt>
    <dgm:pt modelId="{E4CC648E-E282-4B5F-B319-96A242BFEA14}" type="pres">
      <dgm:prSet presAssocID="{92A6CDF3-C868-4082-97FE-CBB81D0C24CC}" presName="space" presStyleCnt="0"/>
      <dgm:spPr/>
    </dgm:pt>
    <dgm:pt modelId="{097531E8-AABB-4D5A-A5B4-54A09C1F3558}" type="pres">
      <dgm:prSet presAssocID="{28208CDD-5288-459B-AAD0-B468CC0EC35C}" presName="composite" presStyleCnt="0"/>
      <dgm:spPr/>
    </dgm:pt>
    <dgm:pt modelId="{58C67FAC-D69D-4E9B-A513-6FBB414C2037}" type="pres">
      <dgm:prSet presAssocID="{28208CDD-5288-459B-AAD0-B468CC0EC35C}" presName="LShape" presStyleLbl="alignNode1" presStyleIdx="2" presStyleCnt="5"/>
      <dgm:spPr/>
    </dgm:pt>
    <dgm:pt modelId="{E9F35571-DD32-46BF-9088-641E33B52A83}" type="pres">
      <dgm:prSet presAssocID="{28208CDD-5288-459B-AAD0-B468CC0EC35C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C89B9E-55F4-4D89-970A-F81AA87D853C}" type="pres">
      <dgm:prSet presAssocID="{28208CDD-5288-459B-AAD0-B468CC0EC35C}" presName="Triangle" presStyleLbl="alignNode1" presStyleIdx="3" presStyleCnt="5"/>
      <dgm:spPr/>
    </dgm:pt>
    <dgm:pt modelId="{6357305E-77D8-4030-8715-93F527A1597B}" type="pres">
      <dgm:prSet presAssocID="{C75EC49A-3CC1-4677-91E2-8375494FC6E0}" presName="sibTrans" presStyleCnt="0"/>
      <dgm:spPr/>
    </dgm:pt>
    <dgm:pt modelId="{2766AB80-4111-4E56-B41D-6C975B654958}" type="pres">
      <dgm:prSet presAssocID="{C75EC49A-3CC1-4677-91E2-8375494FC6E0}" presName="space" presStyleCnt="0"/>
      <dgm:spPr/>
    </dgm:pt>
    <dgm:pt modelId="{5C61B9A8-D8EA-4960-B359-19A5F3909D3B}" type="pres">
      <dgm:prSet presAssocID="{0326ACB9-05A0-4F3C-8D5D-38D77DB4FA9C}" presName="composite" presStyleCnt="0"/>
      <dgm:spPr/>
    </dgm:pt>
    <dgm:pt modelId="{ADFDF4EB-585B-403D-808B-0AFAD7B86D72}" type="pres">
      <dgm:prSet presAssocID="{0326ACB9-05A0-4F3C-8D5D-38D77DB4FA9C}" presName="LShape" presStyleLbl="alignNode1" presStyleIdx="4" presStyleCnt="5"/>
      <dgm:spPr/>
    </dgm:pt>
    <dgm:pt modelId="{B84395D3-64C7-4A68-B66F-60B36FCD9ACA}" type="pres">
      <dgm:prSet presAssocID="{0326ACB9-05A0-4F3C-8D5D-38D77DB4FA9C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202C5E-8454-4D17-AC03-6B0FA9834570}" type="presOf" srcId="{0326ACB9-05A0-4F3C-8D5D-38D77DB4FA9C}" destId="{B84395D3-64C7-4A68-B66F-60B36FCD9ACA}" srcOrd="0" destOrd="0" presId="urn:microsoft.com/office/officeart/2009/3/layout/StepUpProcess"/>
    <dgm:cxn modelId="{F2CE60CA-AD47-4FD5-AA6D-097C5EEDE1D6}" type="presOf" srcId="{3A05284A-37B8-400F-9461-412C922F21E4}" destId="{90F8C5DC-34E5-48EA-A33A-E93DD6809845}" srcOrd="0" destOrd="0" presId="urn:microsoft.com/office/officeart/2009/3/layout/StepUpProcess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48010AE7-729C-429E-B878-2D945EC5E25A}" type="presOf" srcId="{28208CDD-5288-459B-AAD0-B468CC0EC35C}" destId="{E9F35571-DD32-46BF-9088-641E33B52A83}" srcOrd="0" destOrd="0" presId="urn:microsoft.com/office/officeart/2009/3/layout/StepUpProcess"/>
    <dgm:cxn modelId="{EB1B6C26-2DF4-41AF-8646-1281679791A9}" srcId="{3A05284A-37B8-400F-9461-412C922F21E4}" destId="{28208CDD-5288-459B-AAD0-B468CC0EC35C}" srcOrd="1" destOrd="0" parTransId="{4360ACE3-30A6-45AC-9810-005D5C6CB41D}" sibTransId="{C75EC49A-3CC1-4677-91E2-8375494FC6E0}"/>
    <dgm:cxn modelId="{1BD0A8DE-FCFE-4EDC-8C1B-8560921039DB}" srcId="{3A05284A-37B8-400F-9461-412C922F21E4}" destId="{0326ACB9-05A0-4F3C-8D5D-38D77DB4FA9C}" srcOrd="2" destOrd="0" parTransId="{DBE413D3-78F0-4C96-8D87-E0CD26E8032C}" sibTransId="{5B563F31-810F-41AE-8035-F427643FE355}"/>
    <dgm:cxn modelId="{B3D6D386-12F9-47A9-960A-2FFE118A54A2}" type="presOf" srcId="{2F630778-B7F7-461A-9366-88270EA7C2FD}" destId="{92D48BF8-FD0D-4454-B6EC-99B028BF2B4E}" srcOrd="0" destOrd="0" presId="urn:microsoft.com/office/officeart/2009/3/layout/StepUpProcess"/>
    <dgm:cxn modelId="{ED2E71DC-121C-4561-9FFF-A86F4F43EF9F}" type="presParOf" srcId="{90F8C5DC-34E5-48EA-A33A-E93DD6809845}" destId="{C48B30EB-077D-4B60-939C-00BA175EC073}" srcOrd="0" destOrd="0" presId="urn:microsoft.com/office/officeart/2009/3/layout/StepUpProcess"/>
    <dgm:cxn modelId="{5739253C-A7AF-4387-8FB8-8EBCC36A6559}" type="presParOf" srcId="{C48B30EB-077D-4B60-939C-00BA175EC073}" destId="{E701456D-43C2-4D3C-985A-7DA7A6675E54}" srcOrd="0" destOrd="0" presId="urn:microsoft.com/office/officeart/2009/3/layout/StepUpProcess"/>
    <dgm:cxn modelId="{B0A9891A-9441-4C2C-ABE5-5B01E8E1B862}" type="presParOf" srcId="{C48B30EB-077D-4B60-939C-00BA175EC073}" destId="{92D48BF8-FD0D-4454-B6EC-99B028BF2B4E}" srcOrd="1" destOrd="0" presId="urn:microsoft.com/office/officeart/2009/3/layout/StepUpProcess"/>
    <dgm:cxn modelId="{24865F3C-55BA-475B-948A-108EAD02E9C0}" type="presParOf" srcId="{C48B30EB-077D-4B60-939C-00BA175EC073}" destId="{C1D5F0FE-2333-4EDB-965E-A3AC1976DD83}" srcOrd="2" destOrd="0" presId="urn:microsoft.com/office/officeart/2009/3/layout/StepUpProcess"/>
    <dgm:cxn modelId="{E2529088-349A-4BB3-B22C-2C5DCDC9F8A5}" type="presParOf" srcId="{90F8C5DC-34E5-48EA-A33A-E93DD6809845}" destId="{46043BDB-6346-490A-ACF0-34D1CDD0D54B}" srcOrd="1" destOrd="0" presId="urn:microsoft.com/office/officeart/2009/3/layout/StepUpProcess"/>
    <dgm:cxn modelId="{D330C8D6-0391-4B03-8FBB-89217262853D}" type="presParOf" srcId="{46043BDB-6346-490A-ACF0-34D1CDD0D54B}" destId="{E4CC648E-E282-4B5F-B319-96A242BFEA14}" srcOrd="0" destOrd="0" presId="urn:microsoft.com/office/officeart/2009/3/layout/StepUpProcess"/>
    <dgm:cxn modelId="{7442A1F4-DEAD-446B-B03F-2E27910D0B4D}" type="presParOf" srcId="{90F8C5DC-34E5-48EA-A33A-E93DD6809845}" destId="{097531E8-AABB-4D5A-A5B4-54A09C1F3558}" srcOrd="2" destOrd="0" presId="urn:microsoft.com/office/officeart/2009/3/layout/StepUpProcess"/>
    <dgm:cxn modelId="{B0A8EFB7-B466-4270-8996-F1BC7174DF8E}" type="presParOf" srcId="{097531E8-AABB-4D5A-A5B4-54A09C1F3558}" destId="{58C67FAC-D69D-4E9B-A513-6FBB414C2037}" srcOrd="0" destOrd="0" presId="urn:microsoft.com/office/officeart/2009/3/layout/StepUpProcess"/>
    <dgm:cxn modelId="{D5B62D38-9667-475D-ACA5-B6E9748B7304}" type="presParOf" srcId="{097531E8-AABB-4D5A-A5B4-54A09C1F3558}" destId="{E9F35571-DD32-46BF-9088-641E33B52A83}" srcOrd="1" destOrd="0" presId="urn:microsoft.com/office/officeart/2009/3/layout/StepUpProcess"/>
    <dgm:cxn modelId="{EB816B01-61CB-4128-842A-07D87F98F053}" type="presParOf" srcId="{097531E8-AABB-4D5A-A5B4-54A09C1F3558}" destId="{6CC89B9E-55F4-4D89-970A-F81AA87D853C}" srcOrd="2" destOrd="0" presId="urn:microsoft.com/office/officeart/2009/3/layout/StepUpProcess"/>
    <dgm:cxn modelId="{D6D61486-23B1-4A43-BB48-D56F19AAF506}" type="presParOf" srcId="{90F8C5DC-34E5-48EA-A33A-E93DD6809845}" destId="{6357305E-77D8-4030-8715-93F527A1597B}" srcOrd="3" destOrd="0" presId="urn:microsoft.com/office/officeart/2009/3/layout/StepUpProcess"/>
    <dgm:cxn modelId="{5C60FEFE-1FD2-4673-988C-D2721E114BCB}" type="presParOf" srcId="{6357305E-77D8-4030-8715-93F527A1597B}" destId="{2766AB80-4111-4E56-B41D-6C975B654958}" srcOrd="0" destOrd="0" presId="urn:microsoft.com/office/officeart/2009/3/layout/StepUpProcess"/>
    <dgm:cxn modelId="{F16F4487-6843-44B3-BF4E-A24622987394}" type="presParOf" srcId="{90F8C5DC-34E5-48EA-A33A-E93DD6809845}" destId="{5C61B9A8-D8EA-4960-B359-19A5F3909D3B}" srcOrd="4" destOrd="0" presId="urn:microsoft.com/office/officeart/2009/3/layout/StepUpProcess"/>
    <dgm:cxn modelId="{AF55DB4E-825C-42FA-B0FD-0A417646331B}" type="presParOf" srcId="{5C61B9A8-D8EA-4960-B359-19A5F3909D3B}" destId="{ADFDF4EB-585B-403D-808B-0AFAD7B86D72}" srcOrd="0" destOrd="0" presId="urn:microsoft.com/office/officeart/2009/3/layout/StepUpProcess"/>
    <dgm:cxn modelId="{84FD2EC7-DD66-4BC3-B611-81BEF9D69137}" type="presParOf" srcId="{5C61B9A8-D8EA-4960-B359-19A5F3909D3B}" destId="{B84395D3-64C7-4A68-B66F-60B36FCD9ACA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dirty="0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A2F09F2F-DC71-48FD-9F37-3708157A4D01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83D00064-E865-4554-8685-B6C07D69F1D8}" type="parTrans" cxnId="{9A85AB88-9886-49D1-ACEC-BF03FC7D4B4A}">
      <dgm:prSet/>
      <dgm:spPr/>
      <dgm:t>
        <a:bodyPr/>
        <a:lstStyle/>
        <a:p>
          <a:endParaRPr lang="en-US"/>
        </a:p>
      </dgm:t>
    </dgm:pt>
    <dgm:pt modelId="{50E4670C-7D6F-459C-981E-A509DFC98252}" type="sibTrans" cxnId="{9A85AB88-9886-49D1-ACEC-BF03FC7D4B4A}">
      <dgm:prSet/>
      <dgm:spPr/>
      <dgm:t>
        <a:bodyPr/>
        <a:lstStyle/>
        <a:p>
          <a:endParaRPr lang="en-US"/>
        </a:p>
      </dgm:t>
    </dgm:pt>
    <dgm:pt modelId="{E2D75AE8-FC40-4005-A5EF-D28241921460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D7B3251-C61C-433D-937B-31AFD2AAD274}" type="parTrans" cxnId="{C79ABA34-6AF8-4706-BBE6-EAAD25D7013F}">
      <dgm:prSet/>
      <dgm:spPr/>
      <dgm:t>
        <a:bodyPr/>
        <a:lstStyle/>
        <a:p>
          <a:endParaRPr lang="en-US"/>
        </a:p>
      </dgm:t>
    </dgm:pt>
    <dgm:pt modelId="{AF98A0C2-07FF-4416-B9F7-9EEF318417A1}" type="sibTrans" cxnId="{C79ABA34-6AF8-4706-BBE6-EAAD25D7013F}">
      <dgm:prSet/>
      <dgm:spPr/>
      <dgm:t>
        <a:bodyPr/>
        <a:lstStyle/>
        <a:p>
          <a:endParaRPr lang="en-US"/>
        </a:p>
      </dgm:t>
    </dgm:pt>
    <dgm:pt modelId="{FAECBD0E-A0DC-4DF7-95BB-B0B993BDA655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F44A71B6-B3C5-46B1-B2D2-2DC337A6D6C6}" type="parTrans" cxnId="{710B1AC3-2D1C-44E4-BE3F-CFE845C26CF4}">
      <dgm:prSet/>
      <dgm:spPr/>
      <dgm:t>
        <a:bodyPr/>
        <a:lstStyle/>
        <a:p>
          <a:endParaRPr lang="en-US"/>
        </a:p>
      </dgm:t>
    </dgm:pt>
    <dgm:pt modelId="{91136AFD-FE83-4BBF-B434-DCC2A220CBC6}" type="sibTrans" cxnId="{710B1AC3-2D1C-44E4-BE3F-CFE845C26CF4}">
      <dgm:prSet/>
      <dgm:spPr/>
      <dgm:t>
        <a:bodyPr/>
        <a:lstStyle/>
        <a:p>
          <a:endParaRPr lang="en-US"/>
        </a:p>
      </dgm:t>
    </dgm:pt>
    <dgm:pt modelId="{D8B71021-ED24-4C21-8DAE-768ECD85AD98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5EF5B38F-D7E4-473D-8F47-1FA10BC01044}" type="parTrans" cxnId="{A4A3186B-52A5-49CB-807C-1C3AB93BDD81}">
      <dgm:prSet/>
      <dgm:spPr/>
      <dgm:t>
        <a:bodyPr/>
        <a:lstStyle/>
        <a:p>
          <a:endParaRPr lang="en-US"/>
        </a:p>
      </dgm:t>
    </dgm:pt>
    <dgm:pt modelId="{BBEE31CD-84E0-459A-A1C1-B5A9A922047B}" type="sibTrans" cxnId="{A4A3186B-52A5-49CB-807C-1C3AB93BDD81}">
      <dgm:prSet/>
      <dgm:spPr/>
      <dgm:t>
        <a:bodyPr/>
        <a:lstStyle/>
        <a:p>
          <a:endParaRPr lang="en-US"/>
        </a:p>
      </dgm:t>
    </dgm:pt>
    <dgm:pt modelId="{68E77425-6C4B-4C03-918E-6F26D9B41584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78CB2543-7E96-4109-9075-890AE2DA11F0}" type="parTrans" cxnId="{CFF6F148-99F7-44AE-8B7A-D080352FFE36}">
      <dgm:prSet/>
      <dgm:spPr/>
      <dgm:t>
        <a:bodyPr/>
        <a:lstStyle/>
        <a:p>
          <a:endParaRPr lang="en-US"/>
        </a:p>
      </dgm:t>
    </dgm:pt>
    <dgm:pt modelId="{ED0177B9-0D80-4564-9E27-E7F97D07438F}" type="sibTrans" cxnId="{CFF6F148-99F7-44AE-8B7A-D080352FFE36}">
      <dgm:prSet/>
      <dgm:spPr/>
      <dgm:t>
        <a:bodyPr/>
        <a:lstStyle/>
        <a:p>
          <a:endParaRPr lang="en-US"/>
        </a:p>
      </dgm:t>
    </dgm:pt>
    <dgm:pt modelId="{18DF1065-7543-45D7-9EA1-500E575BBAA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14F68F6-6C9B-4543-A05E-D4680864F894}" type="parTrans" cxnId="{5FDFCF86-BCFE-418E-9DC7-751F775F6E53}">
      <dgm:prSet/>
      <dgm:spPr/>
      <dgm:t>
        <a:bodyPr/>
        <a:lstStyle/>
        <a:p>
          <a:endParaRPr lang="en-US"/>
        </a:p>
      </dgm:t>
    </dgm:pt>
    <dgm:pt modelId="{DBA35D5A-02B5-4D0C-8172-DC1F2ED2F945}" type="sibTrans" cxnId="{5FDFCF86-BCFE-418E-9DC7-751F775F6E53}">
      <dgm:prSet/>
      <dgm:spPr/>
      <dgm:t>
        <a:bodyPr/>
        <a:lstStyle/>
        <a:p>
          <a:endParaRPr lang="en-US"/>
        </a:p>
      </dgm:t>
    </dgm:pt>
    <dgm:pt modelId="{50A5886A-3DEF-49A0-9213-162013B5D88B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A887E0D7-3836-4DD9-B2F5-62A77B68C189}" type="parTrans" cxnId="{1C1924EF-6CDB-418F-9E35-04BC665CE4E6}">
      <dgm:prSet/>
      <dgm:spPr/>
      <dgm:t>
        <a:bodyPr/>
        <a:lstStyle/>
        <a:p>
          <a:endParaRPr lang="en-US"/>
        </a:p>
      </dgm:t>
    </dgm:pt>
    <dgm:pt modelId="{AE92093B-091D-4227-83E5-C882CCD7C280}" type="sibTrans" cxnId="{1C1924EF-6CDB-418F-9E35-04BC665CE4E6}">
      <dgm:prSet/>
      <dgm:spPr/>
      <dgm:t>
        <a:bodyPr/>
        <a:lstStyle/>
        <a:p>
          <a:endParaRPr lang="en-US"/>
        </a:p>
      </dgm:t>
    </dgm:pt>
    <dgm:pt modelId="{6D13610C-09A4-4B21-A7D4-11C0EFD2467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2FCE565-9769-4A28-9CA3-0B4E92941ADE}" type="parTrans" cxnId="{47525200-0D40-41B7-B726-3FA436C9F054}">
      <dgm:prSet/>
      <dgm:spPr/>
      <dgm:t>
        <a:bodyPr/>
        <a:lstStyle/>
        <a:p>
          <a:endParaRPr lang="en-US"/>
        </a:p>
      </dgm:t>
    </dgm:pt>
    <dgm:pt modelId="{69916D04-A31C-4076-8DF0-0CB0346D9F7C}" type="sibTrans" cxnId="{47525200-0D40-41B7-B726-3FA436C9F054}">
      <dgm:prSet/>
      <dgm:spPr/>
      <dgm:t>
        <a:bodyPr/>
        <a:lstStyle/>
        <a:p>
          <a:endParaRPr lang="en-US"/>
        </a:p>
      </dgm:t>
    </dgm:pt>
    <dgm:pt modelId="{DE238D52-8D92-427F-ACD2-0EE370A2A683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49995070-9FFB-4470-8204-6E43F468AB32}" type="parTrans" cxnId="{9F327A6B-C608-4384-9C6D-B6C255192AC9}">
      <dgm:prSet/>
      <dgm:spPr/>
      <dgm:t>
        <a:bodyPr/>
        <a:lstStyle/>
        <a:p>
          <a:endParaRPr lang="en-US"/>
        </a:p>
      </dgm:t>
    </dgm:pt>
    <dgm:pt modelId="{6C0C872F-0AAE-4B02-81C1-8E75DC7B907D}" type="sibTrans" cxnId="{9F327A6B-C608-4384-9C6D-B6C255192AC9}">
      <dgm:prSet/>
      <dgm:spPr/>
      <dgm:t>
        <a:bodyPr/>
        <a:lstStyle/>
        <a:p>
          <a:endParaRPr lang="en-US"/>
        </a:p>
      </dgm:t>
    </dgm:pt>
    <dgm:pt modelId="{8ACDB966-22AF-4116-8BFD-309EF1436BAF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E7AAC584-D41A-4DA2-BC1E-8F42C9D948E4}" type="parTrans" cxnId="{39EC2491-1967-4BB5-97B5-F8DCD611A58F}">
      <dgm:prSet/>
      <dgm:spPr/>
      <dgm:t>
        <a:bodyPr/>
        <a:lstStyle/>
        <a:p>
          <a:endParaRPr lang="en-US"/>
        </a:p>
      </dgm:t>
    </dgm:pt>
    <dgm:pt modelId="{AA6FE410-4D12-4E2C-9DFF-22D00DAF845E}" type="sibTrans" cxnId="{39EC2491-1967-4BB5-97B5-F8DCD611A58F}">
      <dgm:prSet/>
      <dgm:spPr/>
      <dgm:t>
        <a:bodyPr/>
        <a:lstStyle/>
        <a:p>
          <a:endParaRPr lang="en-US"/>
        </a:p>
      </dgm:t>
    </dgm:pt>
    <dgm:pt modelId="{C1424B0E-D19F-4C56-A40A-83B54ADE1211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4F674D8B-E745-4A90-8C32-98E22826CD08}" type="parTrans" cxnId="{DE3ADC8D-F55C-4863-B25F-ADB5D0807DE0}">
      <dgm:prSet/>
      <dgm:spPr/>
      <dgm:t>
        <a:bodyPr/>
        <a:lstStyle/>
        <a:p>
          <a:endParaRPr lang="en-US"/>
        </a:p>
      </dgm:t>
    </dgm:pt>
    <dgm:pt modelId="{DB448064-64B0-48BB-AAF6-427A23E94647}" type="sibTrans" cxnId="{DE3ADC8D-F55C-4863-B25F-ADB5D0807DE0}">
      <dgm:prSet/>
      <dgm:spPr/>
      <dgm:t>
        <a:bodyPr/>
        <a:lstStyle/>
        <a:p>
          <a:endParaRPr lang="en-US"/>
        </a:p>
      </dgm:t>
    </dgm:pt>
    <dgm:pt modelId="{4E4483DC-524D-47DE-9B5C-397DF3DB2D03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38864E2A-5EA9-4412-90D4-01E8CA37BDEB}" type="parTrans" cxnId="{BE416F19-4469-4865-80FE-1EB15D6E389A}">
      <dgm:prSet/>
      <dgm:spPr/>
      <dgm:t>
        <a:bodyPr/>
        <a:lstStyle/>
        <a:p>
          <a:endParaRPr lang="en-US"/>
        </a:p>
      </dgm:t>
    </dgm:pt>
    <dgm:pt modelId="{6B30E11A-74DF-4FFC-9217-BFB8D91744C1}" type="sibTrans" cxnId="{BE416F19-4469-4865-80FE-1EB15D6E389A}">
      <dgm:prSet/>
      <dgm:spPr/>
      <dgm:t>
        <a:bodyPr/>
        <a:lstStyle/>
        <a:p>
          <a:endParaRPr lang="en-US"/>
        </a:p>
      </dgm:t>
    </dgm:pt>
    <dgm:pt modelId="{32ABB366-C35B-4B10-9E15-0B20E443EB38}">
      <dgm:prSet phldrT="[Text]"/>
      <dgm:spPr/>
      <dgm:t>
        <a:bodyPr/>
        <a:lstStyle/>
        <a:p>
          <a:endParaRPr lang="en-US" dirty="0"/>
        </a:p>
      </dgm:t>
    </dgm:pt>
    <dgm:pt modelId="{2FC70D51-03E8-4A45-93FB-80D7C93F37C7}" type="parTrans" cxnId="{1FFCABAE-E40A-4CD8-8036-4798C0C751B4}">
      <dgm:prSet/>
      <dgm:spPr/>
      <dgm:t>
        <a:bodyPr/>
        <a:lstStyle/>
        <a:p>
          <a:endParaRPr lang="en-US"/>
        </a:p>
      </dgm:t>
    </dgm:pt>
    <dgm:pt modelId="{6EBC4958-2469-46BE-997C-17836544B7B0}" type="sibTrans" cxnId="{1FFCABAE-E40A-4CD8-8036-4798C0C751B4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98E9AE71-5B99-4882-99DA-88F0F69782B8}" type="pres">
      <dgm:prSet presAssocID="{E2D75AE8-FC40-4005-A5EF-D28241921460}" presName="compositeNode" presStyleCnt="0">
        <dgm:presLayoutVars>
          <dgm:bulletEnabled val="1"/>
        </dgm:presLayoutVars>
      </dgm:prSet>
      <dgm:spPr/>
    </dgm:pt>
    <dgm:pt modelId="{097F78D3-ED24-4507-ABFC-DE3CEEB726B1}" type="pres">
      <dgm:prSet presAssocID="{E2D75AE8-FC40-4005-A5EF-D28241921460}" presName="bgRect" presStyleLbl="node1" presStyleIdx="1" presStyleCnt="7"/>
      <dgm:spPr/>
      <dgm:t>
        <a:bodyPr/>
        <a:lstStyle/>
        <a:p>
          <a:endParaRPr lang="en-US"/>
        </a:p>
      </dgm:t>
    </dgm:pt>
    <dgm:pt modelId="{B4C88445-5166-4EBD-8396-B1B110753C33}" type="pres">
      <dgm:prSet presAssocID="{E2D75AE8-FC40-4005-A5EF-D28241921460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6F3E3-5BD2-42B2-A485-2A349A17375E}" type="pres">
      <dgm:prSet presAssocID="{E2D75AE8-FC40-4005-A5EF-D28241921460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70B0D-3E5A-43A1-8C44-ABF572BC8B62}" type="pres">
      <dgm:prSet presAssocID="{AF98A0C2-07FF-4416-B9F7-9EEF318417A1}" presName="hSp" presStyleCnt="0"/>
      <dgm:spPr/>
    </dgm:pt>
    <dgm:pt modelId="{CE2C5407-D388-455E-9F5A-C9D2B5051E8A}" type="pres">
      <dgm:prSet presAssocID="{AF98A0C2-07FF-4416-B9F7-9EEF318417A1}" presName="vProcSp" presStyleCnt="0"/>
      <dgm:spPr/>
    </dgm:pt>
    <dgm:pt modelId="{780621DD-7D95-445D-9A28-F26C40845C44}" type="pres">
      <dgm:prSet presAssocID="{AF98A0C2-07FF-4416-B9F7-9EEF318417A1}" presName="vSp1" presStyleCnt="0"/>
      <dgm:spPr/>
    </dgm:pt>
    <dgm:pt modelId="{9B9E8D36-6075-4ABE-816D-A7E6C9A73937}" type="pres">
      <dgm:prSet presAssocID="{AF98A0C2-07FF-4416-B9F7-9EEF318417A1}" presName="simulatedConn" presStyleLbl="solidFgAcc1" presStyleIdx="1" presStyleCnt="6"/>
      <dgm:spPr/>
    </dgm:pt>
    <dgm:pt modelId="{528E23BE-996B-440A-9F8E-6FFC86FEC8D9}" type="pres">
      <dgm:prSet presAssocID="{AF98A0C2-07FF-4416-B9F7-9EEF318417A1}" presName="vSp2" presStyleCnt="0"/>
      <dgm:spPr/>
    </dgm:pt>
    <dgm:pt modelId="{C0E8330C-1AC3-4EF4-ACE6-F7C0A06DD570}" type="pres">
      <dgm:prSet presAssocID="{AF98A0C2-07FF-4416-B9F7-9EEF318417A1}" presName="sibTrans" presStyleCnt="0"/>
      <dgm:spPr/>
    </dgm:pt>
    <dgm:pt modelId="{FA564532-EC0C-4999-93BD-3D8BE8B9F6A2}" type="pres">
      <dgm:prSet presAssocID="{D8B71021-ED24-4C21-8DAE-768ECD85AD98}" presName="compositeNode" presStyleCnt="0">
        <dgm:presLayoutVars>
          <dgm:bulletEnabled val="1"/>
        </dgm:presLayoutVars>
      </dgm:prSet>
      <dgm:spPr/>
    </dgm:pt>
    <dgm:pt modelId="{B0FD97BE-BC99-4F21-AC39-D938F63B652F}" type="pres">
      <dgm:prSet presAssocID="{D8B71021-ED24-4C21-8DAE-768ECD85AD98}" presName="bgRect" presStyleLbl="node1" presStyleIdx="2" presStyleCnt="7"/>
      <dgm:spPr/>
      <dgm:t>
        <a:bodyPr/>
        <a:lstStyle/>
        <a:p>
          <a:endParaRPr lang="en-US"/>
        </a:p>
      </dgm:t>
    </dgm:pt>
    <dgm:pt modelId="{298DF3CA-4AC3-4C41-98B2-6C51D6E6D2DF}" type="pres">
      <dgm:prSet presAssocID="{D8B71021-ED24-4C21-8DAE-768ECD85AD98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03A36D-90CC-409F-ADC0-0B6960D455CE}" type="pres">
      <dgm:prSet presAssocID="{D8B71021-ED24-4C21-8DAE-768ECD85AD98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5D8AC-5891-42B9-A83F-42FCEF27FC9A}" type="pres">
      <dgm:prSet presAssocID="{BBEE31CD-84E0-459A-A1C1-B5A9A922047B}" presName="hSp" presStyleCnt="0"/>
      <dgm:spPr/>
    </dgm:pt>
    <dgm:pt modelId="{58202886-A6D0-4205-8820-33032FE8CA3E}" type="pres">
      <dgm:prSet presAssocID="{BBEE31CD-84E0-459A-A1C1-B5A9A922047B}" presName="vProcSp" presStyleCnt="0"/>
      <dgm:spPr/>
    </dgm:pt>
    <dgm:pt modelId="{060E42F2-0C0D-4A18-9F0E-F9C6CDAF4576}" type="pres">
      <dgm:prSet presAssocID="{BBEE31CD-84E0-459A-A1C1-B5A9A922047B}" presName="vSp1" presStyleCnt="0"/>
      <dgm:spPr/>
    </dgm:pt>
    <dgm:pt modelId="{60D0F023-2B55-485A-BA01-0CA6FCDF1A43}" type="pres">
      <dgm:prSet presAssocID="{BBEE31CD-84E0-459A-A1C1-B5A9A922047B}" presName="simulatedConn" presStyleLbl="solidFgAcc1" presStyleIdx="2" presStyleCnt="6"/>
      <dgm:spPr/>
    </dgm:pt>
    <dgm:pt modelId="{DAF04E19-C468-4E19-8DB9-F20ACE6520C0}" type="pres">
      <dgm:prSet presAssocID="{BBEE31CD-84E0-459A-A1C1-B5A9A922047B}" presName="vSp2" presStyleCnt="0"/>
      <dgm:spPr/>
    </dgm:pt>
    <dgm:pt modelId="{86DBC22E-9A99-403C-A0B9-FE7108F19FF4}" type="pres">
      <dgm:prSet presAssocID="{BBEE31CD-84E0-459A-A1C1-B5A9A922047B}" presName="sibTrans" presStyleCnt="0"/>
      <dgm:spPr/>
    </dgm:pt>
    <dgm:pt modelId="{F2263469-684D-430C-BDEF-243EAD768129}" type="pres">
      <dgm:prSet presAssocID="{18DF1065-7543-45D7-9EA1-500E575BBAA4}" presName="compositeNode" presStyleCnt="0">
        <dgm:presLayoutVars>
          <dgm:bulletEnabled val="1"/>
        </dgm:presLayoutVars>
      </dgm:prSet>
      <dgm:spPr/>
    </dgm:pt>
    <dgm:pt modelId="{193EE47D-379E-4D95-BDC7-E87E2E26DA0A}" type="pres">
      <dgm:prSet presAssocID="{18DF1065-7543-45D7-9EA1-500E575BBAA4}" presName="bgRect" presStyleLbl="node1" presStyleIdx="3" presStyleCnt="7"/>
      <dgm:spPr/>
      <dgm:t>
        <a:bodyPr/>
        <a:lstStyle/>
        <a:p>
          <a:endParaRPr lang="en-US"/>
        </a:p>
      </dgm:t>
    </dgm:pt>
    <dgm:pt modelId="{D6EB6AF3-E55D-4ED8-92CA-EC154867E570}" type="pres">
      <dgm:prSet presAssocID="{18DF1065-7543-45D7-9EA1-500E575BBAA4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DE3DAA-2118-49BC-A2A6-50E4F9D0A4D9}" type="pres">
      <dgm:prSet presAssocID="{18DF1065-7543-45D7-9EA1-500E575BBAA4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A748D-DCD4-4C60-A0E0-C83AFC65A04F}" type="pres">
      <dgm:prSet presAssocID="{DBA35D5A-02B5-4D0C-8172-DC1F2ED2F945}" presName="hSp" presStyleCnt="0"/>
      <dgm:spPr/>
    </dgm:pt>
    <dgm:pt modelId="{7048D590-3C4E-4DC4-B817-31DE378E4CFC}" type="pres">
      <dgm:prSet presAssocID="{DBA35D5A-02B5-4D0C-8172-DC1F2ED2F945}" presName="vProcSp" presStyleCnt="0"/>
      <dgm:spPr/>
    </dgm:pt>
    <dgm:pt modelId="{7F845974-A3C3-4F4D-BB72-46CDAAF6BEB1}" type="pres">
      <dgm:prSet presAssocID="{DBA35D5A-02B5-4D0C-8172-DC1F2ED2F945}" presName="vSp1" presStyleCnt="0"/>
      <dgm:spPr/>
    </dgm:pt>
    <dgm:pt modelId="{ED590BBB-9472-4768-BC36-CAA311DB2745}" type="pres">
      <dgm:prSet presAssocID="{DBA35D5A-02B5-4D0C-8172-DC1F2ED2F945}" presName="simulatedConn" presStyleLbl="solidFgAcc1" presStyleIdx="3" presStyleCnt="6"/>
      <dgm:spPr/>
    </dgm:pt>
    <dgm:pt modelId="{8E3B5436-E86B-4752-AB72-F77DFD7423B1}" type="pres">
      <dgm:prSet presAssocID="{DBA35D5A-02B5-4D0C-8172-DC1F2ED2F945}" presName="vSp2" presStyleCnt="0"/>
      <dgm:spPr/>
    </dgm:pt>
    <dgm:pt modelId="{5A880E3B-9A51-4FDB-85F9-CA75F03D8C57}" type="pres">
      <dgm:prSet presAssocID="{DBA35D5A-02B5-4D0C-8172-DC1F2ED2F945}" presName="sibTrans" presStyleCnt="0"/>
      <dgm:spPr/>
    </dgm:pt>
    <dgm:pt modelId="{9BC551CA-5753-49B2-A7F0-51BAC7CDBC42}" type="pres">
      <dgm:prSet presAssocID="{6D13610C-09A4-4B21-A7D4-11C0EFD24676}" presName="compositeNode" presStyleCnt="0">
        <dgm:presLayoutVars>
          <dgm:bulletEnabled val="1"/>
        </dgm:presLayoutVars>
      </dgm:prSet>
      <dgm:spPr/>
    </dgm:pt>
    <dgm:pt modelId="{CA7D0A0E-46B5-4F63-85A2-89EA19BABD01}" type="pres">
      <dgm:prSet presAssocID="{6D13610C-09A4-4B21-A7D4-11C0EFD24676}" presName="bgRect" presStyleLbl="node1" presStyleIdx="4" presStyleCnt="7"/>
      <dgm:spPr/>
      <dgm:t>
        <a:bodyPr/>
        <a:lstStyle/>
        <a:p>
          <a:endParaRPr lang="en-US"/>
        </a:p>
      </dgm:t>
    </dgm:pt>
    <dgm:pt modelId="{27DA7864-5C47-4B4B-978B-FC6672FA3A91}" type="pres">
      <dgm:prSet presAssocID="{6D13610C-09A4-4B21-A7D4-11C0EFD24676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6976FD-854F-4C0A-A39C-D5C2C9872DED}" type="pres">
      <dgm:prSet presAssocID="{6D13610C-09A4-4B21-A7D4-11C0EFD24676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1649A-8D5E-4BC2-950A-F3B599E0BFF2}" type="pres">
      <dgm:prSet presAssocID="{69916D04-A31C-4076-8DF0-0CB0346D9F7C}" presName="hSp" presStyleCnt="0"/>
      <dgm:spPr/>
    </dgm:pt>
    <dgm:pt modelId="{C16F694B-C978-4D77-B9B1-F3C24574E37A}" type="pres">
      <dgm:prSet presAssocID="{69916D04-A31C-4076-8DF0-0CB0346D9F7C}" presName="vProcSp" presStyleCnt="0"/>
      <dgm:spPr/>
    </dgm:pt>
    <dgm:pt modelId="{D898EE87-D92F-4BB3-B115-9D960E2509DB}" type="pres">
      <dgm:prSet presAssocID="{69916D04-A31C-4076-8DF0-0CB0346D9F7C}" presName="vSp1" presStyleCnt="0"/>
      <dgm:spPr/>
    </dgm:pt>
    <dgm:pt modelId="{2C6AEC23-9ACA-4C95-8313-2DB0BBD95DE3}" type="pres">
      <dgm:prSet presAssocID="{69916D04-A31C-4076-8DF0-0CB0346D9F7C}" presName="simulatedConn" presStyleLbl="solidFgAcc1" presStyleIdx="4" presStyleCnt="6"/>
      <dgm:spPr/>
    </dgm:pt>
    <dgm:pt modelId="{1479F5EE-F94C-48E8-B76E-133C30523007}" type="pres">
      <dgm:prSet presAssocID="{69916D04-A31C-4076-8DF0-0CB0346D9F7C}" presName="vSp2" presStyleCnt="0"/>
      <dgm:spPr/>
    </dgm:pt>
    <dgm:pt modelId="{90AA41EC-6D65-4B50-A923-D010AE5890C1}" type="pres">
      <dgm:prSet presAssocID="{69916D04-A31C-4076-8DF0-0CB0346D9F7C}" presName="sibTrans" presStyleCnt="0"/>
      <dgm:spPr/>
    </dgm:pt>
    <dgm:pt modelId="{81EDB062-8981-40F6-8547-628CA74D804B}" type="pres">
      <dgm:prSet presAssocID="{8ACDB966-22AF-4116-8BFD-309EF1436BAF}" presName="compositeNode" presStyleCnt="0">
        <dgm:presLayoutVars>
          <dgm:bulletEnabled val="1"/>
        </dgm:presLayoutVars>
      </dgm:prSet>
      <dgm:spPr/>
    </dgm:pt>
    <dgm:pt modelId="{8D6688CA-0685-4525-9A40-D26E6E78C4FA}" type="pres">
      <dgm:prSet presAssocID="{8ACDB966-22AF-4116-8BFD-309EF1436BAF}" presName="bgRect" presStyleLbl="node1" presStyleIdx="5" presStyleCnt="7"/>
      <dgm:spPr/>
      <dgm:t>
        <a:bodyPr/>
        <a:lstStyle/>
        <a:p>
          <a:endParaRPr lang="en-US"/>
        </a:p>
      </dgm:t>
    </dgm:pt>
    <dgm:pt modelId="{75E016A1-8617-4210-942B-2E254818E04B}" type="pres">
      <dgm:prSet presAssocID="{8ACDB966-22AF-4116-8BFD-309EF1436BAF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4166E5-372B-446D-B9A5-A5E2BB7C3CA8}" type="pres">
      <dgm:prSet presAssocID="{8ACDB966-22AF-4116-8BFD-309EF1436BAF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C136E3-21DC-4C09-B579-7E03D9FD8BE6}" type="pres">
      <dgm:prSet presAssocID="{AA6FE410-4D12-4E2C-9DFF-22D00DAF845E}" presName="hSp" presStyleCnt="0"/>
      <dgm:spPr/>
    </dgm:pt>
    <dgm:pt modelId="{030B99FE-99DE-47D9-8284-E3F98EC10B5F}" type="pres">
      <dgm:prSet presAssocID="{AA6FE410-4D12-4E2C-9DFF-22D00DAF845E}" presName="vProcSp" presStyleCnt="0"/>
      <dgm:spPr/>
    </dgm:pt>
    <dgm:pt modelId="{0F968C7D-8D70-424A-B526-8C2835451B10}" type="pres">
      <dgm:prSet presAssocID="{AA6FE410-4D12-4E2C-9DFF-22D00DAF845E}" presName="vSp1" presStyleCnt="0"/>
      <dgm:spPr/>
    </dgm:pt>
    <dgm:pt modelId="{09F7A850-1683-4D2D-BA12-B0461A3CA53E}" type="pres">
      <dgm:prSet presAssocID="{AA6FE410-4D12-4E2C-9DFF-22D00DAF845E}" presName="simulatedConn" presStyleLbl="solidFgAcc1" presStyleIdx="5" presStyleCnt="6"/>
      <dgm:spPr/>
    </dgm:pt>
    <dgm:pt modelId="{A5ABF0DA-5DA1-4625-8B4C-F12EF9CA2FF0}" type="pres">
      <dgm:prSet presAssocID="{AA6FE410-4D12-4E2C-9DFF-22D00DAF845E}" presName="vSp2" presStyleCnt="0"/>
      <dgm:spPr/>
    </dgm:pt>
    <dgm:pt modelId="{C02D4479-121C-4670-89A2-5A4517513D33}" type="pres">
      <dgm:prSet presAssocID="{AA6FE410-4D12-4E2C-9DFF-22D00DAF845E}" presName="sibTrans" presStyleCnt="0"/>
      <dgm:spPr/>
    </dgm:pt>
    <dgm:pt modelId="{2DE455FB-B141-4097-A0ED-07EFFC7C7E39}" type="pres">
      <dgm:prSet presAssocID="{32ABB366-C35B-4B10-9E15-0B20E443EB38}" presName="compositeNode" presStyleCnt="0">
        <dgm:presLayoutVars>
          <dgm:bulletEnabled val="1"/>
        </dgm:presLayoutVars>
      </dgm:prSet>
      <dgm:spPr/>
    </dgm:pt>
    <dgm:pt modelId="{9131023B-D575-4AC1-A510-D3CF74126510}" type="pres">
      <dgm:prSet presAssocID="{32ABB366-C35B-4B10-9E15-0B20E443EB38}" presName="bgRect" presStyleLbl="node1" presStyleIdx="6" presStyleCnt="7"/>
      <dgm:spPr/>
      <dgm:t>
        <a:bodyPr/>
        <a:lstStyle/>
        <a:p>
          <a:endParaRPr lang="en-US"/>
        </a:p>
      </dgm:t>
    </dgm:pt>
    <dgm:pt modelId="{26B8BF14-587C-40EB-B14E-E86D761B8BDC}" type="pres">
      <dgm:prSet presAssocID="{32ABB366-C35B-4B10-9E15-0B20E443EB38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D13B67-6501-44B8-8976-96CA2FB32F32}" type="pres">
      <dgm:prSet presAssocID="{32ABB366-C35B-4B10-9E15-0B20E443EB38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F5B2727B-EF38-4E9B-955C-18321867A590}" type="presOf" srcId="{6D13610C-09A4-4B21-A7D4-11C0EFD24676}" destId="{27DA7864-5C47-4B4B-978B-FC6672FA3A91}" srcOrd="1" destOrd="0" presId="urn:microsoft.com/office/officeart/2005/8/layout/hProcess7"/>
    <dgm:cxn modelId="{CFF6F148-99F7-44AE-8B7A-D080352FFE36}" srcId="{D8B71021-ED24-4C21-8DAE-768ECD85AD98}" destId="{68E77425-6C4B-4C03-918E-6F26D9B41584}" srcOrd="0" destOrd="0" parTransId="{78CB2543-7E96-4109-9075-890AE2DA11F0}" sibTransId="{ED0177B9-0D80-4564-9E27-E7F97D07438F}"/>
    <dgm:cxn modelId="{766DC14E-F12D-435B-829F-A3178EED6397}" type="presOf" srcId="{E2D75AE8-FC40-4005-A5EF-D28241921460}" destId="{B4C88445-5166-4EBD-8396-B1B110753C33}" srcOrd="1" destOrd="0" presId="urn:microsoft.com/office/officeart/2005/8/layout/hProcess7"/>
    <dgm:cxn modelId="{8805E3BA-0986-42B8-98F5-A814878723CE}" type="presOf" srcId="{4E4483DC-524D-47DE-9B5C-397DF3DB2D03}" destId="{56D13B67-6501-44B8-8976-96CA2FB32F32}" srcOrd="0" destOrd="0" presId="urn:microsoft.com/office/officeart/2005/8/layout/hProcess7"/>
    <dgm:cxn modelId="{9F327A6B-C608-4384-9C6D-B6C255192AC9}" srcId="{6D13610C-09A4-4B21-A7D4-11C0EFD24676}" destId="{DE238D52-8D92-427F-ACD2-0EE370A2A683}" srcOrd="0" destOrd="0" parTransId="{49995070-9FFB-4470-8204-6E43F468AB32}" sibTransId="{6C0C872F-0AAE-4B02-81C1-8E75DC7B907D}"/>
    <dgm:cxn modelId="{8974DB9A-06F2-4F70-B00F-2D7D293FFDFB}" type="presOf" srcId="{18DF1065-7543-45D7-9EA1-500E575BBAA4}" destId="{D6EB6AF3-E55D-4ED8-92CA-EC154867E570}" srcOrd="1" destOrd="0" presId="urn:microsoft.com/office/officeart/2005/8/layout/hProcess7"/>
    <dgm:cxn modelId="{39EC2491-1967-4BB5-97B5-F8DCD611A58F}" srcId="{0E6A794F-D109-4209-8AC2-AD1FF2EE34B4}" destId="{8ACDB966-22AF-4116-8BFD-309EF1436BAF}" srcOrd="5" destOrd="0" parTransId="{E7AAC584-D41A-4DA2-BC1E-8F42C9D948E4}" sibTransId="{AA6FE410-4D12-4E2C-9DFF-22D00DAF845E}"/>
    <dgm:cxn modelId="{DE3ADC8D-F55C-4863-B25F-ADB5D0807DE0}" srcId="{8ACDB966-22AF-4116-8BFD-309EF1436BAF}" destId="{C1424B0E-D19F-4C56-A40A-83B54ADE1211}" srcOrd="0" destOrd="0" parTransId="{4F674D8B-E745-4A90-8C32-98E22826CD08}" sibTransId="{DB448064-64B0-48BB-AAF6-427A23E94647}"/>
    <dgm:cxn modelId="{BE416F19-4469-4865-80FE-1EB15D6E389A}" srcId="{32ABB366-C35B-4B10-9E15-0B20E443EB38}" destId="{4E4483DC-524D-47DE-9B5C-397DF3DB2D03}" srcOrd="0" destOrd="0" parTransId="{38864E2A-5EA9-4412-90D4-01E8CA37BDEB}" sibTransId="{6B30E11A-74DF-4FFC-9217-BFB8D91744C1}"/>
    <dgm:cxn modelId="{60282A22-13DF-4E7A-866B-A41659F287D8}" type="presOf" srcId="{50A5886A-3DEF-49A0-9213-162013B5D88B}" destId="{7ADE3DAA-2118-49BC-A2A6-50E4F9D0A4D9}" srcOrd="0" destOrd="0" presId="urn:microsoft.com/office/officeart/2005/8/layout/hProcess7"/>
    <dgm:cxn modelId="{C79ABA34-6AF8-4706-BBE6-EAAD25D7013F}" srcId="{0E6A794F-D109-4209-8AC2-AD1FF2EE34B4}" destId="{E2D75AE8-FC40-4005-A5EF-D28241921460}" srcOrd="1" destOrd="0" parTransId="{CD7B3251-C61C-433D-937B-31AFD2AAD274}" sibTransId="{AF98A0C2-07FF-4416-B9F7-9EEF318417A1}"/>
    <dgm:cxn modelId="{77724710-CB8C-442D-9296-05CD9D8F1D27}" type="presOf" srcId="{6D13610C-09A4-4B21-A7D4-11C0EFD24676}" destId="{CA7D0A0E-46B5-4F63-85A2-89EA19BABD01}" srcOrd="0" destOrd="0" presId="urn:microsoft.com/office/officeart/2005/8/layout/hProcess7"/>
    <dgm:cxn modelId="{1FFCABAE-E40A-4CD8-8036-4798C0C751B4}" srcId="{0E6A794F-D109-4209-8AC2-AD1FF2EE34B4}" destId="{32ABB366-C35B-4B10-9E15-0B20E443EB38}" srcOrd="6" destOrd="0" parTransId="{2FC70D51-03E8-4A45-93FB-80D7C93F37C7}" sibTransId="{6EBC4958-2469-46BE-997C-17836544B7B0}"/>
    <dgm:cxn modelId="{2E7DF67F-99C3-46D2-8651-7E964D394874}" type="presOf" srcId="{68E77425-6C4B-4C03-918E-6F26D9B41584}" destId="{FE03A36D-90CC-409F-ADC0-0B6960D455CE}" srcOrd="0" destOrd="0" presId="urn:microsoft.com/office/officeart/2005/8/layout/hProcess7"/>
    <dgm:cxn modelId="{8DAC8C7F-7E01-46F9-BE83-3D61A78CF0E5}" type="presOf" srcId="{E2D75AE8-FC40-4005-A5EF-D28241921460}" destId="{097F78D3-ED24-4507-ABFC-DE3CEEB726B1}" srcOrd="0" destOrd="0" presId="urn:microsoft.com/office/officeart/2005/8/layout/hProcess7"/>
    <dgm:cxn modelId="{74CA44C4-17A9-442D-A097-4D42835BA6D5}" type="presOf" srcId="{FAECBD0E-A0DC-4DF7-95BB-B0B993BDA655}" destId="{55C6F3E3-5BD2-42B2-A485-2A349A17375E}" srcOrd="0" destOrd="0" presId="urn:microsoft.com/office/officeart/2005/8/layout/hProcess7"/>
    <dgm:cxn modelId="{3CF7CD33-C3F2-4F83-81C9-BE35399F1AA3}" type="presOf" srcId="{32ABB366-C35B-4B10-9E15-0B20E443EB38}" destId="{9131023B-D575-4AC1-A510-D3CF74126510}" srcOrd="0" destOrd="0" presId="urn:microsoft.com/office/officeart/2005/8/layout/hProcess7"/>
    <dgm:cxn modelId="{A4A3186B-52A5-49CB-807C-1C3AB93BDD81}" srcId="{0E6A794F-D109-4209-8AC2-AD1FF2EE34B4}" destId="{D8B71021-ED24-4C21-8DAE-768ECD85AD98}" srcOrd="2" destOrd="0" parTransId="{5EF5B38F-D7E4-473D-8F47-1FA10BC01044}" sibTransId="{BBEE31CD-84E0-459A-A1C1-B5A9A922047B}"/>
    <dgm:cxn modelId="{D2AA861A-7118-47C6-823A-D82713F7EC31}" type="presOf" srcId="{18DF1065-7543-45D7-9EA1-500E575BBAA4}" destId="{193EE47D-379E-4D95-BDC7-E87E2E26DA0A}" srcOrd="0" destOrd="0" presId="urn:microsoft.com/office/officeart/2005/8/layout/hProcess7"/>
    <dgm:cxn modelId="{C57000B6-62DF-4EEB-8B8C-18DFF1C57D8E}" type="presOf" srcId="{32ABB366-C35B-4B10-9E15-0B20E443EB38}" destId="{26B8BF14-587C-40EB-B14E-E86D761B8BDC}" srcOrd="1" destOrd="0" presId="urn:microsoft.com/office/officeart/2005/8/layout/hProcess7"/>
    <dgm:cxn modelId="{710B1AC3-2D1C-44E4-BE3F-CFE845C26CF4}" srcId="{E2D75AE8-FC40-4005-A5EF-D28241921460}" destId="{FAECBD0E-A0DC-4DF7-95BB-B0B993BDA655}" srcOrd="0" destOrd="0" parTransId="{F44A71B6-B3C5-46B1-B2D2-2DC337A6D6C6}" sibTransId="{91136AFD-FE83-4BBF-B434-DCC2A220CBC6}"/>
    <dgm:cxn modelId="{E1453C12-27D3-4EDB-980D-F8CD6FFB3D18}" type="presOf" srcId="{DE238D52-8D92-427F-ACD2-0EE370A2A683}" destId="{1B6976FD-854F-4C0A-A39C-D5C2C9872DED}" srcOrd="0" destOrd="0" presId="urn:microsoft.com/office/officeart/2005/8/layout/hProcess7"/>
    <dgm:cxn modelId="{0CCDFB72-32A6-4C87-8317-6FDB7AACE719}" type="presOf" srcId="{D8B71021-ED24-4C21-8DAE-768ECD85AD98}" destId="{298DF3CA-4AC3-4C41-98B2-6C51D6E6D2DF}" srcOrd="1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9A85AB88-9886-49D1-ACEC-BF03FC7D4B4A}" srcId="{5803E424-BC3F-413D-AF3F-8671BBBC65B3}" destId="{A2F09F2F-DC71-48FD-9F37-3708157A4D01}" srcOrd="0" destOrd="0" parTransId="{83D00064-E865-4554-8685-B6C07D69F1D8}" sibTransId="{50E4670C-7D6F-459C-981E-A509DFC98252}"/>
    <dgm:cxn modelId="{8FC1A13A-55E0-4F60-B3CF-58C86B18EC8F}" type="presOf" srcId="{A2F09F2F-DC71-48FD-9F37-3708157A4D01}" destId="{8827B584-4592-4D6F-9A0F-A5520D75006D}" srcOrd="0" destOrd="0" presId="urn:microsoft.com/office/officeart/2005/8/layout/hProcess7"/>
    <dgm:cxn modelId="{57AC4427-56F5-40C3-96A8-58EAF9B87643}" type="presOf" srcId="{C1424B0E-D19F-4C56-A40A-83B54ADE1211}" destId="{704166E5-372B-446D-B9A5-A5E2BB7C3CA8}" srcOrd="0" destOrd="0" presId="urn:microsoft.com/office/officeart/2005/8/layout/hProcess7"/>
    <dgm:cxn modelId="{47525200-0D40-41B7-B726-3FA436C9F054}" srcId="{0E6A794F-D109-4209-8AC2-AD1FF2EE34B4}" destId="{6D13610C-09A4-4B21-A7D4-11C0EFD24676}" srcOrd="4" destOrd="0" parTransId="{F2FCE565-9769-4A28-9CA3-0B4E92941ADE}" sibTransId="{69916D04-A31C-4076-8DF0-0CB0346D9F7C}"/>
    <dgm:cxn modelId="{4345A504-5A87-49F7-9817-AB50A7996EA4}" type="presOf" srcId="{8ACDB966-22AF-4116-8BFD-309EF1436BAF}" destId="{75E016A1-8617-4210-942B-2E254818E04B}" srcOrd="1" destOrd="0" presId="urn:microsoft.com/office/officeart/2005/8/layout/hProcess7"/>
    <dgm:cxn modelId="{1C1924EF-6CDB-418F-9E35-04BC665CE4E6}" srcId="{18DF1065-7543-45D7-9EA1-500E575BBAA4}" destId="{50A5886A-3DEF-49A0-9213-162013B5D88B}" srcOrd="0" destOrd="0" parTransId="{A887E0D7-3836-4DD9-B2F5-62A77B68C189}" sibTransId="{AE92093B-091D-4227-83E5-C882CCD7C280}"/>
    <dgm:cxn modelId="{5FDFCF86-BCFE-418E-9DC7-751F775F6E53}" srcId="{0E6A794F-D109-4209-8AC2-AD1FF2EE34B4}" destId="{18DF1065-7543-45D7-9EA1-500E575BBAA4}" srcOrd="3" destOrd="0" parTransId="{C14F68F6-6C9B-4543-A05E-D4680864F894}" sibTransId="{DBA35D5A-02B5-4D0C-8172-DC1F2ED2F945}"/>
    <dgm:cxn modelId="{9DCA4296-0F12-4335-BDF7-851912FD3491}" type="presOf" srcId="{8ACDB966-22AF-4116-8BFD-309EF1436BAF}" destId="{8D6688CA-0685-4525-9A40-D26E6E78C4FA}" srcOrd="0" destOrd="0" presId="urn:microsoft.com/office/officeart/2005/8/layout/hProcess7"/>
    <dgm:cxn modelId="{543E114B-215D-4053-9D9D-20AB96B9E256}" type="presOf" srcId="{D8B71021-ED24-4C21-8DAE-768ECD85AD98}" destId="{B0FD97BE-BC99-4F21-AC39-D938F63B652F}" srcOrd="0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8A986857-52E9-4490-A9C0-D6CEB68FD6DB}" type="presParOf" srcId="{F70CE42E-36A4-48F2-A59A-5CA04782C832}" destId="{98E9AE71-5B99-4882-99DA-88F0F69782B8}" srcOrd="4" destOrd="0" presId="urn:microsoft.com/office/officeart/2005/8/layout/hProcess7"/>
    <dgm:cxn modelId="{46662CDD-F1E4-4605-B74A-785C6C6C3770}" type="presParOf" srcId="{98E9AE71-5B99-4882-99DA-88F0F69782B8}" destId="{097F78D3-ED24-4507-ABFC-DE3CEEB726B1}" srcOrd="0" destOrd="0" presId="urn:microsoft.com/office/officeart/2005/8/layout/hProcess7"/>
    <dgm:cxn modelId="{3FD5088B-7C07-42D1-859E-90C02E29B44B}" type="presParOf" srcId="{98E9AE71-5B99-4882-99DA-88F0F69782B8}" destId="{B4C88445-5166-4EBD-8396-B1B110753C33}" srcOrd="1" destOrd="0" presId="urn:microsoft.com/office/officeart/2005/8/layout/hProcess7"/>
    <dgm:cxn modelId="{BCB69AE6-BB76-4C59-8A98-1D80070DDAF1}" type="presParOf" srcId="{98E9AE71-5B99-4882-99DA-88F0F69782B8}" destId="{55C6F3E3-5BD2-42B2-A485-2A349A17375E}" srcOrd="2" destOrd="0" presId="urn:microsoft.com/office/officeart/2005/8/layout/hProcess7"/>
    <dgm:cxn modelId="{D493A8DC-CE0F-4077-A6D0-E192B21B2C3D}" type="presParOf" srcId="{F70CE42E-36A4-48F2-A59A-5CA04782C832}" destId="{CD670B0D-3E5A-43A1-8C44-ABF572BC8B62}" srcOrd="5" destOrd="0" presId="urn:microsoft.com/office/officeart/2005/8/layout/hProcess7"/>
    <dgm:cxn modelId="{5E447118-9BD7-42F3-84C5-1F19B09C945C}" type="presParOf" srcId="{F70CE42E-36A4-48F2-A59A-5CA04782C832}" destId="{CE2C5407-D388-455E-9F5A-C9D2B5051E8A}" srcOrd="6" destOrd="0" presId="urn:microsoft.com/office/officeart/2005/8/layout/hProcess7"/>
    <dgm:cxn modelId="{1C876D0D-311B-4FA5-B5EE-8E99AD582668}" type="presParOf" srcId="{CE2C5407-D388-455E-9F5A-C9D2B5051E8A}" destId="{780621DD-7D95-445D-9A28-F26C40845C44}" srcOrd="0" destOrd="0" presId="urn:microsoft.com/office/officeart/2005/8/layout/hProcess7"/>
    <dgm:cxn modelId="{8A389E55-EC5D-43E2-9B70-3E0EB2F5FC38}" type="presParOf" srcId="{CE2C5407-D388-455E-9F5A-C9D2B5051E8A}" destId="{9B9E8D36-6075-4ABE-816D-A7E6C9A73937}" srcOrd="1" destOrd="0" presId="urn:microsoft.com/office/officeart/2005/8/layout/hProcess7"/>
    <dgm:cxn modelId="{76286740-E2B0-4940-B6F9-AB93DDEDDA9A}" type="presParOf" srcId="{CE2C5407-D388-455E-9F5A-C9D2B5051E8A}" destId="{528E23BE-996B-440A-9F8E-6FFC86FEC8D9}" srcOrd="2" destOrd="0" presId="urn:microsoft.com/office/officeart/2005/8/layout/hProcess7"/>
    <dgm:cxn modelId="{ADE71D7F-5AD0-4DB7-8812-C62F28868697}" type="presParOf" srcId="{F70CE42E-36A4-48F2-A59A-5CA04782C832}" destId="{C0E8330C-1AC3-4EF4-ACE6-F7C0A06DD570}" srcOrd="7" destOrd="0" presId="urn:microsoft.com/office/officeart/2005/8/layout/hProcess7"/>
    <dgm:cxn modelId="{C66C9F24-523E-411B-8161-384179E81032}" type="presParOf" srcId="{F70CE42E-36A4-48F2-A59A-5CA04782C832}" destId="{FA564532-EC0C-4999-93BD-3D8BE8B9F6A2}" srcOrd="8" destOrd="0" presId="urn:microsoft.com/office/officeart/2005/8/layout/hProcess7"/>
    <dgm:cxn modelId="{C55CF40A-4866-46D2-B64F-7C38E7FAAB33}" type="presParOf" srcId="{FA564532-EC0C-4999-93BD-3D8BE8B9F6A2}" destId="{B0FD97BE-BC99-4F21-AC39-D938F63B652F}" srcOrd="0" destOrd="0" presId="urn:microsoft.com/office/officeart/2005/8/layout/hProcess7"/>
    <dgm:cxn modelId="{307A30BF-F63E-4F9F-95A9-ECAF181D20C9}" type="presParOf" srcId="{FA564532-EC0C-4999-93BD-3D8BE8B9F6A2}" destId="{298DF3CA-4AC3-4C41-98B2-6C51D6E6D2DF}" srcOrd="1" destOrd="0" presId="urn:microsoft.com/office/officeart/2005/8/layout/hProcess7"/>
    <dgm:cxn modelId="{38B6C731-C679-49D6-9547-C32A03E4F0FA}" type="presParOf" srcId="{FA564532-EC0C-4999-93BD-3D8BE8B9F6A2}" destId="{FE03A36D-90CC-409F-ADC0-0B6960D455CE}" srcOrd="2" destOrd="0" presId="urn:microsoft.com/office/officeart/2005/8/layout/hProcess7"/>
    <dgm:cxn modelId="{C64A9C8E-A431-47FC-8B80-734EB395E09D}" type="presParOf" srcId="{F70CE42E-36A4-48F2-A59A-5CA04782C832}" destId="{69F5D8AC-5891-42B9-A83F-42FCEF27FC9A}" srcOrd="9" destOrd="0" presId="urn:microsoft.com/office/officeart/2005/8/layout/hProcess7"/>
    <dgm:cxn modelId="{78C2D1AE-2CB1-4978-9D91-EA3A0E591EAC}" type="presParOf" srcId="{F70CE42E-36A4-48F2-A59A-5CA04782C832}" destId="{58202886-A6D0-4205-8820-33032FE8CA3E}" srcOrd="10" destOrd="0" presId="urn:microsoft.com/office/officeart/2005/8/layout/hProcess7"/>
    <dgm:cxn modelId="{8473A4BE-2ABF-4231-87A3-673B406C5193}" type="presParOf" srcId="{58202886-A6D0-4205-8820-33032FE8CA3E}" destId="{060E42F2-0C0D-4A18-9F0E-F9C6CDAF4576}" srcOrd="0" destOrd="0" presId="urn:microsoft.com/office/officeart/2005/8/layout/hProcess7"/>
    <dgm:cxn modelId="{F56C7CC1-C2DF-4FE5-83C1-7553BBF33866}" type="presParOf" srcId="{58202886-A6D0-4205-8820-33032FE8CA3E}" destId="{60D0F023-2B55-485A-BA01-0CA6FCDF1A43}" srcOrd="1" destOrd="0" presId="urn:microsoft.com/office/officeart/2005/8/layout/hProcess7"/>
    <dgm:cxn modelId="{1AC513DC-3A4B-4420-B7BC-3274759219FF}" type="presParOf" srcId="{58202886-A6D0-4205-8820-33032FE8CA3E}" destId="{DAF04E19-C468-4E19-8DB9-F20ACE6520C0}" srcOrd="2" destOrd="0" presId="urn:microsoft.com/office/officeart/2005/8/layout/hProcess7"/>
    <dgm:cxn modelId="{CA5F8A9E-97E3-4676-9692-9927ABD01EDD}" type="presParOf" srcId="{F70CE42E-36A4-48F2-A59A-5CA04782C832}" destId="{86DBC22E-9A99-403C-A0B9-FE7108F19FF4}" srcOrd="11" destOrd="0" presId="urn:microsoft.com/office/officeart/2005/8/layout/hProcess7"/>
    <dgm:cxn modelId="{711FE54B-DEB4-4ED3-BEFD-E02FB6E45DAE}" type="presParOf" srcId="{F70CE42E-36A4-48F2-A59A-5CA04782C832}" destId="{F2263469-684D-430C-BDEF-243EAD768129}" srcOrd="12" destOrd="0" presId="urn:microsoft.com/office/officeart/2005/8/layout/hProcess7"/>
    <dgm:cxn modelId="{49D23800-FE43-47EC-8C70-055A7D1F62DE}" type="presParOf" srcId="{F2263469-684D-430C-BDEF-243EAD768129}" destId="{193EE47D-379E-4D95-BDC7-E87E2E26DA0A}" srcOrd="0" destOrd="0" presId="urn:microsoft.com/office/officeart/2005/8/layout/hProcess7"/>
    <dgm:cxn modelId="{F7297644-5B8A-4AA8-96FF-B4F217E76064}" type="presParOf" srcId="{F2263469-684D-430C-BDEF-243EAD768129}" destId="{D6EB6AF3-E55D-4ED8-92CA-EC154867E570}" srcOrd="1" destOrd="0" presId="urn:microsoft.com/office/officeart/2005/8/layout/hProcess7"/>
    <dgm:cxn modelId="{538B05DF-7424-4EAA-BEFC-FF66F82014A0}" type="presParOf" srcId="{F2263469-684D-430C-BDEF-243EAD768129}" destId="{7ADE3DAA-2118-49BC-A2A6-50E4F9D0A4D9}" srcOrd="2" destOrd="0" presId="urn:microsoft.com/office/officeart/2005/8/layout/hProcess7"/>
    <dgm:cxn modelId="{B707E56A-9B41-459E-BBB4-07BA015A5A98}" type="presParOf" srcId="{F70CE42E-36A4-48F2-A59A-5CA04782C832}" destId="{733A748D-DCD4-4C60-A0E0-C83AFC65A04F}" srcOrd="13" destOrd="0" presId="urn:microsoft.com/office/officeart/2005/8/layout/hProcess7"/>
    <dgm:cxn modelId="{E40ED9DD-B86B-44BF-BB6A-E2985B5BFA8E}" type="presParOf" srcId="{F70CE42E-36A4-48F2-A59A-5CA04782C832}" destId="{7048D590-3C4E-4DC4-B817-31DE378E4CFC}" srcOrd="14" destOrd="0" presId="urn:microsoft.com/office/officeart/2005/8/layout/hProcess7"/>
    <dgm:cxn modelId="{D0BCD2C2-EA81-4E03-9CC0-4CD8655AA509}" type="presParOf" srcId="{7048D590-3C4E-4DC4-B817-31DE378E4CFC}" destId="{7F845974-A3C3-4F4D-BB72-46CDAAF6BEB1}" srcOrd="0" destOrd="0" presId="urn:microsoft.com/office/officeart/2005/8/layout/hProcess7"/>
    <dgm:cxn modelId="{F61CD4E3-A316-482B-AFF4-59F22E126F98}" type="presParOf" srcId="{7048D590-3C4E-4DC4-B817-31DE378E4CFC}" destId="{ED590BBB-9472-4768-BC36-CAA311DB2745}" srcOrd="1" destOrd="0" presId="urn:microsoft.com/office/officeart/2005/8/layout/hProcess7"/>
    <dgm:cxn modelId="{DD4861D0-8154-4FC3-BCBB-5C87A4F2FC55}" type="presParOf" srcId="{7048D590-3C4E-4DC4-B817-31DE378E4CFC}" destId="{8E3B5436-E86B-4752-AB72-F77DFD7423B1}" srcOrd="2" destOrd="0" presId="urn:microsoft.com/office/officeart/2005/8/layout/hProcess7"/>
    <dgm:cxn modelId="{CD2CFF80-C465-4286-9899-DACDC8E274F7}" type="presParOf" srcId="{F70CE42E-36A4-48F2-A59A-5CA04782C832}" destId="{5A880E3B-9A51-4FDB-85F9-CA75F03D8C57}" srcOrd="15" destOrd="0" presId="urn:microsoft.com/office/officeart/2005/8/layout/hProcess7"/>
    <dgm:cxn modelId="{F0EB711E-2240-471C-8476-224CF6727056}" type="presParOf" srcId="{F70CE42E-36A4-48F2-A59A-5CA04782C832}" destId="{9BC551CA-5753-49B2-A7F0-51BAC7CDBC42}" srcOrd="16" destOrd="0" presId="urn:microsoft.com/office/officeart/2005/8/layout/hProcess7"/>
    <dgm:cxn modelId="{38227BAF-E1BA-47C3-9E67-7E311F505C21}" type="presParOf" srcId="{9BC551CA-5753-49B2-A7F0-51BAC7CDBC42}" destId="{CA7D0A0E-46B5-4F63-85A2-89EA19BABD01}" srcOrd="0" destOrd="0" presId="urn:microsoft.com/office/officeart/2005/8/layout/hProcess7"/>
    <dgm:cxn modelId="{44393E56-F17E-4045-A810-EB5B99515641}" type="presParOf" srcId="{9BC551CA-5753-49B2-A7F0-51BAC7CDBC42}" destId="{27DA7864-5C47-4B4B-978B-FC6672FA3A91}" srcOrd="1" destOrd="0" presId="urn:microsoft.com/office/officeart/2005/8/layout/hProcess7"/>
    <dgm:cxn modelId="{9DC523AC-781A-4CE6-9779-034E9CFAB78A}" type="presParOf" srcId="{9BC551CA-5753-49B2-A7F0-51BAC7CDBC42}" destId="{1B6976FD-854F-4C0A-A39C-D5C2C9872DED}" srcOrd="2" destOrd="0" presId="urn:microsoft.com/office/officeart/2005/8/layout/hProcess7"/>
    <dgm:cxn modelId="{83E8F224-C0E2-423E-9DA0-14D9655E538D}" type="presParOf" srcId="{F70CE42E-36A4-48F2-A59A-5CA04782C832}" destId="{6901649A-8D5E-4BC2-950A-F3B599E0BFF2}" srcOrd="17" destOrd="0" presId="urn:microsoft.com/office/officeart/2005/8/layout/hProcess7"/>
    <dgm:cxn modelId="{082396BF-F0C0-4EB8-9901-775207B7450F}" type="presParOf" srcId="{F70CE42E-36A4-48F2-A59A-5CA04782C832}" destId="{C16F694B-C978-4D77-B9B1-F3C24574E37A}" srcOrd="18" destOrd="0" presId="urn:microsoft.com/office/officeart/2005/8/layout/hProcess7"/>
    <dgm:cxn modelId="{C71963DD-1ADA-4A2E-9EEF-CD94C0F0EE6C}" type="presParOf" srcId="{C16F694B-C978-4D77-B9B1-F3C24574E37A}" destId="{D898EE87-D92F-4BB3-B115-9D960E2509DB}" srcOrd="0" destOrd="0" presId="urn:microsoft.com/office/officeart/2005/8/layout/hProcess7"/>
    <dgm:cxn modelId="{498A661F-C865-4AB2-BCDA-B5F5028EBEE3}" type="presParOf" srcId="{C16F694B-C978-4D77-B9B1-F3C24574E37A}" destId="{2C6AEC23-9ACA-4C95-8313-2DB0BBD95DE3}" srcOrd="1" destOrd="0" presId="urn:microsoft.com/office/officeart/2005/8/layout/hProcess7"/>
    <dgm:cxn modelId="{4E78E597-AC87-45D6-9648-802CEB61E98B}" type="presParOf" srcId="{C16F694B-C978-4D77-B9B1-F3C24574E37A}" destId="{1479F5EE-F94C-48E8-B76E-133C30523007}" srcOrd="2" destOrd="0" presId="urn:microsoft.com/office/officeart/2005/8/layout/hProcess7"/>
    <dgm:cxn modelId="{93DCB5F1-1CDE-4688-9F89-068C6D7C12A2}" type="presParOf" srcId="{F70CE42E-36A4-48F2-A59A-5CA04782C832}" destId="{90AA41EC-6D65-4B50-A923-D010AE5890C1}" srcOrd="19" destOrd="0" presId="urn:microsoft.com/office/officeart/2005/8/layout/hProcess7"/>
    <dgm:cxn modelId="{8B019B74-D3F6-43DD-A376-42907BC985BC}" type="presParOf" srcId="{F70CE42E-36A4-48F2-A59A-5CA04782C832}" destId="{81EDB062-8981-40F6-8547-628CA74D804B}" srcOrd="20" destOrd="0" presId="urn:microsoft.com/office/officeart/2005/8/layout/hProcess7"/>
    <dgm:cxn modelId="{493802D8-E9C6-42F7-A9A1-D7B9091D14FF}" type="presParOf" srcId="{81EDB062-8981-40F6-8547-628CA74D804B}" destId="{8D6688CA-0685-4525-9A40-D26E6E78C4FA}" srcOrd="0" destOrd="0" presId="urn:microsoft.com/office/officeart/2005/8/layout/hProcess7"/>
    <dgm:cxn modelId="{53B6999F-CF3B-4D5A-B61F-ECAED2548745}" type="presParOf" srcId="{81EDB062-8981-40F6-8547-628CA74D804B}" destId="{75E016A1-8617-4210-942B-2E254818E04B}" srcOrd="1" destOrd="0" presId="urn:microsoft.com/office/officeart/2005/8/layout/hProcess7"/>
    <dgm:cxn modelId="{068D27BC-0972-463A-A9EB-4D4553EDE625}" type="presParOf" srcId="{81EDB062-8981-40F6-8547-628CA74D804B}" destId="{704166E5-372B-446D-B9A5-A5E2BB7C3CA8}" srcOrd="2" destOrd="0" presId="urn:microsoft.com/office/officeart/2005/8/layout/hProcess7"/>
    <dgm:cxn modelId="{A3DC549F-86E3-4C9B-A9BD-A0FE3988E2A1}" type="presParOf" srcId="{F70CE42E-36A4-48F2-A59A-5CA04782C832}" destId="{34C136E3-21DC-4C09-B579-7E03D9FD8BE6}" srcOrd="21" destOrd="0" presId="urn:microsoft.com/office/officeart/2005/8/layout/hProcess7"/>
    <dgm:cxn modelId="{A83D4782-0D81-4220-99D4-9833CDFE4544}" type="presParOf" srcId="{F70CE42E-36A4-48F2-A59A-5CA04782C832}" destId="{030B99FE-99DE-47D9-8284-E3F98EC10B5F}" srcOrd="22" destOrd="0" presId="urn:microsoft.com/office/officeart/2005/8/layout/hProcess7"/>
    <dgm:cxn modelId="{425E43E0-5195-418A-90BE-CFE0D3973859}" type="presParOf" srcId="{030B99FE-99DE-47D9-8284-E3F98EC10B5F}" destId="{0F968C7D-8D70-424A-B526-8C2835451B10}" srcOrd="0" destOrd="0" presId="urn:microsoft.com/office/officeart/2005/8/layout/hProcess7"/>
    <dgm:cxn modelId="{61137125-B57C-442D-8A4F-0C203408110B}" type="presParOf" srcId="{030B99FE-99DE-47D9-8284-E3F98EC10B5F}" destId="{09F7A850-1683-4D2D-BA12-B0461A3CA53E}" srcOrd="1" destOrd="0" presId="urn:microsoft.com/office/officeart/2005/8/layout/hProcess7"/>
    <dgm:cxn modelId="{3AC74ADD-12BF-4697-A1CB-F0985379B611}" type="presParOf" srcId="{030B99FE-99DE-47D9-8284-E3F98EC10B5F}" destId="{A5ABF0DA-5DA1-4625-8B4C-F12EF9CA2FF0}" srcOrd="2" destOrd="0" presId="urn:microsoft.com/office/officeart/2005/8/layout/hProcess7"/>
    <dgm:cxn modelId="{A0095224-8705-4491-88D0-F2F78541F690}" type="presParOf" srcId="{F70CE42E-36A4-48F2-A59A-5CA04782C832}" destId="{C02D4479-121C-4670-89A2-5A4517513D33}" srcOrd="23" destOrd="0" presId="urn:microsoft.com/office/officeart/2005/8/layout/hProcess7"/>
    <dgm:cxn modelId="{6CDBC673-9C88-4CA4-950D-8225F138DD5E}" type="presParOf" srcId="{F70CE42E-36A4-48F2-A59A-5CA04782C832}" destId="{2DE455FB-B141-4097-A0ED-07EFFC7C7E39}" srcOrd="24" destOrd="0" presId="urn:microsoft.com/office/officeart/2005/8/layout/hProcess7"/>
    <dgm:cxn modelId="{C661C424-8224-43ED-B336-95AD9D03F7BC}" type="presParOf" srcId="{2DE455FB-B141-4097-A0ED-07EFFC7C7E39}" destId="{9131023B-D575-4AC1-A510-D3CF74126510}" srcOrd="0" destOrd="0" presId="urn:microsoft.com/office/officeart/2005/8/layout/hProcess7"/>
    <dgm:cxn modelId="{10842C47-285D-4F3C-BDA2-474A8B06500D}" type="presParOf" srcId="{2DE455FB-B141-4097-A0ED-07EFFC7C7E39}" destId="{26B8BF14-587C-40EB-B14E-E86D761B8BDC}" srcOrd="1" destOrd="0" presId="urn:microsoft.com/office/officeart/2005/8/layout/hProcess7"/>
    <dgm:cxn modelId="{2ABCB484-C47F-4C1B-B2AA-4722338A972F}" type="presParOf" srcId="{2DE455FB-B141-4097-A0ED-07EFFC7C7E39}" destId="{56D13B67-6501-44B8-8976-96CA2FB32F32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F02C44DD-BE34-4642-BB1D-B9B5AE97EAFD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637A5F40-6B3F-4996-877D-A1F4B7AF8169}" type="parTrans" cxnId="{21E2B7D3-C1B8-4755-A3E5-0026E7EC6288}">
      <dgm:prSet/>
      <dgm:spPr/>
      <dgm:t>
        <a:bodyPr/>
        <a:lstStyle/>
        <a:p>
          <a:endParaRPr lang="en-US"/>
        </a:p>
      </dgm:t>
    </dgm:pt>
    <dgm:pt modelId="{280B769A-D482-44EB-863B-54198CD23D5F}" type="sibTrans" cxnId="{21E2B7D3-C1B8-4755-A3E5-0026E7EC6288}">
      <dgm:prSet/>
      <dgm:spPr/>
      <dgm:t>
        <a:bodyPr/>
        <a:lstStyle/>
        <a:p>
          <a:endParaRPr lang="en-US"/>
        </a:p>
      </dgm:t>
    </dgm:pt>
    <dgm:pt modelId="{04F30564-021D-4A80-A31D-88CF5B68F5A0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437A894D-40F4-4179-AA0D-4504D25E4DD5}" type="parTrans" cxnId="{78B669DB-440A-4A4E-9850-D27AE666DCF8}">
      <dgm:prSet/>
      <dgm:spPr/>
      <dgm:t>
        <a:bodyPr/>
        <a:lstStyle/>
        <a:p>
          <a:endParaRPr lang="en-US"/>
        </a:p>
      </dgm:t>
    </dgm:pt>
    <dgm:pt modelId="{D246588B-83B0-4AE1-8F29-BF00D92E5D8A}" type="sibTrans" cxnId="{78B669DB-440A-4A4E-9850-D27AE666DCF8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EC826D68-FD3A-4DE2-A2B5-A52A85B4F225}" type="pres">
      <dgm:prSet presAssocID="{F02C44DD-BE34-4642-BB1D-B9B5AE97EAF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F6D405-DE2A-4389-82CE-9A2A503E2D0D}" type="pres">
      <dgm:prSet presAssocID="{280B769A-D482-44EB-863B-54198CD23D5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E9BAF1B2-2BEC-4E7F-B0BC-806520D569D2}" type="pres">
      <dgm:prSet presAssocID="{280B769A-D482-44EB-863B-54198CD23D5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B70B4768-EC57-4251-BDCE-81832D341146}" type="pres">
      <dgm:prSet presAssocID="{04F30564-021D-4A80-A31D-88CF5B68F5A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E24617-C346-44FC-B3B4-CAE3D1D15B44}" type="presOf" srcId="{04F30564-021D-4A80-A31D-88CF5B68F5A0}" destId="{B70B4768-EC57-4251-BDCE-81832D341146}" srcOrd="0" destOrd="0" presId="urn:microsoft.com/office/officeart/2005/8/layout/process2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78B669DB-440A-4A4E-9850-D27AE666DCF8}" srcId="{3A05284A-37B8-400F-9461-412C922F21E4}" destId="{04F30564-021D-4A80-A31D-88CF5B68F5A0}" srcOrd="2" destOrd="0" parTransId="{437A894D-40F4-4179-AA0D-4504D25E4DD5}" sibTransId="{D246588B-83B0-4AE1-8F29-BF00D92E5D8A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1E2B7D3-C1B8-4755-A3E5-0026E7EC6288}" srcId="{3A05284A-37B8-400F-9461-412C922F21E4}" destId="{F02C44DD-BE34-4642-BB1D-B9B5AE97EAFD}" srcOrd="1" destOrd="0" parTransId="{637A5F40-6B3F-4996-877D-A1F4B7AF8169}" sibTransId="{280B769A-D482-44EB-863B-54198CD23D5F}"/>
    <dgm:cxn modelId="{488905BE-19A8-47BA-BD4E-AEA3C697E4BF}" type="presOf" srcId="{280B769A-D482-44EB-863B-54198CD23D5F}" destId="{E9BAF1B2-2BEC-4E7F-B0BC-806520D569D2}" srcOrd="1" destOrd="0" presId="urn:microsoft.com/office/officeart/2005/8/layout/process2"/>
    <dgm:cxn modelId="{C87E0F2C-B2F8-469F-BF9E-01661A852471}" type="presOf" srcId="{280B769A-D482-44EB-863B-54198CD23D5F}" destId="{A9F6D405-DE2A-4389-82CE-9A2A503E2D0D}" srcOrd="0" destOrd="0" presId="urn:microsoft.com/office/officeart/2005/8/layout/process2"/>
    <dgm:cxn modelId="{3A1A020C-6635-437D-BE22-C9D63253D8AB}" type="presOf" srcId="{F02C44DD-BE34-4642-BB1D-B9B5AE97EAFD}" destId="{EC826D68-FD3A-4DE2-A2B5-A52A85B4F225}" srcOrd="0" destOrd="0" presId="urn:microsoft.com/office/officeart/2005/8/layout/process2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A7574B7B-42B2-4F82-AF42-406E6EF7EE70}" type="presParOf" srcId="{6B913D74-5031-4CFA-AA94-EFBAC65AF847}" destId="{EC826D68-FD3A-4DE2-A2B5-A52A85B4F225}" srcOrd="2" destOrd="0" presId="urn:microsoft.com/office/officeart/2005/8/layout/process2"/>
    <dgm:cxn modelId="{DCF70D29-7795-487A-A208-5E50B0886ADD}" type="presParOf" srcId="{6B913D74-5031-4CFA-AA94-EFBAC65AF847}" destId="{A9F6D405-DE2A-4389-82CE-9A2A503E2D0D}" srcOrd="3" destOrd="0" presId="urn:microsoft.com/office/officeart/2005/8/layout/process2"/>
    <dgm:cxn modelId="{59759970-16A6-4E12-805D-F8DCE18105DE}" type="presParOf" srcId="{A9F6D405-DE2A-4389-82CE-9A2A503E2D0D}" destId="{E9BAF1B2-2BEC-4E7F-B0BC-806520D569D2}" srcOrd="0" destOrd="0" presId="urn:microsoft.com/office/officeart/2005/8/layout/process2"/>
    <dgm:cxn modelId="{D8B0C1BA-2C9B-4FF6-B79A-00C4956F71BD}" type="presParOf" srcId="{6B913D74-5031-4CFA-AA94-EFBAC65AF847}" destId="{B70B4768-EC57-4251-BDCE-81832D341146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4ECA7440-C379-4BD5-A381-0478C11C367A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98EB9BE4-A8A7-4962-BA52-76D2E29BFAD6}" type="parTrans" cxnId="{CE7D6BC0-69EE-47CA-A779-1D1754CD574B}">
      <dgm:prSet/>
      <dgm:spPr/>
      <dgm:t>
        <a:bodyPr/>
        <a:lstStyle/>
        <a:p>
          <a:endParaRPr lang="en-US"/>
        </a:p>
      </dgm:t>
    </dgm:pt>
    <dgm:pt modelId="{DAAC6F10-3E50-4EB7-8FE2-00D871A4F3F0}" type="sibTrans" cxnId="{CE7D6BC0-69EE-47CA-A779-1D1754CD574B}">
      <dgm:prSet/>
      <dgm:spPr/>
      <dgm:t>
        <a:bodyPr/>
        <a:lstStyle/>
        <a:p>
          <a:endParaRPr lang="en-US"/>
        </a:p>
      </dgm:t>
    </dgm:pt>
    <dgm:pt modelId="{0F694991-BD43-4133-81B9-C66CEDF1EE0B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D92DAADB-3360-499B-A3BB-7AF0C9DF92CA}" type="parTrans" cxnId="{CD240D5A-9292-403B-984A-669F0B2A268D}">
      <dgm:prSet/>
      <dgm:spPr/>
      <dgm:t>
        <a:bodyPr/>
        <a:lstStyle/>
        <a:p>
          <a:endParaRPr lang="en-US"/>
        </a:p>
      </dgm:t>
    </dgm:pt>
    <dgm:pt modelId="{987D1501-B60B-4633-AB35-9B1638D89C07}" type="sibTrans" cxnId="{CD240D5A-9292-403B-984A-669F0B2A268D}">
      <dgm:prSet/>
      <dgm:spPr/>
      <dgm:t>
        <a:bodyPr/>
        <a:lstStyle/>
        <a:p>
          <a:endParaRPr lang="en-US"/>
        </a:p>
      </dgm:t>
    </dgm:pt>
    <dgm:pt modelId="{5FD3D8C4-A13F-4E08-9B4F-EF77274CA609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EB531E27-DABC-40BC-B11D-E850B6BFFBC4}" type="parTrans" cxnId="{B1438BF7-70F7-472D-A12B-78039CE4E8E0}">
      <dgm:prSet/>
      <dgm:spPr/>
      <dgm:t>
        <a:bodyPr/>
        <a:lstStyle/>
        <a:p>
          <a:endParaRPr lang="en-US"/>
        </a:p>
      </dgm:t>
    </dgm:pt>
    <dgm:pt modelId="{35745191-DFCE-4C40-ABA5-A4A84752010F}" type="sibTrans" cxnId="{B1438BF7-70F7-472D-A12B-78039CE4E8E0}">
      <dgm:prSet/>
      <dgm:spPr/>
      <dgm:t>
        <a:bodyPr/>
        <a:lstStyle/>
        <a:p>
          <a:endParaRPr lang="en-US"/>
        </a:p>
      </dgm:t>
    </dgm:pt>
    <dgm:pt modelId="{CA1BAE19-2147-4A5C-9833-54DD019B2422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4501AAE-8965-401B-B5CC-D331CFA1B0B1}" type="parTrans" cxnId="{F453985B-4988-4E74-8E3C-CF9EC8E16D9C}">
      <dgm:prSet/>
      <dgm:spPr/>
      <dgm:t>
        <a:bodyPr/>
        <a:lstStyle/>
        <a:p>
          <a:endParaRPr lang="en-US"/>
        </a:p>
      </dgm:t>
    </dgm:pt>
    <dgm:pt modelId="{5BB96931-0D6E-443D-8E9F-48467A66B2E6}" type="sibTrans" cxnId="{F453985B-4988-4E74-8E3C-CF9EC8E16D9C}">
      <dgm:prSet/>
      <dgm:spPr/>
      <dgm:t>
        <a:bodyPr/>
        <a:lstStyle/>
        <a:p>
          <a:endParaRPr lang="en-US"/>
        </a:p>
      </dgm:t>
    </dgm:pt>
    <dgm:pt modelId="{C380C458-9112-43AE-9325-9DDC4D049E0C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EEFF4C29-11F0-4A42-9023-FC5DEFED171C}" type="parTrans" cxnId="{AA06DF1F-42F0-4870-8A59-F61D610AD96A}">
      <dgm:prSet/>
      <dgm:spPr/>
      <dgm:t>
        <a:bodyPr/>
        <a:lstStyle/>
        <a:p>
          <a:endParaRPr lang="en-US"/>
        </a:p>
      </dgm:t>
    </dgm:pt>
    <dgm:pt modelId="{B62B6494-3D46-4C83-94B8-2F24892E895D}" type="sibTrans" cxnId="{AA06DF1F-42F0-4870-8A59-F61D610AD96A}">
      <dgm:prSet/>
      <dgm:spPr/>
      <dgm:t>
        <a:bodyPr/>
        <a:lstStyle/>
        <a:p>
          <a:endParaRPr lang="en-US"/>
        </a:p>
      </dgm:t>
    </dgm:pt>
    <dgm:pt modelId="{428E5CF9-E48D-410A-A21E-7133CBEED61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8E9DA1D7-3C40-421E-84EB-2336CE5EB0FA}" type="parTrans" cxnId="{269B2C68-FF01-417F-8E88-70A498114309}">
      <dgm:prSet/>
      <dgm:spPr/>
      <dgm:t>
        <a:bodyPr/>
        <a:lstStyle/>
        <a:p>
          <a:endParaRPr lang="en-US"/>
        </a:p>
      </dgm:t>
    </dgm:pt>
    <dgm:pt modelId="{73B8FB5E-E12C-4B5D-9D2E-DE918F3A9EE3}" type="sibTrans" cxnId="{269B2C68-FF01-417F-8E88-70A498114309}">
      <dgm:prSet/>
      <dgm:spPr/>
      <dgm:t>
        <a:bodyPr/>
        <a:lstStyle/>
        <a:p>
          <a:endParaRPr lang="en-US"/>
        </a:p>
      </dgm:t>
    </dgm:pt>
    <dgm:pt modelId="{24DF1EE3-A884-45C0-B283-D2AF402D1D98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991FA443-F9B5-4697-95F4-1C1A5028DA13}" type="parTrans" cxnId="{3BC8EA71-A7A0-4AE1-BD69-0BB6B41756D8}">
      <dgm:prSet/>
      <dgm:spPr/>
      <dgm:t>
        <a:bodyPr/>
        <a:lstStyle/>
        <a:p>
          <a:endParaRPr lang="en-US"/>
        </a:p>
      </dgm:t>
    </dgm:pt>
    <dgm:pt modelId="{A54325FB-C19A-4C18-94AD-70FEB91B463C}" type="sibTrans" cxnId="{3BC8EA71-A7A0-4AE1-BD69-0BB6B41756D8}">
      <dgm:prSet/>
      <dgm:spPr/>
      <dgm:t>
        <a:bodyPr/>
        <a:lstStyle/>
        <a:p>
          <a:endParaRPr lang="en-US"/>
        </a:p>
      </dgm:t>
    </dgm:pt>
    <dgm:pt modelId="{FA6B89EB-D2AA-4DE0-A548-666F4D1A310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0D13C01-4DB6-41A1-A0BE-8909A75A110D}" type="parTrans" cxnId="{86FBEA38-F9A4-4452-B21B-C56D90C357A4}">
      <dgm:prSet/>
      <dgm:spPr/>
      <dgm:t>
        <a:bodyPr/>
        <a:lstStyle/>
        <a:p>
          <a:endParaRPr lang="en-US"/>
        </a:p>
      </dgm:t>
    </dgm:pt>
    <dgm:pt modelId="{BCBA2C72-0CAE-49C1-BC4A-6FC903B39D0C}" type="sibTrans" cxnId="{86FBEA38-F9A4-4452-B21B-C56D90C357A4}">
      <dgm:prSet/>
      <dgm:spPr/>
      <dgm:t>
        <a:bodyPr/>
        <a:lstStyle/>
        <a:p>
          <a:endParaRPr lang="en-US"/>
        </a:p>
      </dgm:t>
    </dgm:pt>
    <dgm:pt modelId="{D5F59FE6-54E3-4DDC-B168-24DD02D0ED60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DD5E2D8C-4FBA-4051-B2DD-8216B3A9BF99}" type="parTrans" cxnId="{3CF85E01-E49A-42EB-A29F-7B8C57D01006}">
      <dgm:prSet/>
      <dgm:spPr/>
      <dgm:t>
        <a:bodyPr/>
        <a:lstStyle/>
        <a:p>
          <a:endParaRPr lang="en-US"/>
        </a:p>
      </dgm:t>
    </dgm:pt>
    <dgm:pt modelId="{3ADBC516-F36F-4DF9-897E-257C72748928}" type="sibTrans" cxnId="{3CF85E01-E49A-42EB-A29F-7B8C57D01006}">
      <dgm:prSet/>
      <dgm:spPr/>
      <dgm:t>
        <a:bodyPr/>
        <a:lstStyle/>
        <a:p>
          <a:endParaRPr lang="en-US"/>
        </a:p>
      </dgm:t>
    </dgm:pt>
    <dgm:pt modelId="{431DE2B4-DCF2-4876-8445-523922C8089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290DEFB-085A-4DE3-9481-AB1B36E1BDB5}" type="parTrans" cxnId="{1942EB35-9875-4A44-8AFA-FEEDE3492566}">
      <dgm:prSet/>
      <dgm:spPr/>
      <dgm:t>
        <a:bodyPr/>
        <a:lstStyle/>
        <a:p>
          <a:endParaRPr lang="en-US"/>
        </a:p>
      </dgm:t>
    </dgm:pt>
    <dgm:pt modelId="{2F19D5C4-99C6-4D94-9C5C-28BEB04D21D9}" type="sibTrans" cxnId="{1942EB35-9875-4A44-8AFA-FEEDE3492566}">
      <dgm:prSet/>
      <dgm:spPr/>
      <dgm:t>
        <a:bodyPr/>
        <a:lstStyle/>
        <a:p>
          <a:endParaRPr lang="en-US"/>
        </a:p>
      </dgm:t>
    </dgm:pt>
    <dgm:pt modelId="{B363F5B4-D784-4200-B294-21C77AB3E2E9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A202ECF2-15E4-466A-8169-EBD8857A7B48}" type="parTrans" cxnId="{9F88B187-DEE2-409D-A9AA-037AD0127D8B}">
      <dgm:prSet/>
      <dgm:spPr/>
      <dgm:t>
        <a:bodyPr/>
        <a:lstStyle/>
        <a:p>
          <a:endParaRPr lang="en-US"/>
        </a:p>
      </dgm:t>
    </dgm:pt>
    <dgm:pt modelId="{41CB25DD-2EED-455B-8577-B90824210928}" type="sibTrans" cxnId="{9F88B187-DEE2-409D-A9AA-037AD0127D8B}">
      <dgm:prSet/>
      <dgm:spPr/>
      <dgm:t>
        <a:bodyPr/>
        <a:lstStyle/>
        <a:p>
          <a:endParaRPr lang="en-US"/>
        </a:p>
      </dgm:t>
    </dgm:pt>
    <dgm:pt modelId="{0ADBC2EC-4578-4FE4-AD79-9FD07FB4B547}">
      <dgm:prSet phldrT="[Text]"/>
      <dgm:spPr/>
      <dgm:t>
        <a:bodyPr/>
        <a:lstStyle/>
        <a:p>
          <a:endParaRPr lang="en-US" dirty="0"/>
        </a:p>
      </dgm:t>
    </dgm:pt>
    <dgm:pt modelId="{CD8C8178-9C1F-433B-8A07-921942241FB9}" type="parTrans" cxnId="{11FCBA2B-85D7-4A25-B96F-90E99D5E586B}">
      <dgm:prSet/>
      <dgm:spPr/>
      <dgm:t>
        <a:bodyPr/>
        <a:lstStyle/>
        <a:p>
          <a:endParaRPr lang="en-US"/>
        </a:p>
      </dgm:t>
    </dgm:pt>
    <dgm:pt modelId="{6F2EC85B-6B82-49DC-8FBB-AF63330A13B7}" type="sibTrans" cxnId="{11FCBA2B-85D7-4A25-B96F-90E99D5E586B}">
      <dgm:prSet/>
      <dgm:spPr/>
      <dgm:t>
        <a:bodyPr/>
        <a:lstStyle/>
        <a:p>
          <a:endParaRPr lang="en-US"/>
        </a:p>
      </dgm:t>
    </dgm:pt>
    <dgm:pt modelId="{333BE95B-27AE-4D93-8B67-DC0FC3A31CBA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5BEE4E32-FB57-4C02-9A43-C2EB22929656}" type="parTrans" cxnId="{35DB23A6-9992-4E87-A363-7B06D5D8E686}">
      <dgm:prSet/>
      <dgm:spPr/>
      <dgm:t>
        <a:bodyPr/>
        <a:lstStyle/>
        <a:p>
          <a:endParaRPr lang="en-US"/>
        </a:p>
      </dgm:t>
    </dgm:pt>
    <dgm:pt modelId="{EC69F83F-7DF5-452D-93A8-E9CE51B46D86}" type="sibTrans" cxnId="{35DB23A6-9992-4E87-A363-7B06D5D8E686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DD2A3BEF-D899-4DC6-AA01-7381A5D18BB8}" type="pres">
      <dgm:prSet presAssocID="{0F694991-BD43-4133-81B9-C66CEDF1EE0B}" presName="compositeNode" presStyleCnt="0">
        <dgm:presLayoutVars>
          <dgm:bulletEnabled val="1"/>
        </dgm:presLayoutVars>
      </dgm:prSet>
      <dgm:spPr/>
    </dgm:pt>
    <dgm:pt modelId="{830D57E0-FCF5-496D-910B-75BEA62EB55C}" type="pres">
      <dgm:prSet presAssocID="{0F694991-BD43-4133-81B9-C66CEDF1EE0B}" presName="bgRect" presStyleLbl="node1" presStyleIdx="1" presStyleCnt="7"/>
      <dgm:spPr/>
      <dgm:t>
        <a:bodyPr/>
        <a:lstStyle/>
        <a:p>
          <a:endParaRPr lang="en-US"/>
        </a:p>
      </dgm:t>
    </dgm:pt>
    <dgm:pt modelId="{D7AF77BC-EE3F-433B-A7CE-CC531AF05CC4}" type="pres">
      <dgm:prSet presAssocID="{0F694991-BD43-4133-81B9-C66CEDF1EE0B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7424D7-2805-4452-8B33-FBBB2FB63F56}" type="pres">
      <dgm:prSet presAssocID="{0F694991-BD43-4133-81B9-C66CEDF1EE0B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B0719D-83D9-4C18-9A69-99FAA31F46A6}" type="pres">
      <dgm:prSet presAssocID="{987D1501-B60B-4633-AB35-9B1638D89C07}" presName="hSp" presStyleCnt="0"/>
      <dgm:spPr/>
    </dgm:pt>
    <dgm:pt modelId="{217E5967-8100-406D-9210-227111F6F27E}" type="pres">
      <dgm:prSet presAssocID="{987D1501-B60B-4633-AB35-9B1638D89C07}" presName="vProcSp" presStyleCnt="0"/>
      <dgm:spPr/>
    </dgm:pt>
    <dgm:pt modelId="{66E4C39F-23AC-4EF8-97AD-329F8ECCDCBD}" type="pres">
      <dgm:prSet presAssocID="{987D1501-B60B-4633-AB35-9B1638D89C07}" presName="vSp1" presStyleCnt="0"/>
      <dgm:spPr/>
    </dgm:pt>
    <dgm:pt modelId="{BA4F9902-95A1-4735-9C54-38EECF34738E}" type="pres">
      <dgm:prSet presAssocID="{987D1501-B60B-4633-AB35-9B1638D89C07}" presName="simulatedConn" presStyleLbl="solidFgAcc1" presStyleIdx="1" presStyleCnt="6"/>
      <dgm:spPr/>
    </dgm:pt>
    <dgm:pt modelId="{03436A62-B040-475A-9650-FC08C2265B1D}" type="pres">
      <dgm:prSet presAssocID="{987D1501-B60B-4633-AB35-9B1638D89C07}" presName="vSp2" presStyleCnt="0"/>
      <dgm:spPr/>
    </dgm:pt>
    <dgm:pt modelId="{80EB736C-3511-4B2B-9BAE-2E0F7C627219}" type="pres">
      <dgm:prSet presAssocID="{987D1501-B60B-4633-AB35-9B1638D89C07}" presName="sibTrans" presStyleCnt="0"/>
      <dgm:spPr/>
    </dgm:pt>
    <dgm:pt modelId="{E911991B-7AF2-4CA2-9105-D150F059A77A}" type="pres">
      <dgm:prSet presAssocID="{CA1BAE19-2147-4A5C-9833-54DD019B2422}" presName="compositeNode" presStyleCnt="0">
        <dgm:presLayoutVars>
          <dgm:bulletEnabled val="1"/>
        </dgm:presLayoutVars>
      </dgm:prSet>
      <dgm:spPr/>
    </dgm:pt>
    <dgm:pt modelId="{E80DDD1C-0A38-4511-98F7-3E52CC6668C6}" type="pres">
      <dgm:prSet presAssocID="{CA1BAE19-2147-4A5C-9833-54DD019B2422}" presName="bgRect" presStyleLbl="node1" presStyleIdx="2" presStyleCnt="7"/>
      <dgm:spPr/>
      <dgm:t>
        <a:bodyPr/>
        <a:lstStyle/>
        <a:p>
          <a:endParaRPr lang="en-US"/>
        </a:p>
      </dgm:t>
    </dgm:pt>
    <dgm:pt modelId="{0936D6B2-4553-4B15-93DE-0D8279694C98}" type="pres">
      <dgm:prSet presAssocID="{CA1BAE19-2147-4A5C-9833-54DD019B2422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8981D3-D7ED-43E3-B701-17538C150219}" type="pres">
      <dgm:prSet presAssocID="{CA1BAE19-2147-4A5C-9833-54DD019B2422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2C6245-601E-41DA-889B-105AE2C8D17D}" type="pres">
      <dgm:prSet presAssocID="{5BB96931-0D6E-443D-8E9F-48467A66B2E6}" presName="hSp" presStyleCnt="0"/>
      <dgm:spPr/>
    </dgm:pt>
    <dgm:pt modelId="{5E7DC168-60BE-4885-825A-4740B1DE7C7B}" type="pres">
      <dgm:prSet presAssocID="{5BB96931-0D6E-443D-8E9F-48467A66B2E6}" presName="vProcSp" presStyleCnt="0"/>
      <dgm:spPr/>
    </dgm:pt>
    <dgm:pt modelId="{63869E0D-2BE7-4C55-872F-81F685E3DC04}" type="pres">
      <dgm:prSet presAssocID="{5BB96931-0D6E-443D-8E9F-48467A66B2E6}" presName="vSp1" presStyleCnt="0"/>
      <dgm:spPr/>
    </dgm:pt>
    <dgm:pt modelId="{4A1742C3-226E-4C53-A2B3-AFA124CF35E8}" type="pres">
      <dgm:prSet presAssocID="{5BB96931-0D6E-443D-8E9F-48467A66B2E6}" presName="simulatedConn" presStyleLbl="solidFgAcc1" presStyleIdx="2" presStyleCnt="6"/>
      <dgm:spPr/>
    </dgm:pt>
    <dgm:pt modelId="{F7D0682E-2799-4F7B-8BEF-D7EFA41941A4}" type="pres">
      <dgm:prSet presAssocID="{5BB96931-0D6E-443D-8E9F-48467A66B2E6}" presName="vSp2" presStyleCnt="0"/>
      <dgm:spPr/>
    </dgm:pt>
    <dgm:pt modelId="{0CFD4859-7834-4938-8370-9630F117CF3D}" type="pres">
      <dgm:prSet presAssocID="{5BB96931-0D6E-443D-8E9F-48467A66B2E6}" presName="sibTrans" presStyleCnt="0"/>
      <dgm:spPr/>
    </dgm:pt>
    <dgm:pt modelId="{7C9FA102-286D-4E9E-95D4-864EC514D21E}" type="pres">
      <dgm:prSet presAssocID="{428E5CF9-E48D-410A-A21E-7133CBEED611}" presName="compositeNode" presStyleCnt="0">
        <dgm:presLayoutVars>
          <dgm:bulletEnabled val="1"/>
        </dgm:presLayoutVars>
      </dgm:prSet>
      <dgm:spPr/>
    </dgm:pt>
    <dgm:pt modelId="{2D448582-30C7-4D41-91D5-C269364A12B0}" type="pres">
      <dgm:prSet presAssocID="{428E5CF9-E48D-410A-A21E-7133CBEED611}" presName="bgRect" presStyleLbl="node1" presStyleIdx="3" presStyleCnt="7"/>
      <dgm:spPr/>
      <dgm:t>
        <a:bodyPr/>
        <a:lstStyle/>
        <a:p>
          <a:endParaRPr lang="en-US"/>
        </a:p>
      </dgm:t>
    </dgm:pt>
    <dgm:pt modelId="{9237326C-FFF8-4CFE-823C-B3B72ACB7027}" type="pres">
      <dgm:prSet presAssocID="{428E5CF9-E48D-410A-A21E-7133CBEED611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477459-8519-4D75-9FAF-DB7C4909F500}" type="pres">
      <dgm:prSet presAssocID="{428E5CF9-E48D-410A-A21E-7133CBEED611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74D204-6DD5-4B02-9ED5-2FDFA812C272}" type="pres">
      <dgm:prSet presAssocID="{73B8FB5E-E12C-4B5D-9D2E-DE918F3A9EE3}" presName="hSp" presStyleCnt="0"/>
      <dgm:spPr/>
    </dgm:pt>
    <dgm:pt modelId="{4411CF78-6D5E-4BC5-91FB-E7EF76998893}" type="pres">
      <dgm:prSet presAssocID="{73B8FB5E-E12C-4B5D-9D2E-DE918F3A9EE3}" presName="vProcSp" presStyleCnt="0"/>
      <dgm:spPr/>
    </dgm:pt>
    <dgm:pt modelId="{8AEC91D5-9ECC-42FB-945C-58B00B59DA92}" type="pres">
      <dgm:prSet presAssocID="{73B8FB5E-E12C-4B5D-9D2E-DE918F3A9EE3}" presName="vSp1" presStyleCnt="0"/>
      <dgm:spPr/>
    </dgm:pt>
    <dgm:pt modelId="{0AD94F8C-E447-48BC-B5EA-B2A7490BF6C2}" type="pres">
      <dgm:prSet presAssocID="{73B8FB5E-E12C-4B5D-9D2E-DE918F3A9EE3}" presName="simulatedConn" presStyleLbl="solidFgAcc1" presStyleIdx="3" presStyleCnt="6"/>
      <dgm:spPr/>
    </dgm:pt>
    <dgm:pt modelId="{5CBA22DF-5C20-4EFD-8AB9-38F7BF81E654}" type="pres">
      <dgm:prSet presAssocID="{73B8FB5E-E12C-4B5D-9D2E-DE918F3A9EE3}" presName="vSp2" presStyleCnt="0"/>
      <dgm:spPr/>
    </dgm:pt>
    <dgm:pt modelId="{9CE5C065-C9DC-40CF-BB22-4E7AD569DE4C}" type="pres">
      <dgm:prSet presAssocID="{73B8FB5E-E12C-4B5D-9D2E-DE918F3A9EE3}" presName="sibTrans" presStyleCnt="0"/>
      <dgm:spPr/>
    </dgm:pt>
    <dgm:pt modelId="{666C5102-D18C-41D6-B342-1BB4AEE36100}" type="pres">
      <dgm:prSet presAssocID="{FA6B89EB-D2AA-4DE0-A548-666F4D1A310C}" presName="compositeNode" presStyleCnt="0">
        <dgm:presLayoutVars>
          <dgm:bulletEnabled val="1"/>
        </dgm:presLayoutVars>
      </dgm:prSet>
      <dgm:spPr/>
    </dgm:pt>
    <dgm:pt modelId="{6A0E9643-4D68-4BDE-AECC-BEAC61CE3548}" type="pres">
      <dgm:prSet presAssocID="{FA6B89EB-D2AA-4DE0-A548-666F4D1A310C}" presName="bgRect" presStyleLbl="node1" presStyleIdx="4" presStyleCnt="7"/>
      <dgm:spPr/>
      <dgm:t>
        <a:bodyPr/>
        <a:lstStyle/>
        <a:p>
          <a:endParaRPr lang="en-US"/>
        </a:p>
      </dgm:t>
    </dgm:pt>
    <dgm:pt modelId="{4ED6CF0D-1798-4E7C-A00F-8BD301588940}" type="pres">
      <dgm:prSet presAssocID="{FA6B89EB-D2AA-4DE0-A548-666F4D1A310C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2773EA-1DAA-4BF6-A901-342B3CDAE536}" type="pres">
      <dgm:prSet presAssocID="{FA6B89EB-D2AA-4DE0-A548-666F4D1A310C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854792-C690-4B9C-A5E9-12D6B9DB096E}" type="pres">
      <dgm:prSet presAssocID="{BCBA2C72-0CAE-49C1-BC4A-6FC903B39D0C}" presName="hSp" presStyleCnt="0"/>
      <dgm:spPr/>
    </dgm:pt>
    <dgm:pt modelId="{FD7F4024-A33D-4E8E-A9E5-D4519005503B}" type="pres">
      <dgm:prSet presAssocID="{BCBA2C72-0CAE-49C1-BC4A-6FC903B39D0C}" presName="vProcSp" presStyleCnt="0"/>
      <dgm:spPr/>
    </dgm:pt>
    <dgm:pt modelId="{83A73B82-5285-4341-9FDB-D99FA753A001}" type="pres">
      <dgm:prSet presAssocID="{BCBA2C72-0CAE-49C1-BC4A-6FC903B39D0C}" presName="vSp1" presStyleCnt="0"/>
      <dgm:spPr/>
    </dgm:pt>
    <dgm:pt modelId="{C128F5AB-4C5C-46E5-B652-344AD484287F}" type="pres">
      <dgm:prSet presAssocID="{BCBA2C72-0CAE-49C1-BC4A-6FC903B39D0C}" presName="simulatedConn" presStyleLbl="solidFgAcc1" presStyleIdx="4" presStyleCnt="6"/>
      <dgm:spPr/>
    </dgm:pt>
    <dgm:pt modelId="{5DBA2B5A-274A-4E5A-9B54-1FD288D77470}" type="pres">
      <dgm:prSet presAssocID="{BCBA2C72-0CAE-49C1-BC4A-6FC903B39D0C}" presName="vSp2" presStyleCnt="0"/>
      <dgm:spPr/>
    </dgm:pt>
    <dgm:pt modelId="{86D21E1D-56FA-4770-9C1C-568AA5E47B81}" type="pres">
      <dgm:prSet presAssocID="{BCBA2C72-0CAE-49C1-BC4A-6FC903B39D0C}" presName="sibTrans" presStyleCnt="0"/>
      <dgm:spPr/>
    </dgm:pt>
    <dgm:pt modelId="{BADB0EAA-673A-43FC-A7CF-DEE6B6E08B82}" type="pres">
      <dgm:prSet presAssocID="{431DE2B4-DCF2-4876-8445-523922C80891}" presName="compositeNode" presStyleCnt="0">
        <dgm:presLayoutVars>
          <dgm:bulletEnabled val="1"/>
        </dgm:presLayoutVars>
      </dgm:prSet>
      <dgm:spPr/>
    </dgm:pt>
    <dgm:pt modelId="{860AD56F-FD07-4740-B997-68E921E2A2BE}" type="pres">
      <dgm:prSet presAssocID="{431DE2B4-DCF2-4876-8445-523922C80891}" presName="bgRect" presStyleLbl="node1" presStyleIdx="5" presStyleCnt="7"/>
      <dgm:spPr/>
      <dgm:t>
        <a:bodyPr/>
        <a:lstStyle/>
        <a:p>
          <a:endParaRPr lang="en-US"/>
        </a:p>
      </dgm:t>
    </dgm:pt>
    <dgm:pt modelId="{F5434D94-6648-4913-88BC-7937031F189C}" type="pres">
      <dgm:prSet presAssocID="{431DE2B4-DCF2-4876-8445-523922C80891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E4F956-BE3F-4868-8057-F238DB05BAA7}" type="pres">
      <dgm:prSet presAssocID="{431DE2B4-DCF2-4876-8445-523922C80891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56CE69-1DBF-4441-A2FB-C3FAABA4B406}" type="pres">
      <dgm:prSet presAssocID="{2F19D5C4-99C6-4D94-9C5C-28BEB04D21D9}" presName="hSp" presStyleCnt="0"/>
      <dgm:spPr/>
    </dgm:pt>
    <dgm:pt modelId="{BCA647A4-A7FA-42C4-82F8-3AF251592587}" type="pres">
      <dgm:prSet presAssocID="{2F19D5C4-99C6-4D94-9C5C-28BEB04D21D9}" presName="vProcSp" presStyleCnt="0"/>
      <dgm:spPr/>
    </dgm:pt>
    <dgm:pt modelId="{DC922491-04D0-45D3-8521-4DEFC5F45CC5}" type="pres">
      <dgm:prSet presAssocID="{2F19D5C4-99C6-4D94-9C5C-28BEB04D21D9}" presName="vSp1" presStyleCnt="0"/>
      <dgm:spPr/>
    </dgm:pt>
    <dgm:pt modelId="{482C4A9F-6DF0-4BD7-9904-D5EA56E202C6}" type="pres">
      <dgm:prSet presAssocID="{2F19D5C4-99C6-4D94-9C5C-28BEB04D21D9}" presName="simulatedConn" presStyleLbl="solidFgAcc1" presStyleIdx="5" presStyleCnt="6"/>
      <dgm:spPr/>
    </dgm:pt>
    <dgm:pt modelId="{EFCE6990-AA58-45C0-93C8-7BEBE863B366}" type="pres">
      <dgm:prSet presAssocID="{2F19D5C4-99C6-4D94-9C5C-28BEB04D21D9}" presName="vSp2" presStyleCnt="0"/>
      <dgm:spPr/>
    </dgm:pt>
    <dgm:pt modelId="{024A6E2F-655D-471C-9675-4E7D1639064A}" type="pres">
      <dgm:prSet presAssocID="{2F19D5C4-99C6-4D94-9C5C-28BEB04D21D9}" presName="sibTrans" presStyleCnt="0"/>
      <dgm:spPr/>
    </dgm:pt>
    <dgm:pt modelId="{C28F1288-8001-433E-97E2-FDC43189B5F2}" type="pres">
      <dgm:prSet presAssocID="{0ADBC2EC-4578-4FE4-AD79-9FD07FB4B547}" presName="compositeNode" presStyleCnt="0">
        <dgm:presLayoutVars>
          <dgm:bulletEnabled val="1"/>
        </dgm:presLayoutVars>
      </dgm:prSet>
      <dgm:spPr/>
    </dgm:pt>
    <dgm:pt modelId="{D114A9C5-8A7F-4DEA-8349-CD753D7A3BCC}" type="pres">
      <dgm:prSet presAssocID="{0ADBC2EC-4578-4FE4-AD79-9FD07FB4B547}" presName="bgRect" presStyleLbl="node1" presStyleIdx="6" presStyleCnt="7"/>
      <dgm:spPr/>
      <dgm:t>
        <a:bodyPr/>
        <a:lstStyle/>
        <a:p>
          <a:endParaRPr lang="en-US"/>
        </a:p>
      </dgm:t>
    </dgm:pt>
    <dgm:pt modelId="{E771D532-B736-4A4F-B3C3-2561F4C961F9}" type="pres">
      <dgm:prSet presAssocID="{0ADBC2EC-4578-4FE4-AD79-9FD07FB4B547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0676D4-A195-42C7-A1FA-C144D6425B81}" type="pres">
      <dgm:prSet presAssocID="{0ADBC2EC-4578-4FE4-AD79-9FD07FB4B547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92CDB8-49CC-469E-912E-3F9C0EF5CDAB}" type="presOf" srcId="{0F694991-BD43-4133-81B9-C66CEDF1EE0B}" destId="{D7AF77BC-EE3F-433B-A7CE-CC531AF05CC4}" srcOrd="1" destOrd="0" presId="urn:microsoft.com/office/officeart/2005/8/layout/hProcess7"/>
    <dgm:cxn modelId="{8176D5DD-BC40-427B-B66F-B347D4C06F5A}" type="presOf" srcId="{C380C458-9112-43AE-9325-9DDC4D049E0C}" destId="{3A8981D3-D7ED-43E3-B701-17538C150219}" srcOrd="0" destOrd="0" presId="urn:microsoft.com/office/officeart/2005/8/layout/hProcess7"/>
    <dgm:cxn modelId="{B5DACA98-9901-4FD3-ACAD-36E04CBF8DD4}" type="presOf" srcId="{431DE2B4-DCF2-4876-8445-523922C80891}" destId="{F5434D94-6648-4913-88BC-7937031F189C}" srcOrd="1" destOrd="0" presId="urn:microsoft.com/office/officeart/2005/8/layout/hProcess7"/>
    <dgm:cxn modelId="{1942EB35-9875-4A44-8AFA-FEEDE3492566}" srcId="{0E6A794F-D109-4209-8AC2-AD1FF2EE34B4}" destId="{431DE2B4-DCF2-4876-8445-523922C80891}" srcOrd="5" destOrd="0" parTransId="{A290DEFB-085A-4DE3-9481-AB1B36E1BDB5}" sibTransId="{2F19D5C4-99C6-4D94-9C5C-28BEB04D21D9}"/>
    <dgm:cxn modelId="{3CF85E01-E49A-42EB-A29F-7B8C57D01006}" srcId="{FA6B89EB-D2AA-4DE0-A548-666F4D1A310C}" destId="{D5F59FE6-54E3-4DDC-B168-24DD02D0ED60}" srcOrd="0" destOrd="0" parTransId="{DD5E2D8C-4FBA-4051-B2DD-8216B3A9BF99}" sibTransId="{3ADBC516-F36F-4DF9-897E-257C72748928}"/>
    <dgm:cxn modelId="{E589E674-A517-4DF8-83D7-F667EF69C165}" type="presOf" srcId="{428E5CF9-E48D-410A-A21E-7133CBEED611}" destId="{9237326C-FFF8-4CFE-823C-B3B72ACB7027}" srcOrd="1" destOrd="0" presId="urn:microsoft.com/office/officeart/2005/8/layout/hProcess7"/>
    <dgm:cxn modelId="{675850AE-EF33-4649-9628-EBBE127871EA}" type="presOf" srcId="{5FD3D8C4-A13F-4E08-9B4F-EF77274CA609}" destId="{197424D7-2805-4452-8B33-FBBB2FB63F56}" srcOrd="0" destOrd="0" presId="urn:microsoft.com/office/officeart/2005/8/layout/hProcess7"/>
    <dgm:cxn modelId="{F453985B-4988-4E74-8E3C-CF9EC8E16D9C}" srcId="{0E6A794F-D109-4209-8AC2-AD1FF2EE34B4}" destId="{CA1BAE19-2147-4A5C-9833-54DD019B2422}" srcOrd="2" destOrd="0" parTransId="{A4501AAE-8965-401B-B5CC-D331CFA1B0B1}" sibTransId="{5BB96931-0D6E-443D-8E9F-48467A66B2E6}"/>
    <dgm:cxn modelId="{269B2C68-FF01-417F-8E88-70A498114309}" srcId="{0E6A794F-D109-4209-8AC2-AD1FF2EE34B4}" destId="{428E5CF9-E48D-410A-A21E-7133CBEED611}" srcOrd="3" destOrd="0" parTransId="{8E9DA1D7-3C40-421E-84EB-2336CE5EB0FA}" sibTransId="{73B8FB5E-E12C-4B5D-9D2E-DE918F3A9EE3}"/>
    <dgm:cxn modelId="{B1438BF7-70F7-472D-A12B-78039CE4E8E0}" srcId="{0F694991-BD43-4133-81B9-C66CEDF1EE0B}" destId="{5FD3D8C4-A13F-4E08-9B4F-EF77274CA609}" srcOrd="0" destOrd="0" parTransId="{EB531E27-DABC-40BC-B11D-E850B6BFFBC4}" sibTransId="{35745191-DFCE-4C40-ABA5-A4A84752010F}"/>
    <dgm:cxn modelId="{9F88B187-DEE2-409D-A9AA-037AD0127D8B}" srcId="{431DE2B4-DCF2-4876-8445-523922C80891}" destId="{B363F5B4-D784-4200-B294-21C77AB3E2E9}" srcOrd="0" destOrd="0" parTransId="{A202ECF2-15E4-466A-8169-EBD8857A7B48}" sibTransId="{41CB25DD-2EED-455B-8577-B90824210928}"/>
    <dgm:cxn modelId="{660CA186-14FE-4B35-9BD3-AEB43882473D}" type="presOf" srcId="{B363F5B4-D784-4200-B294-21C77AB3E2E9}" destId="{65E4F956-BE3F-4868-8057-F238DB05BAA7}" srcOrd="0" destOrd="0" presId="urn:microsoft.com/office/officeart/2005/8/layout/hProcess7"/>
    <dgm:cxn modelId="{CE7D6BC0-69EE-47CA-A779-1D1754CD574B}" srcId="{5803E424-BC3F-413D-AF3F-8671BBBC65B3}" destId="{4ECA7440-C379-4BD5-A381-0478C11C367A}" srcOrd="0" destOrd="0" parTransId="{98EB9BE4-A8A7-4962-BA52-76D2E29BFAD6}" sibTransId="{DAAC6F10-3E50-4EB7-8FE2-00D871A4F3F0}"/>
    <dgm:cxn modelId="{6CBE165E-050F-49C3-8D60-3C89B1EA518C}" type="presOf" srcId="{FA6B89EB-D2AA-4DE0-A548-666F4D1A310C}" destId="{4ED6CF0D-1798-4E7C-A00F-8BD301588940}" srcOrd="1" destOrd="0" presId="urn:microsoft.com/office/officeart/2005/8/layout/hProcess7"/>
    <dgm:cxn modelId="{276D9051-BF0A-40F1-8904-F08F38C82E6B}" type="presOf" srcId="{0F694991-BD43-4133-81B9-C66CEDF1EE0B}" destId="{830D57E0-FCF5-496D-910B-75BEA62EB55C}" srcOrd="0" destOrd="0" presId="urn:microsoft.com/office/officeart/2005/8/layout/hProcess7"/>
    <dgm:cxn modelId="{2AC588CD-C47B-4AC7-B914-BF7BCE33C651}" type="presOf" srcId="{FA6B89EB-D2AA-4DE0-A548-666F4D1A310C}" destId="{6A0E9643-4D68-4BDE-AECC-BEAC61CE3548}" srcOrd="0" destOrd="0" presId="urn:microsoft.com/office/officeart/2005/8/layout/hProcess7"/>
    <dgm:cxn modelId="{E30E435E-781F-47FF-B671-888EC1110A73}" type="presOf" srcId="{0ADBC2EC-4578-4FE4-AD79-9FD07FB4B547}" destId="{D114A9C5-8A7F-4DEA-8349-CD753D7A3BCC}" srcOrd="0" destOrd="0" presId="urn:microsoft.com/office/officeart/2005/8/layout/hProcess7"/>
    <dgm:cxn modelId="{3BC8EA71-A7A0-4AE1-BD69-0BB6B41756D8}" srcId="{428E5CF9-E48D-410A-A21E-7133CBEED611}" destId="{24DF1EE3-A884-45C0-B283-D2AF402D1D98}" srcOrd="0" destOrd="0" parTransId="{991FA443-F9B5-4697-95F4-1C1A5028DA13}" sibTransId="{A54325FB-C19A-4C18-94AD-70FEB91B463C}"/>
    <dgm:cxn modelId="{9B921388-CC77-484E-949E-D0960BD714AB}" type="presOf" srcId="{0ADBC2EC-4578-4FE4-AD79-9FD07FB4B547}" destId="{E771D532-B736-4A4F-B3C3-2561F4C961F9}" srcOrd="1" destOrd="0" presId="urn:microsoft.com/office/officeart/2005/8/layout/hProcess7"/>
    <dgm:cxn modelId="{86FBEA38-F9A4-4452-B21B-C56D90C357A4}" srcId="{0E6A794F-D109-4209-8AC2-AD1FF2EE34B4}" destId="{FA6B89EB-D2AA-4DE0-A548-666F4D1A310C}" srcOrd="4" destOrd="0" parTransId="{C0D13C01-4DB6-41A1-A0BE-8909A75A110D}" sibTransId="{BCBA2C72-0CAE-49C1-BC4A-6FC903B39D0C}"/>
    <dgm:cxn modelId="{35DB23A6-9992-4E87-A363-7B06D5D8E686}" srcId="{0ADBC2EC-4578-4FE4-AD79-9FD07FB4B547}" destId="{333BE95B-27AE-4D93-8B67-DC0FC3A31CBA}" srcOrd="0" destOrd="0" parTransId="{5BEE4E32-FB57-4C02-9A43-C2EB22929656}" sibTransId="{EC69F83F-7DF5-452D-93A8-E9CE51B46D86}"/>
    <dgm:cxn modelId="{9E7FEA68-5727-455A-9036-07D0804E6138}" type="presOf" srcId="{333BE95B-27AE-4D93-8B67-DC0FC3A31CBA}" destId="{310676D4-A195-42C7-A1FA-C144D6425B81}" srcOrd="0" destOrd="0" presId="urn:microsoft.com/office/officeart/2005/8/layout/hProcess7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43DA0287-D987-47D1-AE59-E49D91F645CC}" type="presOf" srcId="{4ECA7440-C379-4BD5-A381-0478C11C367A}" destId="{8827B584-4592-4D6F-9A0F-A5520D75006D}" srcOrd="0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71B8E8B5-4E45-49E2-AEB4-0130F867545F}" type="presOf" srcId="{CA1BAE19-2147-4A5C-9833-54DD019B2422}" destId="{0936D6B2-4553-4B15-93DE-0D8279694C98}" srcOrd="1" destOrd="0" presId="urn:microsoft.com/office/officeart/2005/8/layout/hProcess7"/>
    <dgm:cxn modelId="{AA06DF1F-42F0-4870-8A59-F61D610AD96A}" srcId="{CA1BAE19-2147-4A5C-9833-54DD019B2422}" destId="{C380C458-9112-43AE-9325-9DDC4D049E0C}" srcOrd="0" destOrd="0" parTransId="{EEFF4C29-11F0-4A42-9023-FC5DEFED171C}" sibTransId="{B62B6494-3D46-4C83-94B8-2F24892E895D}"/>
    <dgm:cxn modelId="{C236A19A-B647-4A82-BC94-803E9F411BD0}" type="presOf" srcId="{D5F59FE6-54E3-4DDC-B168-24DD02D0ED60}" destId="{A22773EA-1DAA-4BF6-A901-342B3CDAE536}" srcOrd="0" destOrd="0" presId="urn:microsoft.com/office/officeart/2005/8/layout/hProcess7"/>
    <dgm:cxn modelId="{F64A8EC2-4CE7-4F6C-BF98-8F190C7082E6}" type="presOf" srcId="{428E5CF9-E48D-410A-A21E-7133CBEED611}" destId="{2D448582-30C7-4D41-91D5-C269364A12B0}" srcOrd="0" destOrd="0" presId="urn:microsoft.com/office/officeart/2005/8/layout/hProcess7"/>
    <dgm:cxn modelId="{CD240D5A-9292-403B-984A-669F0B2A268D}" srcId="{0E6A794F-D109-4209-8AC2-AD1FF2EE34B4}" destId="{0F694991-BD43-4133-81B9-C66CEDF1EE0B}" srcOrd="1" destOrd="0" parTransId="{D92DAADB-3360-499B-A3BB-7AF0C9DF92CA}" sibTransId="{987D1501-B60B-4633-AB35-9B1638D89C07}"/>
    <dgm:cxn modelId="{0D0A1955-6309-4EB1-A8A1-48EE9B914657}" type="presOf" srcId="{24DF1EE3-A884-45C0-B283-D2AF402D1D98}" destId="{26477459-8519-4D75-9FAF-DB7C4909F500}" srcOrd="0" destOrd="0" presId="urn:microsoft.com/office/officeart/2005/8/layout/hProcess7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11FCBA2B-85D7-4A25-B96F-90E99D5E586B}" srcId="{0E6A794F-D109-4209-8AC2-AD1FF2EE34B4}" destId="{0ADBC2EC-4578-4FE4-AD79-9FD07FB4B547}" srcOrd="6" destOrd="0" parTransId="{CD8C8178-9C1F-433B-8A07-921942241FB9}" sibTransId="{6F2EC85B-6B82-49DC-8FBB-AF63330A13B7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7A30F5F3-68CC-4199-8926-F28EBA6B4540}" type="presOf" srcId="{CA1BAE19-2147-4A5C-9833-54DD019B2422}" destId="{E80DDD1C-0A38-4511-98F7-3E52CC6668C6}" srcOrd="0" destOrd="0" presId="urn:microsoft.com/office/officeart/2005/8/layout/hProcess7"/>
    <dgm:cxn modelId="{C9810A4A-CAE4-4AEB-ADE0-E3EF84AE7446}" type="presOf" srcId="{431DE2B4-DCF2-4876-8445-523922C80891}" destId="{860AD56F-FD07-4740-B997-68E921E2A2BE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EE7026AC-C903-4893-BCCC-3B99566027DF}" type="presParOf" srcId="{F70CE42E-36A4-48F2-A59A-5CA04782C832}" destId="{DD2A3BEF-D899-4DC6-AA01-7381A5D18BB8}" srcOrd="4" destOrd="0" presId="urn:microsoft.com/office/officeart/2005/8/layout/hProcess7"/>
    <dgm:cxn modelId="{F5E1A68C-E406-4F4D-A2EC-4BF4034DF45A}" type="presParOf" srcId="{DD2A3BEF-D899-4DC6-AA01-7381A5D18BB8}" destId="{830D57E0-FCF5-496D-910B-75BEA62EB55C}" srcOrd="0" destOrd="0" presId="urn:microsoft.com/office/officeart/2005/8/layout/hProcess7"/>
    <dgm:cxn modelId="{270BBF0C-1990-41F3-9544-FF758E847F69}" type="presParOf" srcId="{DD2A3BEF-D899-4DC6-AA01-7381A5D18BB8}" destId="{D7AF77BC-EE3F-433B-A7CE-CC531AF05CC4}" srcOrd="1" destOrd="0" presId="urn:microsoft.com/office/officeart/2005/8/layout/hProcess7"/>
    <dgm:cxn modelId="{32A9EC64-0F51-46A6-926A-5B1114437837}" type="presParOf" srcId="{DD2A3BEF-D899-4DC6-AA01-7381A5D18BB8}" destId="{197424D7-2805-4452-8B33-FBBB2FB63F56}" srcOrd="2" destOrd="0" presId="urn:microsoft.com/office/officeart/2005/8/layout/hProcess7"/>
    <dgm:cxn modelId="{E6E7431D-7BDE-44B0-A52E-C6DA01D78838}" type="presParOf" srcId="{F70CE42E-36A4-48F2-A59A-5CA04782C832}" destId="{ABB0719D-83D9-4C18-9A69-99FAA31F46A6}" srcOrd="5" destOrd="0" presId="urn:microsoft.com/office/officeart/2005/8/layout/hProcess7"/>
    <dgm:cxn modelId="{8D991B05-EF78-4DEE-8C59-E120246696F5}" type="presParOf" srcId="{F70CE42E-36A4-48F2-A59A-5CA04782C832}" destId="{217E5967-8100-406D-9210-227111F6F27E}" srcOrd="6" destOrd="0" presId="urn:microsoft.com/office/officeart/2005/8/layout/hProcess7"/>
    <dgm:cxn modelId="{77125F23-C45B-49E7-99E3-4356F7C0D20C}" type="presParOf" srcId="{217E5967-8100-406D-9210-227111F6F27E}" destId="{66E4C39F-23AC-4EF8-97AD-329F8ECCDCBD}" srcOrd="0" destOrd="0" presId="urn:microsoft.com/office/officeart/2005/8/layout/hProcess7"/>
    <dgm:cxn modelId="{738DE379-FB58-452B-B858-ECCFE6ED8964}" type="presParOf" srcId="{217E5967-8100-406D-9210-227111F6F27E}" destId="{BA4F9902-95A1-4735-9C54-38EECF34738E}" srcOrd="1" destOrd="0" presId="urn:microsoft.com/office/officeart/2005/8/layout/hProcess7"/>
    <dgm:cxn modelId="{45F6AEC4-AFEC-47A5-88D5-79E0203F6FA1}" type="presParOf" srcId="{217E5967-8100-406D-9210-227111F6F27E}" destId="{03436A62-B040-475A-9650-FC08C2265B1D}" srcOrd="2" destOrd="0" presId="urn:microsoft.com/office/officeart/2005/8/layout/hProcess7"/>
    <dgm:cxn modelId="{0ADC7A5E-3755-450F-B4FC-9FC906895282}" type="presParOf" srcId="{F70CE42E-36A4-48F2-A59A-5CA04782C832}" destId="{80EB736C-3511-4B2B-9BAE-2E0F7C627219}" srcOrd="7" destOrd="0" presId="urn:microsoft.com/office/officeart/2005/8/layout/hProcess7"/>
    <dgm:cxn modelId="{02FC2931-4EC8-48FE-85C2-1338C55B6604}" type="presParOf" srcId="{F70CE42E-36A4-48F2-A59A-5CA04782C832}" destId="{E911991B-7AF2-4CA2-9105-D150F059A77A}" srcOrd="8" destOrd="0" presId="urn:microsoft.com/office/officeart/2005/8/layout/hProcess7"/>
    <dgm:cxn modelId="{7114EF7C-27E1-42BA-8C55-386F3D6E56C1}" type="presParOf" srcId="{E911991B-7AF2-4CA2-9105-D150F059A77A}" destId="{E80DDD1C-0A38-4511-98F7-3E52CC6668C6}" srcOrd="0" destOrd="0" presId="urn:microsoft.com/office/officeart/2005/8/layout/hProcess7"/>
    <dgm:cxn modelId="{2C9B7A29-2AA7-463C-ACA3-C25882734DFA}" type="presParOf" srcId="{E911991B-7AF2-4CA2-9105-D150F059A77A}" destId="{0936D6B2-4553-4B15-93DE-0D8279694C98}" srcOrd="1" destOrd="0" presId="urn:microsoft.com/office/officeart/2005/8/layout/hProcess7"/>
    <dgm:cxn modelId="{CB4E915B-835C-421D-8D87-32C07DC7F708}" type="presParOf" srcId="{E911991B-7AF2-4CA2-9105-D150F059A77A}" destId="{3A8981D3-D7ED-43E3-B701-17538C150219}" srcOrd="2" destOrd="0" presId="urn:microsoft.com/office/officeart/2005/8/layout/hProcess7"/>
    <dgm:cxn modelId="{BF5A642F-B135-4005-8879-F7F053AEFBED}" type="presParOf" srcId="{F70CE42E-36A4-48F2-A59A-5CA04782C832}" destId="{532C6245-601E-41DA-889B-105AE2C8D17D}" srcOrd="9" destOrd="0" presId="urn:microsoft.com/office/officeart/2005/8/layout/hProcess7"/>
    <dgm:cxn modelId="{63C8C22A-652D-4D96-8180-1F00804C7DF2}" type="presParOf" srcId="{F70CE42E-36A4-48F2-A59A-5CA04782C832}" destId="{5E7DC168-60BE-4885-825A-4740B1DE7C7B}" srcOrd="10" destOrd="0" presId="urn:microsoft.com/office/officeart/2005/8/layout/hProcess7"/>
    <dgm:cxn modelId="{04C5D835-4596-43EA-99CC-1F0E4DE06DA0}" type="presParOf" srcId="{5E7DC168-60BE-4885-825A-4740B1DE7C7B}" destId="{63869E0D-2BE7-4C55-872F-81F685E3DC04}" srcOrd="0" destOrd="0" presId="urn:microsoft.com/office/officeart/2005/8/layout/hProcess7"/>
    <dgm:cxn modelId="{2BF8029D-390D-4ECE-98A2-6C414A712C00}" type="presParOf" srcId="{5E7DC168-60BE-4885-825A-4740B1DE7C7B}" destId="{4A1742C3-226E-4C53-A2B3-AFA124CF35E8}" srcOrd="1" destOrd="0" presId="urn:microsoft.com/office/officeart/2005/8/layout/hProcess7"/>
    <dgm:cxn modelId="{C7EBB067-C28F-494F-A335-A2188662C8F3}" type="presParOf" srcId="{5E7DC168-60BE-4885-825A-4740B1DE7C7B}" destId="{F7D0682E-2799-4F7B-8BEF-D7EFA41941A4}" srcOrd="2" destOrd="0" presId="urn:microsoft.com/office/officeart/2005/8/layout/hProcess7"/>
    <dgm:cxn modelId="{1F7A0A4D-6BF0-4F91-A099-E7DDF7CFF06B}" type="presParOf" srcId="{F70CE42E-36A4-48F2-A59A-5CA04782C832}" destId="{0CFD4859-7834-4938-8370-9630F117CF3D}" srcOrd="11" destOrd="0" presId="urn:microsoft.com/office/officeart/2005/8/layout/hProcess7"/>
    <dgm:cxn modelId="{DCC641A0-7229-45A6-98C4-C87FF1855A99}" type="presParOf" srcId="{F70CE42E-36A4-48F2-A59A-5CA04782C832}" destId="{7C9FA102-286D-4E9E-95D4-864EC514D21E}" srcOrd="12" destOrd="0" presId="urn:microsoft.com/office/officeart/2005/8/layout/hProcess7"/>
    <dgm:cxn modelId="{3D1EECF8-9B03-4A31-86E9-DE70D74C0BD7}" type="presParOf" srcId="{7C9FA102-286D-4E9E-95D4-864EC514D21E}" destId="{2D448582-30C7-4D41-91D5-C269364A12B0}" srcOrd="0" destOrd="0" presId="urn:microsoft.com/office/officeart/2005/8/layout/hProcess7"/>
    <dgm:cxn modelId="{7488BA5F-779E-4028-A85B-58F8F239374E}" type="presParOf" srcId="{7C9FA102-286D-4E9E-95D4-864EC514D21E}" destId="{9237326C-FFF8-4CFE-823C-B3B72ACB7027}" srcOrd="1" destOrd="0" presId="urn:microsoft.com/office/officeart/2005/8/layout/hProcess7"/>
    <dgm:cxn modelId="{F3261403-5481-4183-92DE-53C00ED16E5D}" type="presParOf" srcId="{7C9FA102-286D-4E9E-95D4-864EC514D21E}" destId="{26477459-8519-4D75-9FAF-DB7C4909F500}" srcOrd="2" destOrd="0" presId="urn:microsoft.com/office/officeart/2005/8/layout/hProcess7"/>
    <dgm:cxn modelId="{2F29E013-4291-4CFF-A28C-A4E594789109}" type="presParOf" srcId="{F70CE42E-36A4-48F2-A59A-5CA04782C832}" destId="{C874D204-6DD5-4B02-9ED5-2FDFA812C272}" srcOrd="13" destOrd="0" presId="urn:microsoft.com/office/officeart/2005/8/layout/hProcess7"/>
    <dgm:cxn modelId="{EAF070B7-A1AC-44C9-B379-D700C91D5D03}" type="presParOf" srcId="{F70CE42E-36A4-48F2-A59A-5CA04782C832}" destId="{4411CF78-6D5E-4BC5-91FB-E7EF76998893}" srcOrd="14" destOrd="0" presId="urn:microsoft.com/office/officeart/2005/8/layout/hProcess7"/>
    <dgm:cxn modelId="{06ADD051-A7C4-48DA-81C5-AF452E5207D6}" type="presParOf" srcId="{4411CF78-6D5E-4BC5-91FB-E7EF76998893}" destId="{8AEC91D5-9ECC-42FB-945C-58B00B59DA92}" srcOrd="0" destOrd="0" presId="urn:microsoft.com/office/officeart/2005/8/layout/hProcess7"/>
    <dgm:cxn modelId="{D02A7CE5-957D-4668-AA37-263DC47D889E}" type="presParOf" srcId="{4411CF78-6D5E-4BC5-91FB-E7EF76998893}" destId="{0AD94F8C-E447-48BC-B5EA-B2A7490BF6C2}" srcOrd="1" destOrd="0" presId="urn:microsoft.com/office/officeart/2005/8/layout/hProcess7"/>
    <dgm:cxn modelId="{9E8EB75D-6495-42B6-B85A-DF6278A02B6E}" type="presParOf" srcId="{4411CF78-6D5E-4BC5-91FB-E7EF76998893}" destId="{5CBA22DF-5C20-4EFD-8AB9-38F7BF81E654}" srcOrd="2" destOrd="0" presId="urn:microsoft.com/office/officeart/2005/8/layout/hProcess7"/>
    <dgm:cxn modelId="{90C5CDAA-58B8-46EA-B8D1-44A9B2DB649C}" type="presParOf" srcId="{F70CE42E-36A4-48F2-A59A-5CA04782C832}" destId="{9CE5C065-C9DC-40CF-BB22-4E7AD569DE4C}" srcOrd="15" destOrd="0" presId="urn:microsoft.com/office/officeart/2005/8/layout/hProcess7"/>
    <dgm:cxn modelId="{9FB83CBB-0030-4939-8676-23F9240FE5C1}" type="presParOf" srcId="{F70CE42E-36A4-48F2-A59A-5CA04782C832}" destId="{666C5102-D18C-41D6-B342-1BB4AEE36100}" srcOrd="16" destOrd="0" presId="urn:microsoft.com/office/officeart/2005/8/layout/hProcess7"/>
    <dgm:cxn modelId="{FB520DEA-F6DD-434E-823E-F5FBE60E790B}" type="presParOf" srcId="{666C5102-D18C-41D6-B342-1BB4AEE36100}" destId="{6A0E9643-4D68-4BDE-AECC-BEAC61CE3548}" srcOrd="0" destOrd="0" presId="urn:microsoft.com/office/officeart/2005/8/layout/hProcess7"/>
    <dgm:cxn modelId="{B121A987-B94F-4A87-A33B-E6F6F94539FD}" type="presParOf" srcId="{666C5102-D18C-41D6-B342-1BB4AEE36100}" destId="{4ED6CF0D-1798-4E7C-A00F-8BD301588940}" srcOrd="1" destOrd="0" presId="urn:microsoft.com/office/officeart/2005/8/layout/hProcess7"/>
    <dgm:cxn modelId="{02ED5372-1709-4482-98BE-BF92829B0D63}" type="presParOf" srcId="{666C5102-D18C-41D6-B342-1BB4AEE36100}" destId="{A22773EA-1DAA-4BF6-A901-342B3CDAE536}" srcOrd="2" destOrd="0" presId="urn:microsoft.com/office/officeart/2005/8/layout/hProcess7"/>
    <dgm:cxn modelId="{E52E48F6-06BC-4D02-8A8C-5D94D4F27B9C}" type="presParOf" srcId="{F70CE42E-36A4-48F2-A59A-5CA04782C832}" destId="{CE854792-C690-4B9C-A5E9-12D6B9DB096E}" srcOrd="17" destOrd="0" presId="urn:microsoft.com/office/officeart/2005/8/layout/hProcess7"/>
    <dgm:cxn modelId="{DF411389-C559-462B-A088-117818A647BD}" type="presParOf" srcId="{F70CE42E-36A4-48F2-A59A-5CA04782C832}" destId="{FD7F4024-A33D-4E8E-A9E5-D4519005503B}" srcOrd="18" destOrd="0" presId="urn:microsoft.com/office/officeart/2005/8/layout/hProcess7"/>
    <dgm:cxn modelId="{2B9F1610-C8F8-4D41-AEDB-33390D03E73F}" type="presParOf" srcId="{FD7F4024-A33D-4E8E-A9E5-D4519005503B}" destId="{83A73B82-5285-4341-9FDB-D99FA753A001}" srcOrd="0" destOrd="0" presId="urn:microsoft.com/office/officeart/2005/8/layout/hProcess7"/>
    <dgm:cxn modelId="{85C6F9FB-735B-4E96-9E9C-0F0C101B0D90}" type="presParOf" srcId="{FD7F4024-A33D-4E8E-A9E5-D4519005503B}" destId="{C128F5AB-4C5C-46E5-B652-344AD484287F}" srcOrd="1" destOrd="0" presId="urn:microsoft.com/office/officeart/2005/8/layout/hProcess7"/>
    <dgm:cxn modelId="{2A9361CB-A474-45E0-AEF2-9EECC8419D5F}" type="presParOf" srcId="{FD7F4024-A33D-4E8E-A9E5-D4519005503B}" destId="{5DBA2B5A-274A-4E5A-9B54-1FD288D77470}" srcOrd="2" destOrd="0" presId="urn:microsoft.com/office/officeart/2005/8/layout/hProcess7"/>
    <dgm:cxn modelId="{322B7211-4ADB-4E67-89DA-ACB80A576E8A}" type="presParOf" srcId="{F70CE42E-36A4-48F2-A59A-5CA04782C832}" destId="{86D21E1D-56FA-4770-9C1C-568AA5E47B81}" srcOrd="19" destOrd="0" presId="urn:microsoft.com/office/officeart/2005/8/layout/hProcess7"/>
    <dgm:cxn modelId="{112A9447-7AED-4C86-B999-AA4A4E67BD70}" type="presParOf" srcId="{F70CE42E-36A4-48F2-A59A-5CA04782C832}" destId="{BADB0EAA-673A-43FC-A7CF-DEE6B6E08B82}" srcOrd="20" destOrd="0" presId="urn:microsoft.com/office/officeart/2005/8/layout/hProcess7"/>
    <dgm:cxn modelId="{EA2F9A27-6107-4630-A720-60EF81C9ABA6}" type="presParOf" srcId="{BADB0EAA-673A-43FC-A7CF-DEE6B6E08B82}" destId="{860AD56F-FD07-4740-B997-68E921E2A2BE}" srcOrd="0" destOrd="0" presId="urn:microsoft.com/office/officeart/2005/8/layout/hProcess7"/>
    <dgm:cxn modelId="{14FFE9F4-CBA9-4EA4-87F8-EDD640ED071E}" type="presParOf" srcId="{BADB0EAA-673A-43FC-A7CF-DEE6B6E08B82}" destId="{F5434D94-6648-4913-88BC-7937031F189C}" srcOrd="1" destOrd="0" presId="urn:microsoft.com/office/officeart/2005/8/layout/hProcess7"/>
    <dgm:cxn modelId="{1068BFB1-557F-4D05-A51F-A13673B2A57B}" type="presParOf" srcId="{BADB0EAA-673A-43FC-A7CF-DEE6B6E08B82}" destId="{65E4F956-BE3F-4868-8057-F238DB05BAA7}" srcOrd="2" destOrd="0" presId="urn:microsoft.com/office/officeart/2005/8/layout/hProcess7"/>
    <dgm:cxn modelId="{B0817FC6-3392-49FD-8C5C-4670283D1C4A}" type="presParOf" srcId="{F70CE42E-36A4-48F2-A59A-5CA04782C832}" destId="{7F56CE69-1DBF-4441-A2FB-C3FAABA4B406}" srcOrd="21" destOrd="0" presId="urn:microsoft.com/office/officeart/2005/8/layout/hProcess7"/>
    <dgm:cxn modelId="{38CDDA3A-827E-42DD-96B5-524B9C239B80}" type="presParOf" srcId="{F70CE42E-36A4-48F2-A59A-5CA04782C832}" destId="{BCA647A4-A7FA-42C4-82F8-3AF251592587}" srcOrd="22" destOrd="0" presId="urn:microsoft.com/office/officeart/2005/8/layout/hProcess7"/>
    <dgm:cxn modelId="{77951E39-559A-450F-9785-3E941DC67EFB}" type="presParOf" srcId="{BCA647A4-A7FA-42C4-82F8-3AF251592587}" destId="{DC922491-04D0-45D3-8521-4DEFC5F45CC5}" srcOrd="0" destOrd="0" presId="urn:microsoft.com/office/officeart/2005/8/layout/hProcess7"/>
    <dgm:cxn modelId="{6F00FA47-3188-47E8-B29A-14967E37AE36}" type="presParOf" srcId="{BCA647A4-A7FA-42C4-82F8-3AF251592587}" destId="{482C4A9F-6DF0-4BD7-9904-D5EA56E202C6}" srcOrd="1" destOrd="0" presId="urn:microsoft.com/office/officeart/2005/8/layout/hProcess7"/>
    <dgm:cxn modelId="{47D5D814-598B-4A2B-88FD-E6A6C1729461}" type="presParOf" srcId="{BCA647A4-A7FA-42C4-82F8-3AF251592587}" destId="{EFCE6990-AA58-45C0-93C8-7BEBE863B366}" srcOrd="2" destOrd="0" presId="urn:microsoft.com/office/officeart/2005/8/layout/hProcess7"/>
    <dgm:cxn modelId="{ECF479E3-F5D5-47DF-8B7D-9A5063E8B212}" type="presParOf" srcId="{F70CE42E-36A4-48F2-A59A-5CA04782C832}" destId="{024A6E2F-655D-471C-9675-4E7D1639064A}" srcOrd="23" destOrd="0" presId="urn:microsoft.com/office/officeart/2005/8/layout/hProcess7"/>
    <dgm:cxn modelId="{2C39C758-7F22-4CB2-85AB-F4521587E923}" type="presParOf" srcId="{F70CE42E-36A4-48F2-A59A-5CA04782C832}" destId="{C28F1288-8001-433E-97E2-FDC43189B5F2}" srcOrd="24" destOrd="0" presId="urn:microsoft.com/office/officeart/2005/8/layout/hProcess7"/>
    <dgm:cxn modelId="{2933E5C0-C9BA-4717-9047-B4B8F2F822B5}" type="presParOf" srcId="{C28F1288-8001-433E-97E2-FDC43189B5F2}" destId="{D114A9C5-8A7F-4DEA-8349-CD753D7A3BCC}" srcOrd="0" destOrd="0" presId="urn:microsoft.com/office/officeart/2005/8/layout/hProcess7"/>
    <dgm:cxn modelId="{BB364A39-44D2-4111-9F9A-7E8458AD5925}" type="presParOf" srcId="{C28F1288-8001-433E-97E2-FDC43189B5F2}" destId="{E771D532-B736-4A4F-B3C3-2561F4C961F9}" srcOrd="1" destOrd="0" presId="urn:microsoft.com/office/officeart/2005/8/layout/hProcess7"/>
    <dgm:cxn modelId="{B5D0B3D9-142B-4966-B947-B8779A75B7E1}" type="presParOf" srcId="{C28F1288-8001-433E-97E2-FDC43189B5F2}" destId="{310676D4-A195-42C7-A1FA-C144D6425B81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78E958-3675-47DE-8F89-273235A6642F}" type="doc">
      <dgm:prSet loTypeId="urn:microsoft.com/office/officeart/2008/layout/CaptionedPictures" loCatId="pictur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1D48C8D-0722-4828-99E6-B50E4952A1AF}">
      <dgm:prSet phldrT="[Text]"/>
      <dgm:spPr/>
      <dgm:t>
        <a:bodyPr/>
        <a:lstStyle/>
        <a:p>
          <a:r>
            <a:rPr lang="en-US" dirty="0" smtClean="0"/>
            <a:t>Question 1</a:t>
          </a:r>
          <a:endParaRPr lang="en-US" dirty="0"/>
        </a:p>
      </dgm:t>
    </dgm:pt>
    <dgm:pt modelId="{C1EDB07E-A174-43A4-BC0C-F0F5A7163A84}" type="parTrans" cxnId="{6B5F40AF-D72F-4057-B7C8-73C780E05705}">
      <dgm:prSet/>
      <dgm:spPr/>
      <dgm:t>
        <a:bodyPr/>
        <a:lstStyle/>
        <a:p>
          <a:endParaRPr lang="en-US"/>
        </a:p>
      </dgm:t>
    </dgm:pt>
    <dgm:pt modelId="{AB0222B2-668C-422F-9CAC-AC46E5637D48}" type="sibTrans" cxnId="{6B5F40AF-D72F-4057-B7C8-73C780E05705}">
      <dgm:prSet/>
      <dgm:spPr/>
      <dgm:t>
        <a:bodyPr/>
        <a:lstStyle/>
        <a:p>
          <a:endParaRPr lang="en-US"/>
        </a:p>
      </dgm:t>
    </dgm:pt>
    <dgm:pt modelId="{28C4EA51-B6C2-4351-B092-6226451FEB65}">
      <dgm:prSet phldrT="[Text]"/>
      <dgm:spPr/>
      <dgm:t>
        <a:bodyPr/>
        <a:lstStyle/>
        <a:p>
          <a:r>
            <a:rPr lang="en-GB" dirty="0" smtClean="0">
              <a:solidFill>
                <a:sysClr val="windowText" lastClr="000000"/>
              </a:solidFill>
            </a:rPr>
            <a:t>Which is angle is smallest?</a:t>
          </a:r>
          <a:endParaRPr lang="en-US" dirty="0">
            <a:solidFill>
              <a:sysClr val="windowText" lastClr="000000"/>
            </a:solidFill>
          </a:endParaRPr>
        </a:p>
      </dgm:t>
    </dgm:pt>
    <dgm:pt modelId="{19E14420-FB2B-4F06-A3E4-2DC1E897B994}" type="parTrans" cxnId="{5AFBF752-56A7-4F39-839C-F6E9C88C9D01}">
      <dgm:prSet/>
      <dgm:spPr/>
      <dgm:t>
        <a:bodyPr/>
        <a:lstStyle/>
        <a:p>
          <a:endParaRPr lang="en-US"/>
        </a:p>
      </dgm:t>
    </dgm:pt>
    <dgm:pt modelId="{A26B9B3D-7DFB-4E91-A8C4-CE8EE8AD0E33}" type="sibTrans" cxnId="{5AFBF752-56A7-4F39-839C-F6E9C88C9D01}">
      <dgm:prSet/>
      <dgm:spPr/>
      <dgm:t>
        <a:bodyPr/>
        <a:lstStyle/>
        <a:p>
          <a:endParaRPr lang="en-US"/>
        </a:p>
      </dgm:t>
    </dgm:pt>
    <dgm:pt modelId="{CA1C8B55-D2AB-48F8-957E-0F1285DAE0BB}">
      <dgm:prSet phldrT="[Text]"/>
      <dgm:spPr/>
      <dgm:t>
        <a:bodyPr/>
        <a:lstStyle/>
        <a:p>
          <a:r>
            <a:rPr lang="en-US" dirty="0" smtClean="0"/>
            <a:t>Question 2</a:t>
          </a:r>
          <a:endParaRPr lang="en-US" dirty="0"/>
        </a:p>
      </dgm:t>
    </dgm:pt>
    <dgm:pt modelId="{75E03B73-1123-4EB8-B778-5C954A2F69CD}" type="parTrans" cxnId="{86F529BF-5395-41FC-8C04-7880B120FA46}">
      <dgm:prSet/>
      <dgm:spPr/>
      <dgm:t>
        <a:bodyPr/>
        <a:lstStyle/>
        <a:p>
          <a:endParaRPr lang="en-US"/>
        </a:p>
      </dgm:t>
    </dgm:pt>
    <dgm:pt modelId="{CAF15829-9AAB-408C-A519-E5F21006DFC6}" type="sibTrans" cxnId="{86F529BF-5395-41FC-8C04-7880B120FA46}">
      <dgm:prSet/>
      <dgm:spPr/>
      <dgm:t>
        <a:bodyPr/>
        <a:lstStyle/>
        <a:p>
          <a:endParaRPr lang="en-US"/>
        </a:p>
      </dgm:t>
    </dgm:pt>
    <dgm:pt modelId="{76C61A7F-0211-4869-A566-0578B3E7CB7A}">
      <dgm:prSet phldrT="[Text]"/>
      <dgm:spPr/>
      <dgm:t>
        <a:bodyPr/>
        <a:lstStyle/>
        <a:p>
          <a:r>
            <a:rPr lang="en-GB" dirty="0" smtClean="0">
              <a:solidFill>
                <a:sysClr val="windowText" lastClr="000000"/>
              </a:solidFill>
            </a:rPr>
            <a:t>Find the missing angle y</a:t>
          </a:r>
          <a:endParaRPr lang="en-US" dirty="0">
            <a:solidFill>
              <a:sysClr val="windowText" lastClr="000000"/>
            </a:solidFill>
          </a:endParaRPr>
        </a:p>
      </dgm:t>
    </dgm:pt>
    <dgm:pt modelId="{0264FF10-6D1F-43DD-A5A9-445CA75C06B2}" type="parTrans" cxnId="{05BD478B-8ECF-46BF-8353-48602CE59BAB}">
      <dgm:prSet/>
      <dgm:spPr/>
      <dgm:t>
        <a:bodyPr/>
        <a:lstStyle/>
        <a:p>
          <a:endParaRPr lang="en-US"/>
        </a:p>
      </dgm:t>
    </dgm:pt>
    <dgm:pt modelId="{CD2C5EFC-5021-4D50-8B67-CED9B1B4254F}" type="sibTrans" cxnId="{05BD478B-8ECF-46BF-8353-48602CE59BAB}">
      <dgm:prSet/>
      <dgm:spPr/>
      <dgm:t>
        <a:bodyPr/>
        <a:lstStyle/>
        <a:p>
          <a:endParaRPr lang="en-US"/>
        </a:p>
      </dgm:t>
    </dgm:pt>
    <dgm:pt modelId="{9C85F32E-667E-4483-80E8-74FD3665F1A7}">
      <dgm:prSet phldrT="[Text]"/>
      <dgm:spPr/>
      <dgm:t>
        <a:bodyPr/>
        <a:lstStyle/>
        <a:p>
          <a:r>
            <a:rPr lang="en-US" dirty="0" smtClean="0"/>
            <a:t>Question 3</a:t>
          </a:r>
          <a:endParaRPr lang="en-US" dirty="0"/>
        </a:p>
      </dgm:t>
    </dgm:pt>
    <dgm:pt modelId="{D2E5537C-B73D-4692-8F59-0F1229AAA37F}" type="parTrans" cxnId="{97224F31-E378-4468-8701-5E470CC31236}">
      <dgm:prSet/>
      <dgm:spPr/>
      <dgm:t>
        <a:bodyPr/>
        <a:lstStyle/>
        <a:p>
          <a:endParaRPr lang="en-US"/>
        </a:p>
      </dgm:t>
    </dgm:pt>
    <dgm:pt modelId="{0E85FDF8-5BDB-425B-9FA8-5882676DF54E}" type="sibTrans" cxnId="{97224F31-E378-4468-8701-5E470CC31236}">
      <dgm:prSet/>
      <dgm:spPr/>
      <dgm:t>
        <a:bodyPr/>
        <a:lstStyle/>
        <a:p>
          <a:endParaRPr lang="en-US"/>
        </a:p>
      </dgm:t>
    </dgm:pt>
    <dgm:pt modelId="{65BB39FC-15C0-46B8-9E25-05FCAB7353A3}">
      <dgm:prSet phldrT="[Text]"/>
      <dgm:spPr/>
      <dgm:t>
        <a:bodyPr/>
        <a:lstStyle/>
        <a:p>
          <a:r>
            <a:rPr lang="en-GB" dirty="0" smtClean="0">
              <a:solidFill>
                <a:sysClr val="windowText" lastClr="000000"/>
              </a:solidFill>
            </a:rPr>
            <a:t>Find the missing angle k</a:t>
          </a:r>
          <a:endParaRPr lang="en-US" dirty="0">
            <a:solidFill>
              <a:sysClr val="windowText" lastClr="000000"/>
            </a:solidFill>
          </a:endParaRPr>
        </a:p>
      </dgm:t>
    </dgm:pt>
    <dgm:pt modelId="{F7807451-B382-48A1-808B-8FE37C88A045}" type="parTrans" cxnId="{67F51612-19D2-4985-90A9-92F0DDCC511D}">
      <dgm:prSet/>
      <dgm:spPr/>
      <dgm:t>
        <a:bodyPr/>
        <a:lstStyle/>
        <a:p>
          <a:endParaRPr lang="en-US"/>
        </a:p>
      </dgm:t>
    </dgm:pt>
    <dgm:pt modelId="{5C642D9B-7289-48B8-B367-05BCFC55CF12}" type="sibTrans" cxnId="{67F51612-19D2-4985-90A9-92F0DDCC511D}">
      <dgm:prSet/>
      <dgm:spPr/>
      <dgm:t>
        <a:bodyPr/>
        <a:lstStyle/>
        <a:p>
          <a:endParaRPr lang="en-US"/>
        </a:p>
      </dgm:t>
    </dgm:pt>
    <dgm:pt modelId="{C2394FB2-B96D-4D60-B462-6372AA0172BD}" type="pres">
      <dgm:prSet presAssocID="{3978E958-3675-47DE-8F89-273235A6642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AF0684C7-54CC-4C4D-A2DB-5FDAC00E8DF0}" type="pres">
      <dgm:prSet presAssocID="{31D48C8D-0722-4828-99E6-B50E4952A1AF}" presName="composite" presStyleCnt="0">
        <dgm:presLayoutVars>
          <dgm:chMax val="1"/>
          <dgm:chPref val="1"/>
        </dgm:presLayoutVars>
      </dgm:prSet>
      <dgm:spPr/>
    </dgm:pt>
    <dgm:pt modelId="{A4DD4FEC-FED1-49D9-BFDD-B1A8AB7650A7}" type="pres">
      <dgm:prSet presAssocID="{31D48C8D-0722-4828-99E6-B50E4952A1AF}" presName="Accent" presStyleLbl="trAlignAcc1" presStyleIdx="0" presStyleCnt="3">
        <dgm:presLayoutVars>
          <dgm:chMax val="0"/>
          <dgm:chPref val="0"/>
        </dgm:presLayoutVars>
      </dgm:prSet>
      <dgm:spPr/>
    </dgm:pt>
    <dgm:pt modelId="{0F890B8D-6187-412F-81A3-FC81C9DECC84}" type="pres">
      <dgm:prSet presAssocID="{31D48C8D-0722-4828-99E6-B50E4952A1AF}" presName="Image" presStyleLbl="alignImgPlace1" presStyleIdx="0" presStyleCnt="3" custScaleY="61904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DA5F4F2-5FB6-4D40-BAC9-FB19E08B091E}" type="pres">
      <dgm:prSet presAssocID="{31D48C8D-0722-4828-99E6-B50E4952A1AF}" presName="ChildComposite" presStyleCnt="0"/>
      <dgm:spPr/>
    </dgm:pt>
    <dgm:pt modelId="{EB2E8E2A-A0A3-405B-B56C-DE704DD6340C}" type="pres">
      <dgm:prSet presAssocID="{31D48C8D-0722-4828-99E6-B50E4952A1AF}" presName="Child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867D1-1986-409B-984B-E980DC40C0DC}" type="pres">
      <dgm:prSet presAssocID="{31D48C8D-0722-4828-99E6-B50E4952A1AF}" presName="Parent" presStyleLbl="revTx" presStyleIdx="0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45876-DCF2-4527-9317-16360097D105}" type="pres">
      <dgm:prSet presAssocID="{AB0222B2-668C-422F-9CAC-AC46E5637D48}" presName="sibTrans" presStyleCnt="0"/>
      <dgm:spPr/>
    </dgm:pt>
    <dgm:pt modelId="{F964A37A-347B-460B-9C07-2AC2F83B25B5}" type="pres">
      <dgm:prSet presAssocID="{CA1C8B55-D2AB-48F8-957E-0F1285DAE0BB}" presName="composite" presStyleCnt="0">
        <dgm:presLayoutVars>
          <dgm:chMax val="1"/>
          <dgm:chPref val="1"/>
        </dgm:presLayoutVars>
      </dgm:prSet>
      <dgm:spPr/>
    </dgm:pt>
    <dgm:pt modelId="{B27B0FC5-97C9-47DE-BEF9-607D8F8CF01E}" type="pres">
      <dgm:prSet presAssocID="{CA1C8B55-D2AB-48F8-957E-0F1285DAE0BB}" presName="Accent" presStyleLbl="trAlignAcc1" presStyleIdx="1" presStyleCnt="3">
        <dgm:presLayoutVars>
          <dgm:chMax val="0"/>
          <dgm:chPref val="0"/>
        </dgm:presLayoutVars>
      </dgm:prSet>
      <dgm:spPr/>
    </dgm:pt>
    <dgm:pt modelId="{7FD48247-1A20-4CFA-ADF3-7BC915BEEE8F}" type="pres">
      <dgm:prSet presAssocID="{CA1C8B55-D2AB-48F8-957E-0F1285DAE0BB}" presName="Image" presStyleLbl="alignImgPlace1" presStyleIdx="1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7E786F3-814D-49B4-899B-351096149110}" type="pres">
      <dgm:prSet presAssocID="{CA1C8B55-D2AB-48F8-957E-0F1285DAE0BB}" presName="ChildComposite" presStyleCnt="0"/>
      <dgm:spPr/>
    </dgm:pt>
    <dgm:pt modelId="{149A4116-A5FC-4C4F-A55A-C8F50BAEC924}" type="pres">
      <dgm:prSet presAssocID="{CA1C8B55-D2AB-48F8-957E-0F1285DAE0BB}" presName="Child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E1958-68D0-4D51-BA82-187EE793D71E}" type="pres">
      <dgm:prSet presAssocID="{CA1C8B55-D2AB-48F8-957E-0F1285DAE0BB}" presName="Parent" presStyleLbl="revTx" presStyleIdx="1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B0131F-726E-4845-9828-141C9C308658}" type="pres">
      <dgm:prSet presAssocID="{CAF15829-9AAB-408C-A519-E5F21006DFC6}" presName="sibTrans" presStyleCnt="0"/>
      <dgm:spPr/>
    </dgm:pt>
    <dgm:pt modelId="{CDA580E7-23ED-4F73-A018-63C69833FA61}" type="pres">
      <dgm:prSet presAssocID="{9C85F32E-667E-4483-80E8-74FD3665F1A7}" presName="composite" presStyleCnt="0">
        <dgm:presLayoutVars>
          <dgm:chMax val="1"/>
          <dgm:chPref val="1"/>
        </dgm:presLayoutVars>
      </dgm:prSet>
      <dgm:spPr/>
    </dgm:pt>
    <dgm:pt modelId="{11129FA8-DA57-47FE-B733-44921618685A}" type="pres">
      <dgm:prSet presAssocID="{9C85F32E-667E-4483-80E8-74FD3665F1A7}" presName="Accent" presStyleLbl="trAlignAcc1" presStyleIdx="2" presStyleCnt="3">
        <dgm:presLayoutVars>
          <dgm:chMax val="0"/>
          <dgm:chPref val="0"/>
        </dgm:presLayoutVars>
      </dgm:prSet>
      <dgm:spPr/>
    </dgm:pt>
    <dgm:pt modelId="{5C915F2C-6C4F-4655-8C53-908A96634245}" type="pres">
      <dgm:prSet presAssocID="{9C85F32E-667E-4483-80E8-74FD3665F1A7}" presName="Image" presStyleLbl="alignImgPlace1" presStyleIdx="2" presStyleCnt="3" custScaleY="69219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F35653F-763D-4F39-A417-96E6BC5C3F89}" type="pres">
      <dgm:prSet presAssocID="{9C85F32E-667E-4483-80E8-74FD3665F1A7}" presName="ChildComposite" presStyleCnt="0"/>
      <dgm:spPr/>
    </dgm:pt>
    <dgm:pt modelId="{FA6E9F4D-826E-410A-9ABA-78E9B19A6B7F}" type="pres">
      <dgm:prSet presAssocID="{9C85F32E-667E-4483-80E8-74FD3665F1A7}" presName="Child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8123B-7226-451D-99C5-1EBD2336E968}" type="pres">
      <dgm:prSet presAssocID="{9C85F32E-667E-4483-80E8-74FD3665F1A7}" presName="Parent" presStyleLbl="revTx" presStyleIdx="2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F51612-19D2-4985-90A9-92F0DDCC511D}" srcId="{9C85F32E-667E-4483-80E8-74FD3665F1A7}" destId="{65BB39FC-15C0-46B8-9E25-05FCAB7353A3}" srcOrd="0" destOrd="0" parTransId="{F7807451-B382-48A1-808B-8FE37C88A045}" sibTransId="{5C642D9B-7289-48B8-B367-05BCFC55CF12}"/>
    <dgm:cxn modelId="{5AFBF752-56A7-4F39-839C-F6E9C88C9D01}" srcId="{31D48C8D-0722-4828-99E6-B50E4952A1AF}" destId="{28C4EA51-B6C2-4351-B092-6226451FEB65}" srcOrd="0" destOrd="0" parTransId="{19E14420-FB2B-4F06-A3E4-2DC1E897B994}" sibTransId="{A26B9B3D-7DFB-4E91-A8C4-CE8EE8AD0E33}"/>
    <dgm:cxn modelId="{6B5F40AF-D72F-4057-B7C8-73C780E05705}" srcId="{3978E958-3675-47DE-8F89-273235A6642F}" destId="{31D48C8D-0722-4828-99E6-B50E4952A1AF}" srcOrd="0" destOrd="0" parTransId="{C1EDB07E-A174-43A4-BC0C-F0F5A7163A84}" sibTransId="{AB0222B2-668C-422F-9CAC-AC46E5637D48}"/>
    <dgm:cxn modelId="{1B937CB4-F41D-436E-A01D-65C75A63EE87}" type="presOf" srcId="{31D48C8D-0722-4828-99E6-B50E4952A1AF}" destId="{098867D1-1986-409B-984B-E980DC40C0DC}" srcOrd="0" destOrd="0" presId="urn:microsoft.com/office/officeart/2008/layout/CaptionedPictures"/>
    <dgm:cxn modelId="{D26ABF09-D953-44FF-9795-1B9FBF10765C}" type="presOf" srcId="{CA1C8B55-D2AB-48F8-957E-0F1285DAE0BB}" destId="{9F1E1958-68D0-4D51-BA82-187EE793D71E}" srcOrd="0" destOrd="0" presId="urn:microsoft.com/office/officeart/2008/layout/CaptionedPictures"/>
    <dgm:cxn modelId="{90AE0B12-9D4B-4299-96C8-E815D1540F40}" type="presOf" srcId="{65BB39FC-15C0-46B8-9E25-05FCAB7353A3}" destId="{FA6E9F4D-826E-410A-9ABA-78E9B19A6B7F}" srcOrd="0" destOrd="0" presId="urn:microsoft.com/office/officeart/2008/layout/CaptionedPictures"/>
    <dgm:cxn modelId="{DFF61ADE-2AC4-44B4-8D9B-1346C3D12A43}" type="presOf" srcId="{3978E958-3675-47DE-8F89-273235A6642F}" destId="{C2394FB2-B96D-4D60-B462-6372AA0172BD}" srcOrd="0" destOrd="0" presId="urn:microsoft.com/office/officeart/2008/layout/CaptionedPictures"/>
    <dgm:cxn modelId="{86F529BF-5395-41FC-8C04-7880B120FA46}" srcId="{3978E958-3675-47DE-8F89-273235A6642F}" destId="{CA1C8B55-D2AB-48F8-957E-0F1285DAE0BB}" srcOrd="1" destOrd="0" parTransId="{75E03B73-1123-4EB8-B778-5C954A2F69CD}" sibTransId="{CAF15829-9AAB-408C-A519-E5F21006DFC6}"/>
    <dgm:cxn modelId="{D6D6A52B-EAA7-4BB9-91D3-1E7B0B49632B}" type="presOf" srcId="{76C61A7F-0211-4869-A566-0578B3E7CB7A}" destId="{149A4116-A5FC-4C4F-A55A-C8F50BAEC924}" srcOrd="0" destOrd="0" presId="urn:microsoft.com/office/officeart/2008/layout/CaptionedPictures"/>
    <dgm:cxn modelId="{5CE5E0CC-4945-42D8-B8A9-DCEB4C21BA28}" type="presOf" srcId="{28C4EA51-B6C2-4351-B092-6226451FEB65}" destId="{EB2E8E2A-A0A3-405B-B56C-DE704DD6340C}" srcOrd="0" destOrd="0" presId="urn:microsoft.com/office/officeart/2008/layout/CaptionedPictures"/>
    <dgm:cxn modelId="{97224F31-E378-4468-8701-5E470CC31236}" srcId="{3978E958-3675-47DE-8F89-273235A6642F}" destId="{9C85F32E-667E-4483-80E8-74FD3665F1A7}" srcOrd="2" destOrd="0" parTransId="{D2E5537C-B73D-4692-8F59-0F1229AAA37F}" sibTransId="{0E85FDF8-5BDB-425B-9FA8-5882676DF54E}"/>
    <dgm:cxn modelId="{05BD478B-8ECF-46BF-8353-48602CE59BAB}" srcId="{CA1C8B55-D2AB-48F8-957E-0F1285DAE0BB}" destId="{76C61A7F-0211-4869-A566-0578B3E7CB7A}" srcOrd="0" destOrd="0" parTransId="{0264FF10-6D1F-43DD-A5A9-445CA75C06B2}" sibTransId="{CD2C5EFC-5021-4D50-8B67-CED9B1B4254F}"/>
    <dgm:cxn modelId="{822F189F-E57C-437B-BF0B-A11A37785DEF}" type="presOf" srcId="{9C85F32E-667E-4483-80E8-74FD3665F1A7}" destId="{A2F8123B-7226-451D-99C5-1EBD2336E968}" srcOrd="0" destOrd="0" presId="urn:microsoft.com/office/officeart/2008/layout/CaptionedPictures"/>
    <dgm:cxn modelId="{3BC2CC92-DFEA-4FE6-B59D-BF4650396F11}" type="presParOf" srcId="{C2394FB2-B96D-4D60-B462-6372AA0172BD}" destId="{AF0684C7-54CC-4C4D-A2DB-5FDAC00E8DF0}" srcOrd="0" destOrd="0" presId="urn:microsoft.com/office/officeart/2008/layout/CaptionedPictures"/>
    <dgm:cxn modelId="{CCCD0706-80D3-4090-8A4E-5C8DFD5CA434}" type="presParOf" srcId="{AF0684C7-54CC-4C4D-A2DB-5FDAC00E8DF0}" destId="{A4DD4FEC-FED1-49D9-BFDD-B1A8AB7650A7}" srcOrd="0" destOrd="0" presId="urn:microsoft.com/office/officeart/2008/layout/CaptionedPictures"/>
    <dgm:cxn modelId="{4EFF979B-78B0-4EA7-90F8-736491DBE3CA}" type="presParOf" srcId="{AF0684C7-54CC-4C4D-A2DB-5FDAC00E8DF0}" destId="{0F890B8D-6187-412F-81A3-FC81C9DECC84}" srcOrd="1" destOrd="0" presId="urn:microsoft.com/office/officeart/2008/layout/CaptionedPictures"/>
    <dgm:cxn modelId="{35BFA5E5-B288-46C5-948E-65C1CAACB8E3}" type="presParOf" srcId="{AF0684C7-54CC-4C4D-A2DB-5FDAC00E8DF0}" destId="{9DA5F4F2-5FB6-4D40-BAC9-FB19E08B091E}" srcOrd="2" destOrd="0" presId="urn:microsoft.com/office/officeart/2008/layout/CaptionedPictures"/>
    <dgm:cxn modelId="{0B72FE49-38F8-435F-A185-F3DC6852AE98}" type="presParOf" srcId="{9DA5F4F2-5FB6-4D40-BAC9-FB19E08B091E}" destId="{EB2E8E2A-A0A3-405B-B56C-DE704DD6340C}" srcOrd="0" destOrd="0" presId="urn:microsoft.com/office/officeart/2008/layout/CaptionedPictures"/>
    <dgm:cxn modelId="{5C31C80F-43AE-4F57-8BE1-13DFEA2F84BA}" type="presParOf" srcId="{9DA5F4F2-5FB6-4D40-BAC9-FB19E08B091E}" destId="{098867D1-1986-409B-984B-E980DC40C0DC}" srcOrd="1" destOrd="0" presId="urn:microsoft.com/office/officeart/2008/layout/CaptionedPictures"/>
    <dgm:cxn modelId="{2AF9E677-EC73-4E7C-9E88-B64EF9DD4B9C}" type="presParOf" srcId="{C2394FB2-B96D-4D60-B462-6372AA0172BD}" destId="{57945876-DCF2-4527-9317-16360097D105}" srcOrd="1" destOrd="0" presId="urn:microsoft.com/office/officeart/2008/layout/CaptionedPictures"/>
    <dgm:cxn modelId="{C0C0F025-CE4A-44E2-921E-52A5E542EF3E}" type="presParOf" srcId="{C2394FB2-B96D-4D60-B462-6372AA0172BD}" destId="{F964A37A-347B-460B-9C07-2AC2F83B25B5}" srcOrd="2" destOrd="0" presId="urn:microsoft.com/office/officeart/2008/layout/CaptionedPictures"/>
    <dgm:cxn modelId="{AE7EF2AB-9772-4328-863B-24C667882BCC}" type="presParOf" srcId="{F964A37A-347B-460B-9C07-2AC2F83B25B5}" destId="{B27B0FC5-97C9-47DE-BEF9-607D8F8CF01E}" srcOrd="0" destOrd="0" presId="urn:microsoft.com/office/officeart/2008/layout/CaptionedPictures"/>
    <dgm:cxn modelId="{10885042-0AAD-40B2-AD34-5AC8B61B0878}" type="presParOf" srcId="{F964A37A-347B-460B-9C07-2AC2F83B25B5}" destId="{7FD48247-1A20-4CFA-ADF3-7BC915BEEE8F}" srcOrd="1" destOrd="0" presId="urn:microsoft.com/office/officeart/2008/layout/CaptionedPictures"/>
    <dgm:cxn modelId="{74930162-FE3C-4A8E-9B9E-EE70BF9695D9}" type="presParOf" srcId="{F964A37A-347B-460B-9C07-2AC2F83B25B5}" destId="{C7E786F3-814D-49B4-899B-351096149110}" srcOrd="2" destOrd="0" presId="urn:microsoft.com/office/officeart/2008/layout/CaptionedPictures"/>
    <dgm:cxn modelId="{45A59586-3185-4586-94E4-56CE8B7C9134}" type="presParOf" srcId="{C7E786F3-814D-49B4-899B-351096149110}" destId="{149A4116-A5FC-4C4F-A55A-C8F50BAEC924}" srcOrd="0" destOrd="0" presId="urn:microsoft.com/office/officeart/2008/layout/CaptionedPictures"/>
    <dgm:cxn modelId="{111153E2-BA6E-4F78-8083-101EDD461603}" type="presParOf" srcId="{C7E786F3-814D-49B4-899B-351096149110}" destId="{9F1E1958-68D0-4D51-BA82-187EE793D71E}" srcOrd="1" destOrd="0" presId="urn:microsoft.com/office/officeart/2008/layout/CaptionedPictures"/>
    <dgm:cxn modelId="{F6F8257C-C047-48B5-8996-D49F67E66836}" type="presParOf" srcId="{C2394FB2-B96D-4D60-B462-6372AA0172BD}" destId="{44B0131F-726E-4845-9828-141C9C308658}" srcOrd="3" destOrd="0" presId="urn:microsoft.com/office/officeart/2008/layout/CaptionedPictures"/>
    <dgm:cxn modelId="{A36D4CBE-C8B7-4CCA-97A5-DFC482F98A57}" type="presParOf" srcId="{C2394FB2-B96D-4D60-B462-6372AA0172BD}" destId="{CDA580E7-23ED-4F73-A018-63C69833FA61}" srcOrd="4" destOrd="0" presId="urn:microsoft.com/office/officeart/2008/layout/CaptionedPictures"/>
    <dgm:cxn modelId="{90D7F2F8-F9AD-4123-9E72-050A393694B9}" type="presParOf" srcId="{CDA580E7-23ED-4F73-A018-63C69833FA61}" destId="{11129FA8-DA57-47FE-B733-44921618685A}" srcOrd="0" destOrd="0" presId="urn:microsoft.com/office/officeart/2008/layout/CaptionedPictures"/>
    <dgm:cxn modelId="{52CC0570-8C70-4950-8A77-77B8EF633FEB}" type="presParOf" srcId="{CDA580E7-23ED-4F73-A018-63C69833FA61}" destId="{5C915F2C-6C4F-4655-8C53-908A96634245}" srcOrd="1" destOrd="0" presId="urn:microsoft.com/office/officeart/2008/layout/CaptionedPictures"/>
    <dgm:cxn modelId="{3F425B14-0999-454A-9309-5E073F1EC352}" type="presParOf" srcId="{CDA580E7-23ED-4F73-A018-63C69833FA61}" destId="{9F35653F-763D-4F39-A417-96E6BC5C3F89}" srcOrd="2" destOrd="0" presId="urn:microsoft.com/office/officeart/2008/layout/CaptionedPictures"/>
    <dgm:cxn modelId="{5424DD14-2490-47A8-9548-79A0118FFFA4}" type="presParOf" srcId="{9F35653F-763D-4F39-A417-96E6BC5C3F89}" destId="{FA6E9F4D-826E-410A-9ABA-78E9B19A6B7F}" srcOrd="0" destOrd="0" presId="urn:microsoft.com/office/officeart/2008/layout/CaptionedPictures"/>
    <dgm:cxn modelId="{AA73E022-DDF9-48A8-90D7-89E7B838EE60}" type="presParOf" srcId="{9F35653F-763D-4F39-A417-96E6BC5C3F89}" destId="{A2F8123B-7226-451D-99C5-1EBD2336E968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31589A5A-E8CE-4525-AA77-FF8F2F6F2B9C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427E88B6-5577-42C6-BFEC-5A84261F2CB3}" type="parTrans" cxnId="{1B6A7F84-1C6D-460D-88D1-B78D2D6C9CB8}">
      <dgm:prSet/>
      <dgm:spPr/>
      <dgm:t>
        <a:bodyPr/>
        <a:lstStyle/>
        <a:p>
          <a:endParaRPr lang="en-US"/>
        </a:p>
      </dgm:t>
    </dgm:pt>
    <dgm:pt modelId="{FADA9638-8109-41F3-BB68-05895D47D98F}" type="sibTrans" cxnId="{1B6A7F84-1C6D-460D-88D1-B78D2D6C9CB8}">
      <dgm:prSet/>
      <dgm:spPr/>
      <dgm:t>
        <a:bodyPr/>
        <a:lstStyle/>
        <a:p>
          <a:endParaRPr lang="en-US"/>
        </a:p>
      </dgm:t>
    </dgm:pt>
    <dgm:pt modelId="{8479F8AC-4449-44A2-8A1F-A9419ABD4B0C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3C276050-5D37-46C5-8769-975DCF53A6EB}" type="parTrans" cxnId="{F4A1579E-BC55-4934-ABD1-31B0421A5550}">
      <dgm:prSet/>
      <dgm:spPr/>
      <dgm:t>
        <a:bodyPr/>
        <a:lstStyle/>
        <a:p>
          <a:endParaRPr lang="en-US"/>
        </a:p>
      </dgm:t>
    </dgm:pt>
    <dgm:pt modelId="{5C9E97CB-6F7E-4F41-A7FF-8629BDC2DA26}" type="sibTrans" cxnId="{F4A1579E-BC55-4934-ABD1-31B0421A5550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3E31070-3F25-4088-8108-36EA6731731C}" type="pres">
      <dgm:prSet presAssocID="{31589A5A-E8CE-4525-AA77-FF8F2F6F2B9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D8037-C968-4130-B4E7-8542502FB054}" type="pres">
      <dgm:prSet presAssocID="{FADA9638-8109-41F3-BB68-05895D47D98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7958AB80-07F6-4F91-80AF-423E3A77392F}" type="pres">
      <dgm:prSet presAssocID="{FADA9638-8109-41F3-BB68-05895D47D98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8733E2EB-B831-41D9-94D6-5C15DC0507B9}" type="pres">
      <dgm:prSet presAssocID="{8479F8AC-4449-44A2-8A1F-A9419ABD4B0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6A7F84-1C6D-460D-88D1-B78D2D6C9CB8}" srcId="{3A05284A-37B8-400F-9461-412C922F21E4}" destId="{31589A5A-E8CE-4525-AA77-FF8F2F6F2B9C}" srcOrd="1" destOrd="0" parTransId="{427E88B6-5577-42C6-BFEC-5A84261F2CB3}" sibTransId="{FADA9638-8109-41F3-BB68-05895D47D98F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D2C9EABD-5EBC-4BE0-8D84-0840EEE820FB}" type="presOf" srcId="{FADA9638-8109-41F3-BB68-05895D47D98F}" destId="{89CD8037-C968-4130-B4E7-8542502FB054}" srcOrd="0" destOrd="0" presId="urn:microsoft.com/office/officeart/2005/8/layout/process2"/>
    <dgm:cxn modelId="{F4A1579E-BC55-4934-ABD1-31B0421A5550}" srcId="{3A05284A-37B8-400F-9461-412C922F21E4}" destId="{8479F8AC-4449-44A2-8A1F-A9419ABD4B0C}" srcOrd="2" destOrd="0" parTransId="{3C276050-5D37-46C5-8769-975DCF53A6EB}" sibTransId="{5C9E97CB-6F7E-4F41-A7FF-8629BDC2DA26}"/>
    <dgm:cxn modelId="{F4AF07F4-310E-4F27-B397-873CB0F165EE}" type="presOf" srcId="{FADA9638-8109-41F3-BB68-05895D47D98F}" destId="{7958AB80-07F6-4F91-80AF-423E3A77392F}" srcOrd="1" destOrd="0" presId="urn:microsoft.com/office/officeart/2005/8/layout/process2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4BE785C3-3068-44CA-BC15-CF91E9C954D2}" type="presOf" srcId="{31589A5A-E8CE-4525-AA77-FF8F2F6F2B9C}" destId="{B3E31070-3F25-4088-8108-36EA6731731C}" srcOrd="0" destOrd="0" presId="urn:microsoft.com/office/officeart/2005/8/layout/process2"/>
    <dgm:cxn modelId="{C148BA21-A702-453A-B387-7D945A5373BB}" type="presOf" srcId="{8479F8AC-4449-44A2-8A1F-A9419ABD4B0C}" destId="{8733E2EB-B831-41D9-94D6-5C15DC0507B9}" srcOrd="0" destOrd="0" presId="urn:microsoft.com/office/officeart/2005/8/layout/process2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D6B6E3A7-6585-4128-8638-B352DC09C01C}" type="presParOf" srcId="{6B913D74-5031-4CFA-AA94-EFBAC65AF847}" destId="{B3E31070-3F25-4088-8108-36EA6731731C}" srcOrd="2" destOrd="0" presId="urn:microsoft.com/office/officeart/2005/8/layout/process2"/>
    <dgm:cxn modelId="{A22FDFA0-7E37-4462-869B-3A0D9241272E}" type="presParOf" srcId="{6B913D74-5031-4CFA-AA94-EFBAC65AF847}" destId="{89CD8037-C968-4130-B4E7-8542502FB054}" srcOrd="3" destOrd="0" presId="urn:microsoft.com/office/officeart/2005/8/layout/process2"/>
    <dgm:cxn modelId="{FA187217-B4CA-4593-A0E7-919A7A10641F}" type="presParOf" srcId="{89CD8037-C968-4130-B4E7-8542502FB054}" destId="{7958AB80-07F6-4F91-80AF-423E3A77392F}" srcOrd="0" destOrd="0" presId="urn:microsoft.com/office/officeart/2005/8/layout/process2"/>
    <dgm:cxn modelId="{12EF4B1E-6FE7-4528-B93A-0D173A81C459}" type="presParOf" srcId="{6B913D74-5031-4CFA-AA94-EFBAC65AF847}" destId="{8733E2EB-B831-41D9-94D6-5C15DC0507B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DA7D0ACF-388B-4AB3-8955-AFFCAFBC2D73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2497BB4D-34DE-49B6-8E58-4D8A13185732}" type="parTrans" cxnId="{7110CA73-987B-46CE-BCD0-ACA954FECFA7}">
      <dgm:prSet/>
      <dgm:spPr/>
      <dgm:t>
        <a:bodyPr/>
        <a:lstStyle/>
        <a:p>
          <a:endParaRPr lang="en-US"/>
        </a:p>
      </dgm:t>
    </dgm:pt>
    <dgm:pt modelId="{16F35C37-F06F-493C-AA23-80781F8DFA73}" type="sibTrans" cxnId="{7110CA73-987B-46CE-BCD0-ACA954FECFA7}">
      <dgm:prSet/>
      <dgm:spPr/>
      <dgm:t>
        <a:bodyPr/>
        <a:lstStyle/>
        <a:p>
          <a:endParaRPr lang="en-US"/>
        </a:p>
      </dgm:t>
    </dgm:pt>
    <dgm:pt modelId="{7E10A20A-E7E8-4070-880E-6B2D7A24E13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A7916E2-F949-490E-BA45-C53E29509D50}" type="parTrans" cxnId="{6ECC84C3-3558-4DAC-A5A7-5CC5205BB046}">
      <dgm:prSet/>
      <dgm:spPr/>
      <dgm:t>
        <a:bodyPr/>
        <a:lstStyle/>
        <a:p>
          <a:endParaRPr lang="en-US"/>
        </a:p>
      </dgm:t>
    </dgm:pt>
    <dgm:pt modelId="{927BE21C-BFC2-4CC7-8B0A-826A7769729F}" type="sibTrans" cxnId="{6ECC84C3-3558-4DAC-A5A7-5CC5205BB046}">
      <dgm:prSet/>
      <dgm:spPr/>
      <dgm:t>
        <a:bodyPr/>
        <a:lstStyle/>
        <a:p>
          <a:endParaRPr lang="en-US"/>
        </a:p>
      </dgm:t>
    </dgm:pt>
    <dgm:pt modelId="{864C20AE-4A0A-4F6B-B7A9-56BDA6D2B65C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A48E3190-AB18-4522-A20D-84A8D4839329}" type="parTrans" cxnId="{C71BD8FA-E927-45F2-9ECE-7360F78D9454}">
      <dgm:prSet/>
      <dgm:spPr/>
      <dgm:t>
        <a:bodyPr/>
        <a:lstStyle/>
        <a:p>
          <a:endParaRPr lang="en-US"/>
        </a:p>
      </dgm:t>
    </dgm:pt>
    <dgm:pt modelId="{5E3EC05F-9061-44D4-AE84-75C38A2A7AC5}" type="sibTrans" cxnId="{C71BD8FA-E927-45F2-9ECE-7360F78D9454}">
      <dgm:prSet/>
      <dgm:spPr/>
      <dgm:t>
        <a:bodyPr/>
        <a:lstStyle/>
        <a:p>
          <a:endParaRPr lang="en-US"/>
        </a:p>
      </dgm:t>
    </dgm:pt>
    <dgm:pt modelId="{62EBAFF1-651F-4342-B83E-7AE297711DE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06A685CB-5113-456D-B3F3-DE504D549C91}" type="parTrans" cxnId="{C6646581-9421-4FEB-8A66-841392C63996}">
      <dgm:prSet/>
      <dgm:spPr/>
      <dgm:t>
        <a:bodyPr/>
        <a:lstStyle/>
        <a:p>
          <a:endParaRPr lang="en-US"/>
        </a:p>
      </dgm:t>
    </dgm:pt>
    <dgm:pt modelId="{9FA4472A-70EC-4CC4-967A-DC0C40ED02BB}" type="sibTrans" cxnId="{C6646581-9421-4FEB-8A66-841392C63996}">
      <dgm:prSet/>
      <dgm:spPr/>
      <dgm:t>
        <a:bodyPr/>
        <a:lstStyle/>
        <a:p>
          <a:endParaRPr lang="en-US"/>
        </a:p>
      </dgm:t>
    </dgm:pt>
    <dgm:pt modelId="{689FDDDD-2BD4-4317-8090-C7A39BDFF2A9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6E553AC2-CDE2-4E89-B2D5-07C126112DFB}" type="parTrans" cxnId="{B1283A28-877D-43CE-9B5B-FB9AE8EFB02F}">
      <dgm:prSet/>
      <dgm:spPr/>
      <dgm:t>
        <a:bodyPr/>
        <a:lstStyle/>
        <a:p>
          <a:endParaRPr lang="en-US"/>
        </a:p>
      </dgm:t>
    </dgm:pt>
    <dgm:pt modelId="{3489A2FA-73EB-4AEC-B754-33B7C56F785A}" type="sibTrans" cxnId="{B1283A28-877D-43CE-9B5B-FB9AE8EFB02F}">
      <dgm:prSet/>
      <dgm:spPr/>
      <dgm:t>
        <a:bodyPr/>
        <a:lstStyle/>
        <a:p>
          <a:endParaRPr lang="en-US"/>
        </a:p>
      </dgm:t>
    </dgm:pt>
    <dgm:pt modelId="{D8E27FEF-2C1B-4CFA-8B0E-FAE86B6E2E38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6BAF2B83-30F3-400F-AB75-024C62A6D035}" type="parTrans" cxnId="{BC378D2C-EC2F-4691-8888-C68B3BF8E212}">
      <dgm:prSet/>
      <dgm:spPr/>
      <dgm:t>
        <a:bodyPr/>
        <a:lstStyle/>
        <a:p>
          <a:endParaRPr lang="en-US"/>
        </a:p>
      </dgm:t>
    </dgm:pt>
    <dgm:pt modelId="{948CFAC0-944C-468F-A56C-A4E369D221B3}" type="sibTrans" cxnId="{BC378D2C-EC2F-4691-8888-C68B3BF8E212}">
      <dgm:prSet/>
      <dgm:spPr/>
      <dgm:t>
        <a:bodyPr/>
        <a:lstStyle/>
        <a:p>
          <a:endParaRPr lang="en-US"/>
        </a:p>
      </dgm:t>
    </dgm:pt>
    <dgm:pt modelId="{E0C4E996-D0A3-402C-B476-A50D67D26636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56D0C350-F23E-45D9-8608-9EEB42250B02}" type="parTrans" cxnId="{5499BA76-D4CA-4408-97A4-B0AE27BC298F}">
      <dgm:prSet/>
      <dgm:spPr/>
      <dgm:t>
        <a:bodyPr/>
        <a:lstStyle/>
        <a:p>
          <a:endParaRPr lang="en-US"/>
        </a:p>
      </dgm:t>
    </dgm:pt>
    <dgm:pt modelId="{66EA016F-5D18-4907-B461-547F1FCF65A7}" type="sibTrans" cxnId="{5499BA76-D4CA-4408-97A4-B0AE27BC298F}">
      <dgm:prSet/>
      <dgm:spPr/>
      <dgm:t>
        <a:bodyPr/>
        <a:lstStyle/>
        <a:p>
          <a:endParaRPr lang="en-US"/>
        </a:p>
      </dgm:t>
    </dgm:pt>
    <dgm:pt modelId="{9A11E9FC-E66E-4F7E-8B70-F1E7ACBB6AF8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D5D1971-9509-4ED1-AB0A-AE4E4B5E404C}" type="parTrans" cxnId="{FCB9FFEE-5615-4E17-B24A-8A648C866F5E}">
      <dgm:prSet/>
      <dgm:spPr/>
      <dgm:t>
        <a:bodyPr/>
        <a:lstStyle/>
        <a:p>
          <a:endParaRPr lang="en-US"/>
        </a:p>
      </dgm:t>
    </dgm:pt>
    <dgm:pt modelId="{FF51BCD5-AF73-4746-ACA5-3357452A29B9}" type="sibTrans" cxnId="{FCB9FFEE-5615-4E17-B24A-8A648C866F5E}">
      <dgm:prSet/>
      <dgm:spPr/>
      <dgm:t>
        <a:bodyPr/>
        <a:lstStyle/>
        <a:p>
          <a:endParaRPr lang="en-US"/>
        </a:p>
      </dgm:t>
    </dgm:pt>
    <dgm:pt modelId="{B5EE8AF0-BD4A-4ED0-9EF6-27A8FB602101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457DE22C-62C8-4AC4-8972-9949447B2609}" type="parTrans" cxnId="{344DA331-93B2-4117-BE8F-80B0578DF2C4}">
      <dgm:prSet/>
      <dgm:spPr/>
      <dgm:t>
        <a:bodyPr/>
        <a:lstStyle/>
        <a:p>
          <a:endParaRPr lang="en-US"/>
        </a:p>
      </dgm:t>
    </dgm:pt>
    <dgm:pt modelId="{5AA45C04-9467-44DA-8BDD-CB849F9B1C4C}" type="sibTrans" cxnId="{344DA331-93B2-4117-BE8F-80B0578DF2C4}">
      <dgm:prSet/>
      <dgm:spPr/>
      <dgm:t>
        <a:bodyPr/>
        <a:lstStyle/>
        <a:p>
          <a:endParaRPr lang="en-US"/>
        </a:p>
      </dgm:t>
    </dgm:pt>
    <dgm:pt modelId="{EBF1E686-13AE-438F-BC52-57F6FAA1C5C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64BC294A-8872-452C-9081-D24C9A4A8406}" type="parTrans" cxnId="{23A5C3C6-5954-4073-9366-3B2F2F9125BC}">
      <dgm:prSet/>
      <dgm:spPr/>
      <dgm:t>
        <a:bodyPr/>
        <a:lstStyle/>
        <a:p>
          <a:endParaRPr lang="en-US"/>
        </a:p>
      </dgm:t>
    </dgm:pt>
    <dgm:pt modelId="{15D2297C-52B9-424F-9C0A-F7177B057BE6}" type="sibTrans" cxnId="{23A5C3C6-5954-4073-9366-3B2F2F9125BC}">
      <dgm:prSet/>
      <dgm:spPr/>
      <dgm:t>
        <a:bodyPr/>
        <a:lstStyle/>
        <a:p>
          <a:endParaRPr lang="en-US"/>
        </a:p>
      </dgm:t>
    </dgm:pt>
    <dgm:pt modelId="{1B1D4976-8E1B-43F0-838C-9ECB975A6711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0F3778B1-E290-44E7-B153-6507C8540482}" type="parTrans" cxnId="{708FF1EC-AD2E-446A-AF85-250FF364AAC4}">
      <dgm:prSet/>
      <dgm:spPr/>
      <dgm:t>
        <a:bodyPr/>
        <a:lstStyle/>
        <a:p>
          <a:endParaRPr lang="en-US"/>
        </a:p>
      </dgm:t>
    </dgm:pt>
    <dgm:pt modelId="{8581BD58-1B89-4B05-BB12-AAF32E836574}" type="sibTrans" cxnId="{708FF1EC-AD2E-446A-AF85-250FF364AAC4}">
      <dgm:prSet/>
      <dgm:spPr/>
      <dgm:t>
        <a:bodyPr/>
        <a:lstStyle/>
        <a:p>
          <a:endParaRPr lang="en-US"/>
        </a:p>
      </dgm:t>
    </dgm:pt>
    <dgm:pt modelId="{D1E73FDC-7E02-450B-9D5A-CEFF30DF88A1}">
      <dgm:prSet phldrT="[Text]"/>
      <dgm:spPr/>
      <dgm:t>
        <a:bodyPr/>
        <a:lstStyle/>
        <a:p>
          <a:endParaRPr lang="en-US" dirty="0"/>
        </a:p>
      </dgm:t>
    </dgm:pt>
    <dgm:pt modelId="{A1C7BBCF-3C28-4DBE-89F6-D911881A0D58}" type="parTrans" cxnId="{DA7B32C5-5060-4814-BC24-755F796ABBCE}">
      <dgm:prSet/>
      <dgm:spPr/>
      <dgm:t>
        <a:bodyPr/>
        <a:lstStyle/>
        <a:p>
          <a:endParaRPr lang="en-US"/>
        </a:p>
      </dgm:t>
    </dgm:pt>
    <dgm:pt modelId="{9685FCC9-A146-4F5E-B9F7-1231155AF35F}" type="sibTrans" cxnId="{DA7B32C5-5060-4814-BC24-755F796ABBCE}">
      <dgm:prSet/>
      <dgm:spPr/>
      <dgm:t>
        <a:bodyPr/>
        <a:lstStyle/>
        <a:p>
          <a:endParaRPr lang="en-US"/>
        </a:p>
      </dgm:t>
    </dgm:pt>
    <dgm:pt modelId="{C41906D8-7BD6-4F3B-8249-9E702E43F801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18DBF1DA-204C-4F54-82DF-30910302229F}" type="parTrans" cxnId="{E39F9A40-68C3-47DA-8CF7-FEE68EE3D76D}">
      <dgm:prSet/>
      <dgm:spPr/>
      <dgm:t>
        <a:bodyPr/>
        <a:lstStyle/>
        <a:p>
          <a:endParaRPr lang="en-US"/>
        </a:p>
      </dgm:t>
    </dgm:pt>
    <dgm:pt modelId="{D8850F56-BD28-4221-8E8A-295DE7B16953}" type="sibTrans" cxnId="{E39F9A40-68C3-47DA-8CF7-FEE68EE3D76D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D11701AE-0CE0-4669-8176-F2104E0B970B}" type="pres">
      <dgm:prSet presAssocID="{7E10A20A-E7E8-4070-880E-6B2D7A24E13E}" presName="compositeNode" presStyleCnt="0">
        <dgm:presLayoutVars>
          <dgm:bulletEnabled val="1"/>
        </dgm:presLayoutVars>
      </dgm:prSet>
      <dgm:spPr/>
    </dgm:pt>
    <dgm:pt modelId="{B91927CC-5A0B-412D-ABE3-3B60368CCC34}" type="pres">
      <dgm:prSet presAssocID="{7E10A20A-E7E8-4070-880E-6B2D7A24E13E}" presName="bgRect" presStyleLbl="node1" presStyleIdx="1" presStyleCnt="7"/>
      <dgm:spPr/>
      <dgm:t>
        <a:bodyPr/>
        <a:lstStyle/>
        <a:p>
          <a:endParaRPr lang="en-US"/>
        </a:p>
      </dgm:t>
    </dgm:pt>
    <dgm:pt modelId="{52CA1B44-9C78-42C9-A40C-D75AF9EB7BC0}" type="pres">
      <dgm:prSet presAssocID="{7E10A20A-E7E8-4070-880E-6B2D7A24E13E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10A603-0722-4B61-92CE-2876BCD7BCD4}" type="pres">
      <dgm:prSet presAssocID="{7E10A20A-E7E8-4070-880E-6B2D7A24E13E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1E5191-CAE4-469F-B2A3-E4BB8A58F331}" type="pres">
      <dgm:prSet presAssocID="{927BE21C-BFC2-4CC7-8B0A-826A7769729F}" presName="hSp" presStyleCnt="0"/>
      <dgm:spPr/>
    </dgm:pt>
    <dgm:pt modelId="{61E2C486-9C3C-4E56-9A66-89F57CA28897}" type="pres">
      <dgm:prSet presAssocID="{927BE21C-BFC2-4CC7-8B0A-826A7769729F}" presName="vProcSp" presStyleCnt="0"/>
      <dgm:spPr/>
    </dgm:pt>
    <dgm:pt modelId="{633F4B26-C9CB-4140-939A-6A79D94FACD8}" type="pres">
      <dgm:prSet presAssocID="{927BE21C-BFC2-4CC7-8B0A-826A7769729F}" presName="vSp1" presStyleCnt="0"/>
      <dgm:spPr/>
    </dgm:pt>
    <dgm:pt modelId="{D8D9FB4E-A52B-4F26-BDC3-7F84D143D36C}" type="pres">
      <dgm:prSet presAssocID="{927BE21C-BFC2-4CC7-8B0A-826A7769729F}" presName="simulatedConn" presStyleLbl="solidFgAcc1" presStyleIdx="1" presStyleCnt="6"/>
      <dgm:spPr/>
    </dgm:pt>
    <dgm:pt modelId="{82C8559C-C49B-41BB-87E4-3B1246D13495}" type="pres">
      <dgm:prSet presAssocID="{927BE21C-BFC2-4CC7-8B0A-826A7769729F}" presName="vSp2" presStyleCnt="0"/>
      <dgm:spPr/>
    </dgm:pt>
    <dgm:pt modelId="{878DF289-D598-406C-BDD1-1440CE65ACD4}" type="pres">
      <dgm:prSet presAssocID="{927BE21C-BFC2-4CC7-8B0A-826A7769729F}" presName="sibTrans" presStyleCnt="0"/>
      <dgm:spPr/>
    </dgm:pt>
    <dgm:pt modelId="{987E6DE6-879D-4256-B362-086A22C1A31E}" type="pres">
      <dgm:prSet presAssocID="{62EBAFF1-651F-4342-B83E-7AE297711DE1}" presName="compositeNode" presStyleCnt="0">
        <dgm:presLayoutVars>
          <dgm:bulletEnabled val="1"/>
        </dgm:presLayoutVars>
      </dgm:prSet>
      <dgm:spPr/>
    </dgm:pt>
    <dgm:pt modelId="{898E501D-95A2-488F-87B1-46FE6EDDAD47}" type="pres">
      <dgm:prSet presAssocID="{62EBAFF1-651F-4342-B83E-7AE297711DE1}" presName="bgRect" presStyleLbl="node1" presStyleIdx="2" presStyleCnt="7"/>
      <dgm:spPr/>
      <dgm:t>
        <a:bodyPr/>
        <a:lstStyle/>
        <a:p>
          <a:endParaRPr lang="en-US"/>
        </a:p>
      </dgm:t>
    </dgm:pt>
    <dgm:pt modelId="{F47B426A-D09A-458E-A220-4FA674CE818E}" type="pres">
      <dgm:prSet presAssocID="{62EBAFF1-651F-4342-B83E-7AE297711DE1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8D6CE7-1DE6-4D62-83D4-D545309F6805}" type="pres">
      <dgm:prSet presAssocID="{62EBAFF1-651F-4342-B83E-7AE297711DE1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777AA2-BEE9-4298-A92C-5E8F8F9D47BB}" type="pres">
      <dgm:prSet presAssocID="{9FA4472A-70EC-4CC4-967A-DC0C40ED02BB}" presName="hSp" presStyleCnt="0"/>
      <dgm:spPr/>
    </dgm:pt>
    <dgm:pt modelId="{D7A5614A-32A4-4B97-8118-F27D8A274B85}" type="pres">
      <dgm:prSet presAssocID="{9FA4472A-70EC-4CC4-967A-DC0C40ED02BB}" presName="vProcSp" presStyleCnt="0"/>
      <dgm:spPr/>
    </dgm:pt>
    <dgm:pt modelId="{57C03525-BE68-4366-A579-3A4903E8BF2E}" type="pres">
      <dgm:prSet presAssocID="{9FA4472A-70EC-4CC4-967A-DC0C40ED02BB}" presName="vSp1" presStyleCnt="0"/>
      <dgm:spPr/>
    </dgm:pt>
    <dgm:pt modelId="{EF44FF34-29D5-4420-854A-D2C1228D9AD1}" type="pres">
      <dgm:prSet presAssocID="{9FA4472A-70EC-4CC4-967A-DC0C40ED02BB}" presName="simulatedConn" presStyleLbl="solidFgAcc1" presStyleIdx="2" presStyleCnt="6"/>
      <dgm:spPr/>
    </dgm:pt>
    <dgm:pt modelId="{A03B191B-71C6-43BD-BC5B-E7FF8EC23D71}" type="pres">
      <dgm:prSet presAssocID="{9FA4472A-70EC-4CC4-967A-DC0C40ED02BB}" presName="vSp2" presStyleCnt="0"/>
      <dgm:spPr/>
    </dgm:pt>
    <dgm:pt modelId="{8C7E0723-802F-4141-BBD4-BF8B6DB21A18}" type="pres">
      <dgm:prSet presAssocID="{9FA4472A-70EC-4CC4-967A-DC0C40ED02BB}" presName="sibTrans" presStyleCnt="0"/>
      <dgm:spPr/>
    </dgm:pt>
    <dgm:pt modelId="{C6BF6AB6-AE7F-4D7C-A4F7-5A52E9FC7110}" type="pres">
      <dgm:prSet presAssocID="{D8E27FEF-2C1B-4CFA-8B0E-FAE86B6E2E38}" presName="compositeNode" presStyleCnt="0">
        <dgm:presLayoutVars>
          <dgm:bulletEnabled val="1"/>
        </dgm:presLayoutVars>
      </dgm:prSet>
      <dgm:spPr/>
    </dgm:pt>
    <dgm:pt modelId="{5DB82AC8-5E2E-4CA5-94A5-BF73FDB306CF}" type="pres">
      <dgm:prSet presAssocID="{D8E27FEF-2C1B-4CFA-8B0E-FAE86B6E2E38}" presName="bgRect" presStyleLbl="node1" presStyleIdx="3" presStyleCnt="7"/>
      <dgm:spPr/>
      <dgm:t>
        <a:bodyPr/>
        <a:lstStyle/>
        <a:p>
          <a:endParaRPr lang="en-US"/>
        </a:p>
      </dgm:t>
    </dgm:pt>
    <dgm:pt modelId="{8CFAC9B3-28B3-42B1-BA65-6A6C8E77024E}" type="pres">
      <dgm:prSet presAssocID="{D8E27FEF-2C1B-4CFA-8B0E-FAE86B6E2E38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314F12-567A-4646-88BB-DB60707358B6}" type="pres">
      <dgm:prSet presAssocID="{D8E27FEF-2C1B-4CFA-8B0E-FAE86B6E2E38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4303F9-035E-464A-B32F-DB5E0E25596A}" type="pres">
      <dgm:prSet presAssocID="{948CFAC0-944C-468F-A56C-A4E369D221B3}" presName="hSp" presStyleCnt="0"/>
      <dgm:spPr/>
    </dgm:pt>
    <dgm:pt modelId="{DE9194D0-B1B2-41AA-9B72-7D28987E4558}" type="pres">
      <dgm:prSet presAssocID="{948CFAC0-944C-468F-A56C-A4E369D221B3}" presName="vProcSp" presStyleCnt="0"/>
      <dgm:spPr/>
    </dgm:pt>
    <dgm:pt modelId="{9494BD42-2741-4BEA-B246-346651381974}" type="pres">
      <dgm:prSet presAssocID="{948CFAC0-944C-468F-A56C-A4E369D221B3}" presName="vSp1" presStyleCnt="0"/>
      <dgm:spPr/>
    </dgm:pt>
    <dgm:pt modelId="{6F90E644-6FCB-4DAD-B80D-8BA4F6A986BE}" type="pres">
      <dgm:prSet presAssocID="{948CFAC0-944C-468F-A56C-A4E369D221B3}" presName="simulatedConn" presStyleLbl="solidFgAcc1" presStyleIdx="3" presStyleCnt="6"/>
      <dgm:spPr/>
    </dgm:pt>
    <dgm:pt modelId="{48F54431-C30F-4051-99CB-8E85D95BEB85}" type="pres">
      <dgm:prSet presAssocID="{948CFAC0-944C-468F-A56C-A4E369D221B3}" presName="vSp2" presStyleCnt="0"/>
      <dgm:spPr/>
    </dgm:pt>
    <dgm:pt modelId="{2C8236DE-D690-49E9-BA5E-6FF7EED837C7}" type="pres">
      <dgm:prSet presAssocID="{948CFAC0-944C-468F-A56C-A4E369D221B3}" presName="sibTrans" presStyleCnt="0"/>
      <dgm:spPr/>
    </dgm:pt>
    <dgm:pt modelId="{5F932CB0-7B9E-4262-B785-2D06DCB5A573}" type="pres">
      <dgm:prSet presAssocID="{9A11E9FC-E66E-4F7E-8B70-F1E7ACBB6AF8}" presName="compositeNode" presStyleCnt="0">
        <dgm:presLayoutVars>
          <dgm:bulletEnabled val="1"/>
        </dgm:presLayoutVars>
      </dgm:prSet>
      <dgm:spPr/>
    </dgm:pt>
    <dgm:pt modelId="{CCD28F0B-CBD1-496C-AFB4-BB4347292A32}" type="pres">
      <dgm:prSet presAssocID="{9A11E9FC-E66E-4F7E-8B70-F1E7ACBB6AF8}" presName="bgRect" presStyleLbl="node1" presStyleIdx="4" presStyleCnt="7"/>
      <dgm:spPr/>
      <dgm:t>
        <a:bodyPr/>
        <a:lstStyle/>
        <a:p>
          <a:endParaRPr lang="en-US"/>
        </a:p>
      </dgm:t>
    </dgm:pt>
    <dgm:pt modelId="{82BA8073-D05E-437C-9FA3-AD6F84ECE4EF}" type="pres">
      <dgm:prSet presAssocID="{9A11E9FC-E66E-4F7E-8B70-F1E7ACBB6AF8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7DF802-2AC3-4A4B-9207-8D8406ABC714}" type="pres">
      <dgm:prSet presAssocID="{9A11E9FC-E66E-4F7E-8B70-F1E7ACBB6AF8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BADC1D-BFA1-4D67-9E91-284EE2759BC6}" type="pres">
      <dgm:prSet presAssocID="{FF51BCD5-AF73-4746-ACA5-3357452A29B9}" presName="hSp" presStyleCnt="0"/>
      <dgm:spPr/>
    </dgm:pt>
    <dgm:pt modelId="{713F5118-16A8-47B5-933C-E0089CD1A2AC}" type="pres">
      <dgm:prSet presAssocID="{FF51BCD5-AF73-4746-ACA5-3357452A29B9}" presName="vProcSp" presStyleCnt="0"/>
      <dgm:spPr/>
    </dgm:pt>
    <dgm:pt modelId="{EEA8B930-E94B-4298-AE7B-6BDCB14C89AA}" type="pres">
      <dgm:prSet presAssocID="{FF51BCD5-AF73-4746-ACA5-3357452A29B9}" presName="vSp1" presStyleCnt="0"/>
      <dgm:spPr/>
    </dgm:pt>
    <dgm:pt modelId="{F21755BA-1D47-47E2-9D07-F287857D73BE}" type="pres">
      <dgm:prSet presAssocID="{FF51BCD5-AF73-4746-ACA5-3357452A29B9}" presName="simulatedConn" presStyleLbl="solidFgAcc1" presStyleIdx="4" presStyleCnt="6"/>
      <dgm:spPr/>
    </dgm:pt>
    <dgm:pt modelId="{185ABEFD-FF23-46D7-AD00-5FB923D9BE0A}" type="pres">
      <dgm:prSet presAssocID="{FF51BCD5-AF73-4746-ACA5-3357452A29B9}" presName="vSp2" presStyleCnt="0"/>
      <dgm:spPr/>
    </dgm:pt>
    <dgm:pt modelId="{08ED44FE-5C81-464E-867C-2FA911565DBD}" type="pres">
      <dgm:prSet presAssocID="{FF51BCD5-AF73-4746-ACA5-3357452A29B9}" presName="sibTrans" presStyleCnt="0"/>
      <dgm:spPr/>
    </dgm:pt>
    <dgm:pt modelId="{68E420CB-4851-453B-B2DE-3752DE151D7F}" type="pres">
      <dgm:prSet presAssocID="{EBF1E686-13AE-438F-BC52-57F6FAA1C5C4}" presName="compositeNode" presStyleCnt="0">
        <dgm:presLayoutVars>
          <dgm:bulletEnabled val="1"/>
        </dgm:presLayoutVars>
      </dgm:prSet>
      <dgm:spPr/>
    </dgm:pt>
    <dgm:pt modelId="{EF8F785B-82B9-44EB-8EA7-E82887C1CD94}" type="pres">
      <dgm:prSet presAssocID="{EBF1E686-13AE-438F-BC52-57F6FAA1C5C4}" presName="bgRect" presStyleLbl="node1" presStyleIdx="5" presStyleCnt="7"/>
      <dgm:spPr/>
      <dgm:t>
        <a:bodyPr/>
        <a:lstStyle/>
        <a:p>
          <a:endParaRPr lang="en-US"/>
        </a:p>
      </dgm:t>
    </dgm:pt>
    <dgm:pt modelId="{71D271F0-D28B-40DC-B685-FFC7108A7A74}" type="pres">
      <dgm:prSet presAssocID="{EBF1E686-13AE-438F-BC52-57F6FAA1C5C4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5CF636-8D3B-460D-8543-D3799048BB41}" type="pres">
      <dgm:prSet presAssocID="{EBF1E686-13AE-438F-BC52-57F6FAA1C5C4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FB4093-D011-46EB-A59E-2E94559EF82D}" type="pres">
      <dgm:prSet presAssocID="{15D2297C-52B9-424F-9C0A-F7177B057BE6}" presName="hSp" presStyleCnt="0"/>
      <dgm:spPr/>
    </dgm:pt>
    <dgm:pt modelId="{26AF30CA-D79C-4B8F-9E90-17223F289212}" type="pres">
      <dgm:prSet presAssocID="{15D2297C-52B9-424F-9C0A-F7177B057BE6}" presName="vProcSp" presStyleCnt="0"/>
      <dgm:spPr/>
    </dgm:pt>
    <dgm:pt modelId="{EA7456C8-5354-48C0-BBB7-67A7D61FA80D}" type="pres">
      <dgm:prSet presAssocID="{15D2297C-52B9-424F-9C0A-F7177B057BE6}" presName="vSp1" presStyleCnt="0"/>
      <dgm:spPr/>
    </dgm:pt>
    <dgm:pt modelId="{9CED3A3D-2285-463B-81D2-ED432DBA10CC}" type="pres">
      <dgm:prSet presAssocID="{15D2297C-52B9-424F-9C0A-F7177B057BE6}" presName="simulatedConn" presStyleLbl="solidFgAcc1" presStyleIdx="5" presStyleCnt="6"/>
      <dgm:spPr/>
    </dgm:pt>
    <dgm:pt modelId="{61B28C37-C95E-4715-A0AE-8821BA1F7FBF}" type="pres">
      <dgm:prSet presAssocID="{15D2297C-52B9-424F-9C0A-F7177B057BE6}" presName="vSp2" presStyleCnt="0"/>
      <dgm:spPr/>
    </dgm:pt>
    <dgm:pt modelId="{BC0BA251-03DC-435A-BBC0-45CD7B0B2FEB}" type="pres">
      <dgm:prSet presAssocID="{15D2297C-52B9-424F-9C0A-F7177B057BE6}" presName="sibTrans" presStyleCnt="0"/>
      <dgm:spPr/>
    </dgm:pt>
    <dgm:pt modelId="{8EA0116A-3553-43A1-BA7C-FF7044408E19}" type="pres">
      <dgm:prSet presAssocID="{D1E73FDC-7E02-450B-9D5A-CEFF30DF88A1}" presName="compositeNode" presStyleCnt="0">
        <dgm:presLayoutVars>
          <dgm:bulletEnabled val="1"/>
        </dgm:presLayoutVars>
      </dgm:prSet>
      <dgm:spPr/>
    </dgm:pt>
    <dgm:pt modelId="{769B57D5-F53E-4126-82AC-F0847867E8A1}" type="pres">
      <dgm:prSet presAssocID="{D1E73FDC-7E02-450B-9D5A-CEFF30DF88A1}" presName="bgRect" presStyleLbl="node1" presStyleIdx="6" presStyleCnt="7"/>
      <dgm:spPr/>
      <dgm:t>
        <a:bodyPr/>
        <a:lstStyle/>
        <a:p>
          <a:endParaRPr lang="en-US"/>
        </a:p>
      </dgm:t>
    </dgm:pt>
    <dgm:pt modelId="{0A517CA1-8479-41C0-AF63-8235674EC0E2}" type="pres">
      <dgm:prSet presAssocID="{D1E73FDC-7E02-450B-9D5A-CEFF30DF88A1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25AC8D-6209-453E-B50F-EC7CD9A22991}" type="pres">
      <dgm:prSet presAssocID="{D1E73FDC-7E02-450B-9D5A-CEFF30DF88A1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7532F5-B865-42D5-9AB8-B2E851C8BDD3}" type="presOf" srcId="{62EBAFF1-651F-4342-B83E-7AE297711DE1}" destId="{F47B426A-D09A-458E-A220-4FA674CE818E}" srcOrd="1" destOrd="0" presId="urn:microsoft.com/office/officeart/2005/8/layout/hProcess7"/>
    <dgm:cxn modelId="{344DA331-93B2-4117-BE8F-80B0578DF2C4}" srcId="{9A11E9FC-E66E-4F7E-8B70-F1E7ACBB6AF8}" destId="{B5EE8AF0-BD4A-4ED0-9EF6-27A8FB602101}" srcOrd="0" destOrd="0" parTransId="{457DE22C-62C8-4AC4-8972-9949447B2609}" sibTransId="{5AA45C04-9467-44DA-8BDD-CB849F9B1C4C}"/>
    <dgm:cxn modelId="{65718AA5-0507-4C72-8C36-664517DA7B38}" type="presOf" srcId="{C41906D8-7BD6-4F3B-8249-9E702E43F801}" destId="{1125AC8D-6209-453E-B50F-EC7CD9A22991}" srcOrd="0" destOrd="0" presId="urn:microsoft.com/office/officeart/2005/8/layout/hProcess7"/>
    <dgm:cxn modelId="{95839F53-A126-45D9-ADE4-AEE739D796D7}" type="presOf" srcId="{EBF1E686-13AE-438F-BC52-57F6FAA1C5C4}" destId="{EF8F785B-82B9-44EB-8EA7-E82887C1CD94}" srcOrd="0" destOrd="0" presId="urn:microsoft.com/office/officeart/2005/8/layout/hProcess7"/>
    <dgm:cxn modelId="{A09D553C-4B02-441B-B297-4A82C4CD81A0}" type="presOf" srcId="{E0C4E996-D0A3-402C-B476-A50D67D26636}" destId="{9A314F12-567A-4646-88BB-DB60707358B6}" srcOrd="0" destOrd="0" presId="urn:microsoft.com/office/officeart/2005/8/layout/hProcess7"/>
    <dgm:cxn modelId="{5D104E37-B79B-4A10-AC6C-0399395030C9}" type="presOf" srcId="{864C20AE-4A0A-4F6B-B7A9-56BDA6D2B65C}" destId="{D110A603-0722-4B61-92CE-2876BCD7BCD4}" srcOrd="0" destOrd="0" presId="urn:microsoft.com/office/officeart/2005/8/layout/hProcess7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441CD934-BC44-4FF5-AAFC-3031ED4BBAA0}" type="presOf" srcId="{EBF1E686-13AE-438F-BC52-57F6FAA1C5C4}" destId="{71D271F0-D28B-40DC-B685-FFC7108A7A74}" srcOrd="1" destOrd="0" presId="urn:microsoft.com/office/officeart/2005/8/layout/hProcess7"/>
    <dgm:cxn modelId="{46FA4F5B-01FA-448E-9121-04DFB9D62C84}" type="presOf" srcId="{D8E27FEF-2C1B-4CFA-8B0E-FAE86B6E2E38}" destId="{8CFAC9B3-28B3-42B1-BA65-6A6C8E77024E}" srcOrd="1" destOrd="0" presId="urn:microsoft.com/office/officeart/2005/8/layout/hProcess7"/>
    <dgm:cxn modelId="{E687356A-CAD4-4AE5-8D43-F8A3E4E2CC65}" type="presOf" srcId="{689FDDDD-2BD4-4317-8090-C7A39BDFF2A9}" destId="{A28D6CE7-1DE6-4D62-83D4-D545309F6805}" srcOrd="0" destOrd="0" presId="urn:microsoft.com/office/officeart/2005/8/layout/hProcess7"/>
    <dgm:cxn modelId="{B1283A28-877D-43CE-9B5B-FB9AE8EFB02F}" srcId="{62EBAFF1-651F-4342-B83E-7AE297711DE1}" destId="{689FDDDD-2BD4-4317-8090-C7A39BDFF2A9}" srcOrd="0" destOrd="0" parTransId="{6E553AC2-CDE2-4E89-B2D5-07C126112DFB}" sibTransId="{3489A2FA-73EB-4AEC-B754-33B7C56F785A}"/>
    <dgm:cxn modelId="{E39F9A40-68C3-47DA-8CF7-FEE68EE3D76D}" srcId="{D1E73FDC-7E02-450B-9D5A-CEFF30DF88A1}" destId="{C41906D8-7BD6-4F3B-8249-9E702E43F801}" srcOrd="0" destOrd="0" parTransId="{18DBF1DA-204C-4F54-82DF-30910302229F}" sibTransId="{D8850F56-BD28-4221-8E8A-295DE7B16953}"/>
    <dgm:cxn modelId="{92DBCE1C-743B-4124-9188-599879213103}" type="presOf" srcId="{DA7D0ACF-388B-4AB3-8955-AFFCAFBC2D73}" destId="{8827B584-4592-4D6F-9A0F-A5520D75006D}" srcOrd="0" destOrd="0" presId="urn:microsoft.com/office/officeart/2005/8/layout/hProcess7"/>
    <dgm:cxn modelId="{F3EDE182-D56F-4E73-B13F-04C94DF4013E}" type="presOf" srcId="{7E10A20A-E7E8-4070-880E-6B2D7A24E13E}" destId="{52CA1B44-9C78-42C9-A40C-D75AF9EB7BC0}" srcOrd="1" destOrd="0" presId="urn:microsoft.com/office/officeart/2005/8/layout/hProcess7"/>
    <dgm:cxn modelId="{BC378D2C-EC2F-4691-8888-C68B3BF8E212}" srcId="{0E6A794F-D109-4209-8AC2-AD1FF2EE34B4}" destId="{D8E27FEF-2C1B-4CFA-8B0E-FAE86B6E2E38}" srcOrd="3" destOrd="0" parTransId="{6BAF2B83-30F3-400F-AB75-024C62A6D035}" sibTransId="{948CFAC0-944C-468F-A56C-A4E369D221B3}"/>
    <dgm:cxn modelId="{3CE29972-F371-42E0-90C2-86EB74E0ADE9}" type="presOf" srcId="{1B1D4976-8E1B-43F0-838C-9ECB975A6711}" destId="{E25CF636-8D3B-460D-8543-D3799048BB41}" srcOrd="0" destOrd="0" presId="urn:microsoft.com/office/officeart/2005/8/layout/hProcess7"/>
    <dgm:cxn modelId="{575AFFA4-BE2B-4751-9E65-36889A446E5D}" type="presOf" srcId="{D8E27FEF-2C1B-4CFA-8B0E-FAE86B6E2E38}" destId="{5DB82AC8-5E2E-4CA5-94A5-BF73FDB306CF}" srcOrd="0" destOrd="0" presId="urn:microsoft.com/office/officeart/2005/8/layout/hProcess7"/>
    <dgm:cxn modelId="{7110CA73-987B-46CE-BCD0-ACA954FECFA7}" srcId="{5803E424-BC3F-413D-AF3F-8671BBBC65B3}" destId="{DA7D0ACF-388B-4AB3-8955-AFFCAFBC2D73}" srcOrd="0" destOrd="0" parTransId="{2497BB4D-34DE-49B6-8E58-4D8A13185732}" sibTransId="{16F35C37-F06F-493C-AA23-80781F8DFA73}"/>
    <dgm:cxn modelId="{1D17FC6E-FC3E-4DD4-BF2A-3173944D90A7}" type="presOf" srcId="{D1E73FDC-7E02-450B-9D5A-CEFF30DF88A1}" destId="{0A517CA1-8479-41C0-AF63-8235674EC0E2}" srcOrd="1" destOrd="0" presId="urn:microsoft.com/office/officeart/2005/8/layout/hProcess7"/>
    <dgm:cxn modelId="{D08BB55F-376E-4692-B335-2A36E4902AB5}" type="presOf" srcId="{9A11E9FC-E66E-4F7E-8B70-F1E7ACBB6AF8}" destId="{82BA8073-D05E-437C-9FA3-AD6F84ECE4EF}" srcOrd="1" destOrd="0" presId="urn:microsoft.com/office/officeart/2005/8/layout/hProcess7"/>
    <dgm:cxn modelId="{0285FF74-4913-41AD-925F-A73F0FFCDC77}" type="presOf" srcId="{7E10A20A-E7E8-4070-880E-6B2D7A24E13E}" destId="{B91927CC-5A0B-412D-ABE3-3B60368CCC34}" srcOrd="0" destOrd="0" presId="urn:microsoft.com/office/officeart/2005/8/layout/hProcess7"/>
    <dgm:cxn modelId="{9BC694EA-CC99-4920-A3C0-6F4AA253E958}" type="presOf" srcId="{62EBAFF1-651F-4342-B83E-7AE297711DE1}" destId="{898E501D-95A2-488F-87B1-46FE6EDDAD47}" srcOrd="0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6D5D6DA5-A15B-421A-B7DC-F9EC77BF4FF8}" type="presOf" srcId="{9A11E9FC-E66E-4F7E-8B70-F1E7ACBB6AF8}" destId="{CCD28F0B-CBD1-496C-AFB4-BB4347292A32}" srcOrd="0" destOrd="0" presId="urn:microsoft.com/office/officeart/2005/8/layout/hProcess7"/>
    <dgm:cxn modelId="{BFD9DCBB-B4C7-4CE1-BDD4-FBA4F1F14CD8}" type="presOf" srcId="{D1E73FDC-7E02-450B-9D5A-CEFF30DF88A1}" destId="{769B57D5-F53E-4126-82AC-F0847867E8A1}" srcOrd="0" destOrd="0" presId="urn:microsoft.com/office/officeart/2005/8/layout/hProcess7"/>
    <dgm:cxn modelId="{576BB70E-4C81-44A6-9705-F63C65B8D56B}" type="presOf" srcId="{B5EE8AF0-BD4A-4ED0-9EF6-27A8FB602101}" destId="{C97DF802-2AC3-4A4B-9207-8D8406ABC714}" srcOrd="0" destOrd="0" presId="urn:microsoft.com/office/officeart/2005/8/layout/hProcess7"/>
    <dgm:cxn modelId="{6ECC84C3-3558-4DAC-A5A7-5CC5205BB046}" srcId="{0E6A794F-D109-4209-8AC2-AD1FF2EE34B4}" destId="{7E10A20A-E7E8-4070-880E-6B2D7A24E13E}" srcOrd="1" destOrd="0" parTransId="{FA7916E2-F949-490E-BA45-C53E29509D50}" sibTransId="{927BE21C-BFC2-4CC7-8B0A-826A7769729F}"/>
    <dgm:cxn modelId="{23A5C3C6-5954-4073-9366-3B2F2F9125BC}" srcId="{0E6A794F-D109-4209-8AC2-AD1FF2EE34B4}" destId="{EBF1E686-13AE-438F-BC52-57F6FAA1C5C4}" srcOrd="5" destOrd="0" parTransId="{64BC294A-8872-452C-9081-D24C9A4A8406}" sibTransId="{15D2297C-52B9-424F-9C0A-F7177B057BE6}"/>
    <dgm:cxn modelId="{C6646581-9421-4FEB-8A66-841392C63996}" srcId="{0E6A794F-D109-4209-8AC2-AD1FF2EE34B4}" destId="{62EBAFF1-651F-4342-B83E-7AE297711DE1}" srcOrd="2" destOrd="0" parTransId="{06A685CB-5113-456D-B3F3-DE504D549C91}" sibTransId="{9FA4472A-70EC-4CC4-967A-DC0C40ED02BB}"/>
    <dgm:cxn modelId="{708FF1EC-AD2E-446A-AF85-250FF364AAC4}" srcId="{EBF1E686-13AE-438F-BC52-57F6FAA1C5C4}" destId="{1B1D4976-8E1B-43F0-838C-9ECB975A6711}" srcOrd="0" destOrd="0" parTransId="{0F3778B1-E290-44E7-B153-6507C8540482}" sibTransId="{8581BD58-1B89-4B05-BB12-AAF32E836574}"/>
    <dgm:cxn modelId="{FCB9FFEE-5615-4E17-B24A-8A648C866F5E}" srcId="{0E6A794F-D109-4209-8AC2-AD1FF2EE34B4}" destId="{9A11E9FC-E66E-4F7E-8B70-F1E7ACBB6AF8}" srcOrd="4" destOrd="0" parTransId="{AD5D1971-9509-4ED1-AB0A-AE4E4B5E404C}" sibTransId="{FF51BCD5-AF73-4746-ACA5-3357452A29B9}"/>
    <dgm:cxn modelId="{DA7B32C5-5060-4814-BC24-755F796ABBCE}" srcId="{0E6A794F-D109-4209-8AC2-AD1FF2EE34B4}" destId="{D1E73FDC-7E02-450B-9D5A-CEFF30DF88A1}" srcOrd="6" destOrd="0" parTransId="{A1C7BBCF-3C28-4DBE-89F6-D911881A0D58}" sibTransId="{9685FCC9-A146-4F5E-B9F7-1231155AF35F}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5499BA76-D4CA-4408-97A4-B0AE27BC298F}" srcId="{D8E27FEF-2C1B-4CFA-8B0E-FAE86B6E2E38}" destId="{E0C4E996-D0A3-402C-B476-A50D67D26636}" srcOrd="0" destOrd="0" parTransId="{56D0C350-F23E-45D9-8608-9EEB42250B02}" sibTransId="{66EA016F-5D18-4907-B461-547F1FCF65A7}"/>
    <dgm:cxn modelId="{C71BD8FA-E927-45F2-9ECE-7360F78D9454}" srcId="{7E10A20A-E7E8-4070-880E-6B2D7A24E13E}" destId="{864C20AE-4A0A-4F6B-B7A9-56BDA6D2B65C}" srcOrd="0" destOrd="0" parTransId="{A48E3190-AB18-4522-A20D-84A8D4839329}" sibTransId="{5E3EC05F-9061-44D4-AE84-75C38A2A7AC5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B6A234E3-D996-4B2E-8AA3-8F92E0CA6F0E}" type="presParOf" srcId="{F70CE42E-36A4-48F2-A59A-5CA04782C832}" destId="{D11701AE-0CE0-4669-8176-F2104E0B970B}" srcOrd="4" destOrd="0" presId="urn:microsoft.com/office/officeart/2005/8/layout/hProcess7"/>
    <dgm:cxn modelId="{8EC0C102-BFCD-4073-ABA8-25338C8C72EC}" type="presParOf" srcId="{D11701AE-0CE0-4669-8176-F2104E0B970B}" destId="{B91927CC-5A0B-412D-ABE3-3B60368CCC34}" srcOrd="0" destOrd="0" presId="urn:microsoft.com/office/officeart/2005/8/layout/hProcess7"/>
    <dgm:cxn modelId="{5BF8FFE1-6079-40A1-B278-9DC8C8EA9F34}" type="presParOf" srcId="{D11701AE-0CE0-4669-8176-F2104E0B970B}" destId="{52CA1B44-9C78-42C9-A40C-D75AF9EB7BC0}" srcOrd="1" destOrd="0" presId="urn:microsoft.com/office/officeart/2005/8/layout/hProcess7"/>
    <dgm:cxn modelId="{886D59A4-ACE8-407B-822A-6BB754517343}" type="presParOf" srcId="{D11701AE-0CE0-4669-8176-F2104E0B970B}" destId="{D110A603-0722-4B61-92CE-2876BCD7BCD4}" srcOrd="2" destOrd="0" presId="urn:microsoft.com/office/officeart/2005/8/layout/hProcess7"/>
    <dgm:cxn modelId="{F3C18405-98DE-4EDD-BBF6-6CB3FC7D4BC5}" type="presParOf" srcId="{F70CE42E-36A4-48F2-A59A-5CA04782C832}" destId="{D11E5191-CAE4-469F-B2A3-E4BB8A58F331}" srcOrd="5" destOrd="0" presId="urn:microsoft.com/office/officeart/2005/8/layout/hProcess7"/>
    <dgm:cxn modelId="{D7D737AF-4DB4-416F-8B53-B0651D727B6F}" type="presParOf" srcId="{F70CE42E-36A4-48F2-A59A-5CA04782C832}" destId="{61E2C486-9C3C-4E56-9A66-89F57CA28897}" srcOrd="6" destOrd="0" presId="urn:microsoft.com/office/officeart/2005/8/layout/hProcess7"/>
    <dgm:cxn modelId="{4740838E-7418-480E-B366-5D6A791BB0D5}" type="presParOf" srcId="{61E2C486-9C3C-4E56-9A66-89F57CA28897}" destId="{633F4B26-C9CB-4140-939A-6A79D94FACD8}" srcOrd="0" destOrd="0" presId="urn:microsoft.com/office/officeart/2005/8/layout/hProcess7"/>
    <dgm:cxn modelId="{B5D4AF56-DC7A-4EB5-A1F1-3295104E8E2D}" type="presParOf" srcId="{61E2C486-9C3C-4E56-9A66-89F57CA28897}" destId="{D8D9FB4E-A52B-4F26-BDC3-7F84D143D36C}" srcOrd="1" destOrd="0" presId="urn:microsoft.com/office/officeart/2005/8/layout/hProcess7"/>
    <dgm:cxn modelId="{E863FBB4-5C7D-4A78-BE3C-2AC1E9B94027}" type="presParOf" srcId="{61E2C486-9C3C-4E56-9A66-89F57CA28897}" destId="{82C8559C-C49B-41BB-87E4-3B1246D13495}" srcOrd="2" destOrd="0" presId="urn:microsoft.com/office/officeart/2005/8/layout/hProcess7"/>
    <dgm:cxn modelId="{3B8F3D46-E62E-462C-8E84-66528F28979F}" type="presParOf" srcId="{F70CE42E-36A4-48F2-A59A-5CA04782C832}" destId="{878DF289-D598-406C-BDD1-1440CE65ACD4}" srcOrd="7" destOrd="0" presId="urn:microsoft.com/office/officeart/2005/8/layout/hProcess7"/>
    <dgm:cxn modelId="{5663DD23-5B01-449D-AA41-6732C7AC53D1}" type="presParOf" srcId="{F70CE42E-36A4-48F2-A59A-5CA04782C832}" destId="{987E6DE6-879D-4256-B362-086A22C1A31E}" srcOrd="8" destOrd="0" presId="urn:microsoft.com/office/officeart/2005/8/layout/hProcess7"/>
    <dgm:cxn modelId="{740282A4-FF67-4FD4-8E7C-29DA6D1F4648}" type="presParOf" srcId="{987E6DE6-879D-4256-B362-086A22C1A31E}" destId="{898E501D-95A2-488F-87B1-46FE6EDDAD47}" srcOrd="0" destOrd="0" presId="urn:microsoft.com/office/officeart/2005/8/layout/hProcess7"/>
    <dgm:cxn modelId="{6C99CCE4-DECE-44D5-9F5D-61E91F6BDB05}" type="presParOf" srcId="{987E6DE6-879D-4256-B362-086A22C1A31E}" destId="{F47B426A-D09A-458E-A220-4FA674CE818E}" srcOrd="1" destOrd="0" presId="urn:microsoft.com/office/officeart/2005/8/layout/hProcess7"/>
    <dgm:cxn modelId="{8605ED0B-DA6C-41BC-B3F7-556D59D854C3}" type="presParOf" srcId="{987E6DE6-879D-4256-B362-086A22C1A31E}" destId="{A28D6CE7-1DE6-4D62-83D4-D545309F6805}" srcOrd="2" destOrd="0" presId="urn:microsoft.com/office/officeart/2005/8/layout/hProcess7"/>
    <dgm:cxn modelId="{8AD9D15F-A980-4E4B-B7CF-0B227C038094}" type="presParOf" srcId="{F70CE42E-36A4-48F2-A59A-5CA04782C832}" destId="{E1777AA2-BEE9-4298-A92C-5E8F8F9D47BB}" srcOrd="9" destOrd="0" presId="urn:microsoft.com/office/officeart/2005/8/layout/hProcess7"/>
    <dgm:cxn modelId="{B901D0CC-FE58-4D29-9A59-D71F820E9A51}" type="presParOf" srcId="{F70CE42E-36A4-48F2-A59A-5CA04782C832}" destId="{D7A5614A-32A4-4B97-8118-F27D8A274B85}" srcOrd="10" destOrd="0" presId="urn:microsoft.com/office/officeart/2005/8/layout/hProcess7"/>
    <dgm:cxn modelId="{94910753-5A3F-4AE8-A41A-3C553860C78E}" type="presParOf" srcId="{D7A5614A-32A4-4B97-8118-F27D8A274B85}" destId="{57C03525-BE68-4366-A579-3A4903E8BF2E}" srcOrd="0" destOrd="0" presId="urn:microsoft.com/office/officeart/2005/8/layout/hProcess7"/>
    <dgm:cxn modelId="{7CAC789E-6479-4CDB-B76B-F026C9C7D168}" type="presParOf" srcId="{D7A5614A-32A4-4B97-8118-F27D8A274B85}" destId="{EF44FF34-29D5-4420-854A-D2C1228D9AD1}" srcOrd="1" destOrd="0" presId="urn:microsoft.com/office/officeart/2005/8/layout/hProcess7"/>
    <dgm:cxn modelId="{DD489BE0-D4B7-43B1-BEAA-23F132158512}" type="presParOf" srcId="{D7A5614A-32A4-4B97-8118-F27D8A274B85}" destId="{A03B191B-71C6-43BD-BC5B-E7FF8EC23D71}" srcOrd="2" destOrd="0" presId="urn:microsoft.com/office/officeart/2005/8/layout/hProcess7"/>
    <dgm:cxn modelId="{B7C1E632-4318-4648-B354-A7F3706E9D44}" type="presParOf" srcId="{F70CE42E-36A4-48F2-A59A-5CA04782C832}" destId="{8C7E0723-802F-4141-BBD4-BF8B6DB21A18}" srcOrd="11" destOrd="0" presId="urn:microsoft.com/office/officeart/2005/8/layout/hProcess7"/>
    <dgm:cxn modelId="{FB0E0CC9-CA4F-4AE7-9589-AE461668DD0B}" type="presParOf" srcId="{F70CE42E-36A4-48F2-A59A-5CA04782C832}" destId="{C6BF6AB6-AE7F-4D7C-A4F7-5A52E9FC7110}" srcOrd="12" destOrd="0" presId="urn:microsoft.com/office/officeart/2005/8/layout/hProcess7"/>
    <dgm:cxn modelId="{C39797AE-D66D-459F-B30E-4B04D7D9F84B}" type="presParOf" srcId="{C6BF6AB6-AE7F-4D7C-A4F7-5A52E9FC7110}" destId="{5DB82AC8-5E2E-4CA5-94A5-BF73FDB306CF}" srcOrd="0" destOrd="0" presId="urn:microsoft.com/office/officeart/2005/8/layout/hProcess7"/>
    <dgm:cxn modelId="{60E24F0F-B1C3-4275-9B1C-498F53CF5872}" type="presParOf" srcId="{C6BF6AB6-AE7F-4D7C-A4F7-5A52E9FC7110}" destId="{8CFAC9B3-28B3-42B1-BA65-6A6C8E77024E}" srcOrd="1" destOrd="0" presId="urn:microsoft.com/office/officeart/2005/8/layout/hProcess7"/>
    <dgm:cxn modelId="{696C7766-7717-4588-9DF5-990713E0C14D}" type="presParOf" srcId="{C6BF6AB6-AE7F-4D7C-A4F7-5A52E9FC7110}" destId="{9A314F12-567A-4646-88BB-DB60707358B6}" srcOrd="2" destOrd="0" presId="urn:microsoft.com/office/officeart/2005/8/layout/hProcess7"/>
    <dgm:cxn modelId="{34F21220-B212-4081-9625-A4A66B2603C6}" type="presParOf" srcId="{F70CE42E-36A4-48F2-A59A-5CA04782C832}" destId="{AE4303F9-035E-464A-B32F-DB5E0E25596A}" srcOrd="13" destOrd="0" presId="urn:microsoft.com/office/officeart/2005/8/layout/hProcess7"/>
    <dgm:cxn modelId="{62056285-322B-4228-A1C0-DCF671332810}" type="presParOf" srcId="{F70CE42E-36A4-48F2-A59A-5CA04782C832}" destId="{DE9194D0-B1B2-41AA-9B72-7D28987E4558}" srcOrd="14" destOrd="0" presId="urn:microsoft.com/office/officeart/2005/8/layout/hProcess7"/>
    <dgm:cxn modelId="{00D458A8-9D7E-4AE8-BC8A-5F9153CB9F22}" type="presParOf" srcId="{DE9194D0-B1B2-41AA-9B72-7D28987E4558}" destId="{9494BD42-2741-4BEA-B246-346651381974}" srcOrd="0" destOrd="0" presId="urn:microsoft.com/office/officeart/2005/8/layout/hProcess7"/>
    <dgm:cxn modelId="{A48ECC45-8D0D-41FD-8450-5DD8376D2834}" type="presParOf" srcId="{DE9194D0-B1B2-41AA-9B72-7D28987E4558}" destId="{6F90E644-6FCB-4DAD-B80D-8BA4F6A986BE}" srcOrd="1" destOrd="0" presId="urn:microsoft.com/office/officeart/2005/8/layout/hProcess7"/>
    <dgm:cxn modelId="{45B789EE-FCE6-4A82-BB85-9BDEC3E54996}" type="presParOf" srcId="{DE9194D0-B1B2-41AA-9B72-7D28987E4558}" destId="{48F54431-C30F-4051-99CB-8E85D95BEB85}" srcOrd="2" destOrd="0" presId="urn:microsoft.com/office/officeart/2005/8/layout/hProcess7"/>
    <dgm:cxn modelId="{E34D971D-9058-4E0F-8B63-80C4BC50BD1C}" type="presParOf" srcId="{F70CE42E-36A4-48F2-A59A-5CA04782C832}" destId="{2C8236DE-D690-49E9-BA5E-6FF7EED837C7}" srcOrd="15" destOrd="0" presId="urn:microsoft.com/office/officeart/2005/8/layout/hProcess7"/>
    <dgm:cxn modelId="{46D40183-DCEE-4799-9063-568F3A8162D1}" type="presParOf" srcId="{F70CE42E-36A4-48F2-A59A-5CA04782C832}" destId="{5F932CB0-7B9E-4262-B785-2D06DCB5A573}" srcOrd="16" destOrd="0" presId="urn:microsoft.com/office/officeart/2005/8/layout/hProcess7"/>
    <dgm:cxn modelId="{E76149CE-BDEF-456D-AA8E-214B334F6BC8}" type="presParOf" srcId="{5F932CB0-7B9E-4262-B785-2D06DCB5A573}" destId="{CCD28F0B-CBD1-496C-AFB4-BB4347292A32}" srcOrd="0" destOrd="0" presId="urn:microsoft.com/office/officeart/2005/8/layout/hProcess7"/>
    <dgm:cxn modelId="{83F851E6-F129-46B3-ADAE-B50D01D5FB1A}" type="presParOf" srcId="{5F932CB0-7B9E-4262-B785-2D06DCB5A573}" destId="{82BA8073-D05E-437C-9FA3-AD6F84ECE4EF}" srcOrd="1" destOrd="0" presId="urn:microsoft.com/office/officeart/2005/8/layout/hProcess7"/>
    <dgm:cxn modelId="{5B084FDF-6924-4AA7-A95F-0ADBBB1ED131}" type="presParOf" srcId="{5F932CB0-7B9E-4262-B785-2D06DCB5A573}" destId="{C97DF802-2AC3-4A4B-9207-8D8406ABC714}" srcOrd="2" destOrd="0" presId="urn:microsoft.com/office/officeart/2005/8/layout/hProcess7"/>
    <dgm:cxn modelId="{3574757B-35AC-400D-B45B-42BE07556410}" type="presParOf" srcId="{F70CE42E-36A4-48F2-A59A-5CA04782C832}" destId="{7ABADC1D-BFA1-4D67-9E91-284EE2759BC6}" srcOrd="17" destOrd="0" presId="urn:microsoft.com/office/officeart/2005/8/layout/hProcess7"/>
    <dgm:cxn modelId="{83EC2597-7B28-4E66-946F-8EA6B76FD5C2}" type="presParOf" srcId="{F70CE42E-36A4-48F2-A59A-5CA04782C832}" destId="{713F5118-16A8-47B5-933C-E0089CD1A2AC}" srcOrd="18" destOrd="0" presId="urn:microsoft.com/office/officeart/2005/8/layout/hProcess7"/>
    <dgm:cxn modelId="{240499DF-DCC1-46EC-8534-EBEB8A8A960C}" type="presParOf" srcId="{713F5118-16A8-47B5-933C-E0089CD1A2AC}" destId="{EEA8B930-E94B-4298-AE7B-6BDCB14C89AA}" srcOrd="0" destOrd="0" presId="urn:microsoft.com/office/officeart/2005/8/layout/hProcess7"/>
    <dgm:cxn modelId="{32983C65-1E76-4676-A871-FBA3736AA318}" type="presParOf" srcId="{713F5118-16A8-47B5-933C-E0089CD1A2AC}" destId="{F21755BA-1D47-47E2-9D07-F287857D73BE}" srcOrd="1" destOrd="0" presId="urn:microsoft.com/office/officeart/2005/8/layout/hProcess7"/>
    <dgm:cxn modelId="{60EB9056-2B3E-49E1-A1A6-C980BE528AA8}" type="presParOf" srcId="{713F5118-16A8-47B5-933C-E0089CD1A2AC}" destId="{185ABEFD-FF23-46D7-AD00-5FB923D9BE0A}" srcOrd="2" destOrd="0" presId="urn:microsoft.com/office/officeart/2005/8/layout/hProcess7"/>
    <dgm:cxn modelId="{DB6E6AFE-2591-4342-BC03-A01400FB1D9C}" type="presParOf" srcId="{F70CE42E-36A4-48F2-A59A-5CA04782C832}" destId="{08ED44FE-5C81-464E-867C-2FA911565DBD}" srcOrd="19" destOrd="0" presId="urn:microsoft.com/office/officeart/2005/8/layout/hProcess7"/>
    <dgm:cxn modelId="{CCF290EB-7A41-4497-BBFD-F78FDDF0DEB3}" type="presParOf" srcId="{F70CE42E-36A4-48F2-A59A-5CA04782C832}" destId="{68E420CB-4851-453B-B2DE-3752DE151D7F}" srcOrd="20" destOrd="0" presId="urn:microsoft.com/office/officeart/2005/8/layout/hProcess7"/>
    <dgm:cxn modelId="{A48B8927-2949-4E61-9628-402F4F92CE19}" type="presParOf" srcId="{68E420CB-4851-453B-B2DE-3752DE151D7F}" destId="{EF8F785B-82B9-44EB-8EA7-E82887C1CD94}" srcOrd="0" destOrd="0" presId="urn:microsoft.com/office/officeart/2005/8/layout/hProcess7"/>
    <dgm:cxn modelId="{7653F67E-C5B4-4253-8C38-FA77C3CFEA63}" type="presParOf" srcId="{68E420CB-4851-453B-B2DE-3752DE151D7F}" destId="{71D271F0-D28B-40DC-B685-FFC7108A7A74}" srcOrd="1" destOrd="0" presId="urn:microsoft.com/office/officeart/2005/8/layout/hProcess7"/>
    <dgm:cxn modelId="{A0A623A9-487B-4482-AB7D-847ABE9D8AEA}" type="presParOf" srcId="{68E420CB-4851-453B-B2DE-3752DE151D7F}" destId="{E25CF636-8D3B-460D-8543-D3799048BB41}" srcOrd="2" destOrd="0" presId="urn:microsoft.com/office/officeart/2005/8/layout/hProcess7"/>
    <dgm:cxn modelId="{1FE7DCDC-13E1-4E69-A9F7-20976CA9724C}" type="presParOf" srcId="{F70CE42E-36A4-48F2-A59A-5CA04782C832}" destId="{2EFB4093-D011-46EB-A59E-2E94559EF82D}" srcOrd="21" destOrd="0" presId="urn:microsoft.com/office/officeart/2005/8/layout/hProcess7"/>
    <dgm:cxn modelId="{2C88A14D-1431-4B3B-926F-C2B9DA1CC8BC}" type="presParOf" srcId="{F70CE42E-36A4-48F2-A59A-5CA04782C832}" destId="{26AF30CA-D79C-4B8F-9E90-17223F289212}" srcOrd="22" destOrd="0" presId="urn:microsoft.com/office/officeart/2005/8/layout/hProcess7"/>
    <dgm:cxn modelId="{458A946C-9C90-460B-BDA9-E9535D85DF3F}" type="presParOf" srcId="{26AF30CA-D79C-4B8F-9E90-17223F289212}" destId="{EA7456C8-5354-48C0-BBB7-67A7D61FA80D}" srcOrd="0" destOrd="0" presId="urn:microsoft.com/office/officeart/2005/8/layout/hProcess7"/>
    <dgm:cxn modelId="{A4A0AB68-0C79-4938-8C55-F7CAAD60A1D2}" type="presParOf" srcId="{26AF30CA-D79C-4B8F-9E90-17223F289212}" destId="{9CED3A3D-2285-463B-81D2-ED432DBA10CC}" srcOrd="1" destOrd="0" presId="urn:microsoft.com/office/officeart/2005/8/layout/hProcess7"/>
    <dgm:cxn modelId="{C3035669-1115-4462-82FE-2AA72EC1736D}" type="presParOf" srcId="{26AF30CA-D79C-4B8F-9E90-17223F289212}" destId="{61B28C37-C95E-4715-A0AE-8821BA1F7FBF}" srcOrd="2" destOrd="0" presId="urn:microsoft.com/office/officeart/2005/8/layout/hProcess7"/>
    <dgm:cxn modelId="{E70F2495-9FA4-465F-BD16-5584952530F3}" type="presParOf" srcId="{F70CE42E-36A4-48F2-A59A-5CA04782C832}" destId="{BC0BA251-03DC-435A-BBC0-45CD7B0B2FEB}" srcOrd="23" destOrd="0" presId="urn:microsoft.com/office/officeart/2005/8/layout/hProcess7"/>
    <dgm:cxn modelId="{992D61D1-6112-4857-9593-C452FDB96A5A}" type="presParOf" srcId="{F70CE42E-36A4-48F2-A59A-5CA04782C832}" destId="{8EA0116A-3553-43A1-BA7C-FF7044408E19}" srcOrd="24" destOrd="0" presId="urn:microsoft.com/office/officeart/2005/8/layout/hProcess7"/>
    <dgm:cxn modelId="{A47C159B-F4BD-4745-8FDC-EE6BFC55C4B6}" type="presParOf" srcId="{8EA0116A-3553-43A1-BA7C-FF7044408E19}" destId="{769B57D5-F53E-4126-82AC-F0847867E8A1}" srcOrd="0" destOrd="0" presId="urn:microsoft.com/office/officeart/2005/8/layout/hProcess7"/>
    <dgm:cxn modelId="{F4E31A3B-5924-40C5-B486-7B21A25AEBFB}" type="presParOf" srcId="{8EA0116A-3553-43A1-BA7C-FF7044408E19}" destId="{0A517CA1-8479-41C0-AF63-8235674EC0E2}" srcOrd="1" destOrd="0" presId="urn:microsoft.com/office/officeart/2005/8/layout/hProcess7"/>
    <dgm:cxn modelId="{73163601-D9D4-426A-98F0-F8E5C7F411B9}" type="presParOf" srcId="{8EA0116A-3553-43A1-BA7C-FF7044408E19}" destId="{1125AC8D-6209-453E-B50F-EC7CD9A22991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78E958-3675-47DE-8F89-273235A6642F}" type="doc">
      <dgm:prSet loTypeId="urn:microsoft.com/office/officeart/2008/layout/CaptionedPictures" loCatId="pictur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1D48C8D-0722-4828-99E6-B50E4952A1AF}">
      <dgm:prSet phldrT="[Text]"/>
      <dgm:spPr/>
      <dgm:t>
        <a:bodyPr/>
        <a:lstStyle/>
        <a:p>
          <a:r>
            <a:rPr lang="en-US" dirty="0" smtClean="0"/>
            <a:t>Question 1</a:t>
          </a:r>
          <a:endParaRPr lang="en-US" dirty="0"/>
        </a:p>
      </dgm:t>
    </dgm:pt>
    <dgm:pt modelId="{C1EDB07E-A174-43A4-BC0C-F0F5A7163A84}" type="parTrans" cxnId="{6B5F40AF-D72F-4057-B7C8-73C780E05705}">
      <dgm:prSet/>
      <dgm:spPr/>
      <dgm:t>
        <a:bodyPr/>
        <a:lstStyle/>
        <a:p>
          <a:endParaRPr lang="en-US"/>
        </a:p>
      </dgm:t>
    </dgm:pt>
    <dgm:pt modelId="{AB0222B2-668C-422F-9CAC-AC46E5637D48}" type="sibTrans" cxnId="{6B5F40AF-D72F-4057-B7C8-73C780E05705}">
      <dgm:prSet/>
      <dgm:spPr/>
      <dgm:t>
        <a:bodyPr/>
        <a:lstStyle/>
        <a:p>
          <a:endParaRPr lang="en-US"/>
        </a:p>
      </dgm:t>
    </dgm:pt>
    <dgm:pt modelId="{28C4EA51-B6C2-4351-B092-6226451FEB65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 smtClean="0">
              <a:solidFill>
                <a:sysClr val="windowText" lastClr="000000"/>
              </a:solidFill>
            </a:rPr>
            <a:t>B</a:t>
          </a:r>
          <a:endParaRPr lang="en-US" dirty="0">
            <a:solidFill>
              <a:sysClr val="windowText" lastClr="000000"/>
            </a:solidFill>
          </a:endParaRPr>
        </a:p>
      </dgm:t>
    </dgm:pt>
    <dgm:pt modelId="{19E14420-FB2B-4F06-A3E4-2DC1E897B994}" type="parTrans" cxnId="{5AFBF752-56A7-4F39-839C-F6E9C88C9D01}">
      <dgm:prSet/>
      <dgm:spPr/>
      <dgm:t>
        <a:bodyPr/>
        <a:lstStyle/>
        <a:p>
          <a:endParaRPr lang="en-US"/>
        </a:p>
      </dgm:t>
    </dgm:pt>
    <dgm:pt modelId="{A26B9B3D-7DFB-4E91-A8C4-CE8EE8AD0E33}" type="sibTrans" cxnId="{5AFBF752-56A7-4F39-839C-F6E9C88C9D01}">
      <dgm:prSet/>
      <dgm:spPr/>
      <dgm:t>
        <a:bodyPr/>
        <a:lstStyle/>
        <a:p>
          <a:endParaRPr lang="en-US"/>
        </a:p>
      </dgm:t>
    </dgm:pt>
    <dgm:pt modelId="{CA1C8B55-D2AB-48F8-957E-0F1285DAE0BB}">
      <dgm:prSet phldrT="[Text]"/>
      <dgm:spPr/>
      <dgm:t>
        <a:bodyPr/>
        <a:lstStyle/>
        <a:p>
          <a:r>
            <a:rPr lang="en-US" dirty="0" smtClean="0"/>
            <a:t>Question 2</a:t>
          </a:r>
          <a:endParaRPr lang="en-US" dirty="0"/>
        </a:p>
      </dgm:t>
    </dgm:pt>
    <dgm:pt modelId="{75E03B73-1123-4EB8-B778-5C954A2F69CD}" type="parTrans" cxnId="{86F529BF-5395-41FC-8C04-7880B120FA46}">
      <dgm:prSet/>
      <dgm:spPr/>
      <dgm:t>
        <a:bodyPr/>
        <a:lstStyle/>
        <a:p>
          <a:endParaRPr lang="en-US"/>
        </a:p>
      </dgm:t>
    </dgm:pt>
    <dgm:pt modelId="{CAF15829-9AAB-408C-A519-E5F21006DFC6}" type="sibTrans" cxnId="{86F529BF-5395-41FC-8C04-7880B120FA46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76C61A7F-0211-4869-A566-0578B3E7CB7A}">
          <dgm:prSet phldrT="[Text]"/>
          <dgm:spPr>
            <a:solidFill>
              <a:srgbClr val="00B050"/>
            </a:solidFill>
          </dgm:spPr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GB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GB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=141°</m:t>
                    </m:r>
                  </m:oMath>
                </m:oMathPara>
              </a14:m>
              <a:endParaRPr lang="en-US" dirty="0">
                <a:solidFill>
                  <a:sysClr val="windowText" lastClr="000000"/>
                </a:solidFill>
              </a:endParaRPr>
            </a:p>
          </dgm:t>
        </dgm:pt>
      </mc:Choice>
      <mc:Fallback xmlns="">
        <dgm:pt modelId="{76C61A7F-0211-4869-A566-0578B3E7CB7A}">
          <dgm:prSet phldrT="[Text]"/>
          <dgm:spPr>
            <a:solidFill>
              <a:srgbClr val="00B050"/>
            </a:solidFill>
          </dgm:spPr>
          <dgm:t>
            <a:bodyPr/>
            <a:lstStyle/>
            <a:p>
              <a:r>
                <a:rPr lang="en-GB" b="0" i="0" smtClean="0">
                  <a:solidFill>
                    <a:sysClr val="windowText" lastClr="000000"/>
                  </a:solidFill>
                  <a:latin typeface="Cambria Math" panose="02040503050406030204" pitchFamily="18" charset="0"/>
                </a:rPr>
                <a:t>𝑦=141</a:t>
              </a:r>
              <a:r>
                <a:rPr lang="en-GB" b="0" i="0" smtClean="0">
                  <a:solidFill>
                    <a:sysClr val="windowText" lastClr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rPr>
                <a:t>°</a:t>
              </a:r>
              <a:endParaRPr lang="en-US" dirty="0">
                <a:solidFill>
                  <a:sysClr val="windowText" lastClr="000000"/>
                </a:solidFill>
              </a:endParaRPr>
            </a:p>
          </dgm:t>
        </dgm:pt>
      </mc:Fallback>
    </mc:AlternateContent>
    <dgm:pt modelId="{0264FF10-6D1F-43DD-A5A9-445CA75C06B2}" type="parTrans" cxnId="{05BD478B-8ECF-46BF-8353-48602CE59BAB}">
      <dgm:prSet/>
      <dgm:spPr/>
      <dgm:t>
        <a:bodyPr/>
        <a:lstStyle/>
        <a:p>
          <a:endParaRPr lang="en-US"/>
        </a:p>
      </dgm:t>
    </dgm:pt>
    <dgm:pt modelId="{CD2C5EFC-5021-4D50-8B67-CED9B1B4254F}" type="sibTrans" cxnId="{05BD478B-8ECF-46BF-8353-48602CE59BAB}">
      <dgm:prSet/>
      <dgm:spPr/>
      <dgm:t>
        <a:bodyPr/>
        <a:lstStyle/>
        <a:p>
          <a:endParaRPr lang="en-US"/>
        </a:p>
      </dgm:t>
    </dgm:pt>
    <dgm:pt modelId="{9C85F32E-667E-4483-80E8-74FD3665F1A7}">
      <dgm:prSet phldrT="[Text]"/>
      <dgm:spPr/>
      <dgm:t>
        <a:bodyPr/>
        <a:lstStyle/>
        <a:p>
          <a:r>
            <a:rPr lang="en-US" dirty="0" smtClean="0"/>
            <a:t>Question 3</a:t>
          </a:r>
          <a:endParaRPr lang="en-US" dirty="0"/>
        </a:p>
      </dgm:t>
    </dgm:pt>
    <dgm:pt modelId="{D2E5537C-B73D-4692-8F59-0F1229AAA37F}" type="parTrans" cxnId="{97224F31-E378-4468-8701-5E470CC31236}">
      <dgm:prSet/>
      <dgm:spPr/>
      <dgm:t>
        <a:bodyPr/>
        <a:lstStyle/>
        <a:p>
          <a:endParaRPr lang="en-US"/>
        </a:p>
      </dgm:t>
    </dgm:pt>
    <dgm:pt modelId="{0E85FDF8-5BDB-425B-9FA8-5882676DF54E}" type="sibTrans" cxnId="{97224F31-E378-4468-8701-5E470CC31236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65BB39FC-15C0-46B8-9E25-05FCAB7353A3}">
          <dgm:prSet phldrT="[Text]"/>
          <dgm:spPr>
            <a:solidFill>
              <a:srgbClr val="00B050"/>
            </a:solidFill>
          </dgm:spPr>
          <dgm:t>
            <a:bodyPr/>
            <a:lstStyle/>
            <a:p>
              <a:pPr/>
              <a14:m>
                <m:oMathPara xmlns:m="http://schemas.openxmlformats.org/officeDocument/2006/math">
                  <m:oMathParaPr>
                    <m:jc m:val="centerGroup"/>
                  </m:oMathParaPr>
                  <m:oMath xmlns:m="http://schemas.openxmlformats.org/officeDocument/2006/math">
                    <m:r>
                      <a:rPr lang="en-GB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GB" b="0" i="1" smtClean="0">
                        <a:solidFill>
                          <a:sysClr val="windowText" lastClr="000000"/>
                        </a:solidFill>
                        <a:latin typeface="Cambria Math" panose="02040503050406030204" pitchFamily="18" charset="0"/>
                      </a:rPr>
                      <m:t>=141°</m:t>
                    </m:r>
                  </m:oMath>
                </m:oMathPara>
              </a14:m>
              <a:endParaRPr lang="en-US" dirty="0">
                <a:solidFill>
                  <a:sysClr val="windowText" lastClr="000000"/>
                </a:solidFill>
              </a:endParaRPr>
            </a:p>
          </dgm:t>
        </dgm:pt>
      </mc:Choice>
      <mc:Fallback xmlns="">
        <dgm:pt modelId="{65BB39FC-15C0-46B8-9E25-05FCAB7353A3}">
          <dgm:prSet phldrT="[Text]"/>
          <dgm:spPr>
            <a:solidFill>
              <a:srgbClr val="00B050"/>
            </a:solidFill>
          </dgm:spPr>
          <dgm:t>
            <a:bodyPr/>
            <a:lstStyle/>
            <a:p>
              <a:r>
                <a:rPr lang="en-GB" b="0" i="0" smtClean="0">
                  <a:solidFill>
                    <a:sysClr val="windowText" lastClr="000000"/>
                  </a:solidFill>
                  <a:latin typeface="Cambria Math" panose="02040503050406030204" pitchFamily="18" charset="0"/>
                </a:rPr>
                <a:t>𝑘=141</a:t>
              </a:r>
              <a:r>
                <a:rPr lang="en-GB" b="0" i="0" smtClean="0">
                  <a:solidFill>
                    <a:sysClr val="windowText" lastClr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rPr>
                <a:t>°</a:t>
              </a:r>
              <a:endParaRPr lang="en-US" dirty="0">
                <a:solidFill>
                  <a:sysClr val="windowText" lastClr="000000"/>
                </a:solidFill>
              </a:endParaRPr>
            </a:p>
          </dgm:t>
        </dgm:pt>
      </mc:Fallback>
    </mc:AlternateContent>
    <dgm:pt modelId="{F7807451-B382-48A1-808B-8FE37C88A045}" type="parTrans" cxnId="{67F51612-19D2-4985-90A9-92F0DDCC511D}">
      <dgm:prSet/>
      <dgm:spPr/>
      <dgm:t>
        <a:bodyPr/>
        <a:lstStyle/>
        <a:p>
          <a:endParaRPr lang="en-US"/>
        </a:p>
      </dgm:t>
    </dgm:pt>
    <dgm:pt modelId="{5C642D9B-7289-48B8-B367-05BCFC55CF12}" type="sibTrans" cxnId="{67F51612-19D2-4985-90A9-92F0DDCC511D}">
      <dgm:prSet/>
      <dgm:spPr/>
      <dgm:t>
        <a:bodyPr/>
        <a:lstStyle/>
        <a:p>
          <a:endParaRPr lang="en-US"/>
        </a:p>
      </dgm:t>
    </dgm:pt>
    <dgm:pt modelId="{C2394FB2-B96D-4D60-B462-6372AA0172BD}" type="pres">
      <dgm:prSet presAssocID="{3978E958-3675-47DE-8F89-273235A6642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n-US"/>
        </a:p>
      </dgm:t>
    </dgm:pt>
    <dgm:pt modelId="{AF0684C7-54CC-4C4D-A2DB-5FDAC00E8DF0}" type="pres">
      <dgm:prSet presAssocID="{31D48C8D-0722-4828-99E6-B50E4952A1AF}" presName="composite" presStyleCnt="0">
        <dgm:presLayoutVars>
          <dgm:chMax val="1"/>
          <dgm:chPref val="1"/>
        </dgm:presLayoutVars>
      </dgm:prSet>
      <dgm:spPr/>
    </dgm:pt>
    <dgm:pt modelId="{A4DD4FEC-FED1-49D9-BFDD-B1A8AB7650A7}" type="pres">
      <dgm:prSet presAssocID="{31D48C8D-0722-4828-99E6-B50E4952A1AF}" presName="Accent" presStyleLbl="trAlignAcc1" presStyleIdx="0" presStyleCnt="3" custLinFactNeighborX="-350" custLinFactNeighborY="-261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0F890B8D-6187-412F-81A3-FC81C9DECC84}" type="pres">
      <dgm:prSet presAssocID="{31D48C8D-0722-4828-99E6-B50E4952A1AF}" presName="Image" presStyleLbl="alignImgPlace1" presStyleIdx="0" presStyleCnt="3" custScaleY="61904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DA5F4F2-5FB6-4D40-BAC9-FB19E08B091E}" type="pres">
      <dgm:prSet presAssocID="{31D48C8D-0722-4828-99E6-B50E4952A1AF}" presName="ChildComposite" presStyleCnt="0"/>
      <dgm:spPr/>
    </dgm:pt>
    <dgm:pt modelId="{EB2E8E2A-A0A3-405B-B56C-DE704DD6340C}" type="pres">
      <dgm:prSet presAssocID="{31D48C8D-0722-4828-99E6-B50E4952A1AF}" presName="Child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867D1-1986-409B-984B-E980DC40C0DC}" type="pres">
      <dgm:prSet presAssocID="{31D48C8D-0722-4828-99E6-B50E4952A1AF}" presName="Parent" presStyleLbl="revTx" presStyleIdx="0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45876-DCF2-4527-9317-16360097D105}" type="pres">
      <dgm:prSet presAssocID="{AB0222B2-668C-422F-9CAC-AC46E5637D48}" presName="sibTrans" presStyleCnt="0"/>
      <dgm:spPr/>
    </dgm:pt>
    <dgm:pt modelId="{F964A37A-347B-460B-9C07-2AC2F83B25B5}" type="pres">
      <dgm:prSet presAssocID="{CA1C8B55-D2AB-48F8-957E-0F1285DAE0BB}" presName="composite" presStyleCnt="0">
        <dgm:presLayoutVars>
          <dgm:chMax val="1"/>
          <dgm:chPref val="1"/>
        </dgm:presLayoutVars>
      </dgm:prSet>
      <dgm:spPr/>
    </dgm:pt>
    <dgm:pt modelId="{B27B0FC5-97C9-47DE-BEF9-607D8F8CF01E}" type="pres">
      <dgm:prSet presAssocID="{CA1C8B55-D2AB-48F8-957E-0F1285DAE0BB}" presName="Accent" presStyleLbl="trAlignAcc1" presStyleIdx="1" presStyleCnt="3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7FD48247-1A20-4CFA-ADF3-7BC915BEEE8F}" type="pres">
      <dgm:prSet presAssocID="{CA1C8B55-D2AB-48F8-957E-0F1285DAE0BB}" presName="Image" presStyleLbl="alignImgPlace1" presStyleIdx="1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7E786F3-814D-49B4-899B-351096149110}" type="pres">
      <dgm:prSet presAssocID="{CA1C8B55-D2AB-48F8-957E-0F1285DAE0BB}" presName="ChildComposite" presStyleCnt="0"/>
      <dgm:spPr/>
    </dgm:pt>
    <dgm:pt modelId="{149A4116-A5FC-4C4F-A55A-C8F50BAEC924}" type="pres">
      <dgm:prSet presAssocID="{CA1C8B55-D2AB-48F8-957E-0F1285DAE0BB}" presName="Child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E1958-68D0-4D51-BA82-187EE793D71E}" type="pres">
      <dgm:prSet presAssocID="{CA1C8B55-D2AB-48F8-957E-0F1285DAE0BB}" presName="Parent" presStyleLbl="revTx" presStyleIdx="1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B0131F-726E-4845-9828-141C9C308658}" type="pres">
      <dgm:prSet presAssocID="{CAF15829-9AAB-408C-A519-E5F21006DFC6}" presName="sibTrans" presStyleCnt="0"/>
      <dgm:spPr/>
    </dgm:pt>
    <dgm:pt modelId="{CDA580E7-23ED-4F73-A018-63C69833FA61}" type="pres">
      <dgm:prSet presAssocID="{9C85F32E-667E-4483-80E8-74FD3665F1A7}" presName="composite" presStyleCnt="0">
        <dgm:presLayoutVars>
          <dgm:chMax val="1"/>
          <dgm:chPref val="1"/>
        </dgm:presLayoutVars>
      </dgm:prSet>
      <dgm:spPr/>
    </dgm:pt>
    <dgm:pt modelId="{11129FA8-DA57-47FE-B733-44921618685A}" type="pres">
      <dgm:prSet presAssocID="{9C85F32E-667E-4483-80E8-74FD3665F1A7}" presName="Accent" presStyleLbl="trAlignAcc1" presStyleIdx="2" presStyleCnt="3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5C915F2C-6C4F-4655-8C53-908A96634245}" type="pres">
      <dgm:prSet presAssocID="{9C85F32E-667E-4483-80E8-74FD3665F1A7}" presName="Image" presStyleLbl="alignImgPlace1" presStyleIdx="2" presStyleCnt="3" custScaleY="69219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F35653F-763D-4F39-A417-96E6BC5C3F89}" type="pres">
      <dgm:prSet presAssocID="{9C85F32E-667E-4483-80E8-74FD3665F1A7}" presName="ChildComposite" presStyleCnt="0"/>
      <dgm:spPr/>
    </dgm:pt>
    <dgm:pt modelId="{FA6E9F4D-826E-410A-9ABA-78E9B19A6B7F}" type="pres">
      <dgm:prSet presAssocID="{9C85F32E-667E-4483-80E8-74FD3665F1A7}" presName="Child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8123B-7226-451D-99C5-1EBD2336E968}" type="pres">
      <dgm:prSet presAssocID="{9C85F32E-667E-4483-80E8-74FD3665F1A7}" presName="Parent" presStyleLbl="revTx" presStyleIdx="2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F51612-19D2-4985-90A9-92F0DDCC511D}" srcId="{9C85F32E-667E-4483-80E8-74FD3665F1A7}" destId="{65BB39FC-15C0-46B8-9E25-05FCAB7353A3}" srcOrd="0" destOrd="0" parTransId="{F7807451-B382-48A1-808B-8FE37C88A045}" sibTransId="{5C642D9B-7289-48B8-B367-05BCFC55CF12}"/>
    <dgm:cxn modelId="{5AFBF752-56A7-4F39-839C-F6E9C88C9D01}" srcId="{31D48C8D-0722-4828-99E6-B50E4952A1AF}" destId="{28C4EA51-B6C2-4351-B092-6226451FEB65}" srcOrd="0" destOrd="0" parTransId="{19E14420-FB2B-4F06-A3E4-2DC1E897B994}" sibTransId="{A26B9B3D-7DFB-4E91-A8C4-CE8EE8AD0E33}"/>
    <dgm:cxn modelId="{6B5F40AF-D72F-4057-B7C8-73C780E05705}" srcId="{3978E958-3675-47DE-8F89-273235A6642F}" destId="{31D48C8D-0722-4828-99E6-B50E4952A1AF}" srcOrd="0" destOrd="0" parTransId="{C1EDB07E-A174-43A4-BC0C-F0F5A7163A84}" sibTransId="{AB0222B2-668C-422F-9CAC-AC46E5637D48}"/>
    <dgm:cxn modelId="{1B937CB4-F41D-436E-A01D-65C75A63EE87}" type="presOf" srcId="{31D48C8D-0722-4828-99E6-B50E4952A1AF}" destId="{098867D1-1986-409B-984B-E980DC40C0DC}" srcOrd="0" destOrd="0" presId="urn:microsoft.com/office/officeart/2008/layout/CaptionedPictures"/>
    <dgm:cxn modelId="{D26ABF09-D953-44FF-9795-1B9FBF10765C}" type="presOf" srcId="{CA1C8B55-D2AB-48F8-957E-0F1285DAE0BB}" destId="{9F1E1958-68D0-4D51-BA82-187EE793D71E}" srcOrd="0" destOrd="0" presId="urn:microsoft.com/office/officeart/2008/layout/CaptionedPictures"/>
    <dgm:cxn modelId="{90AE0B12-9D4B-4299-96C8-E815D1540F40}" type="presOf" srcId="{65BB39FC-15C0-46B8-9E25-05FCAB7353A3}" destId="{FA6E9F4D-826E-410A-9ABA-78E9B19A6B7F}" srcOrd="0" destOrd="0" presId="urn:microsoft.com/office/officeart/2008/layout/CaptionedPictures"/>
    <dgm:cxn modelId="{DFF61ADE-2AC4-44B4-8D9B-1346C3D12A43}" type="presOf" srcId="{3978E958-3675-47DE-8F89-273235A6642F}" destId="{C2394FB2-B96D-4D60-B462-6372AA0172BD}" srcOrd="0" destOrd="0" presId="urn:microsoft.com/office/officeart/2008/layout/CaptionedPictures"/>
    <dgm:cxn modelId="{86F529BF-5395-41FC-8C04-7880B120FA46}" srcId="{3978E958-3675-47DE-8F89-273235A6642F}" destId="{CA1C8B55-D2AB-48F8-957E-0F1285DAE0BB}" srcOrd="1" destOrd="0" parTransId="{75E03B73-1123-4EB8-B778-5C954A2F69CD}" sibTransId="{CAF15829-9AAB-408C-A519-E5F21006DFC6}"/>
    <dgm:cxn modelId="{D6D6A52B-EAA7-4BB9-91D3-1E7B0B49632B}" type="presOf" srcId="{76C61A7F-0211-4869-A566-0578B3E7CB7A}" destId="{149A4116-A5FC-4C4F-A55A-C8F50BAEC924}" srcOrd="0" destOrd="0" presId="urn:microsoft.com/office/officeart/2008/layout/CaptionedPictures"/>
    <dgm:cxn modelId="{5CE5E0CC-4945-42D8-B8A9-DCEB4C21BA28}" type="presOf" srcId="{28C4EA51-B6C2-4351-B092-6226451FEB65}" destId="{EB2E8E2A-A0A3-405B-B56C-DE704DD6340C}" srcOrd="0" destOrd="0" presId="urn:microsoft.com/office/officeart/2008/layout/CaptionedPictures"/>
    <dgm:cxn modelId="{97224F31-E378-4468-8701-5E470CC31236}" srcId="{3978E958-3675-47DE-8F89-273235A6642F}" destId="{9C85F32E-667E-4483-80E8-74FD3665F1A7}" srcOrd="2" destOrd="0" parTransId="{D2E5537C-B73D-4692-8F59-0F1229AAA37F}" sibTransId="{0E85FDF8-5BDB-425B-9FA8-5882676DF54E}"/>
    <dgm:cxn modelId="{05BD478B-8ECF-46BF-8353-48602CE59BAB}" srcId="{CA1C8B55-D2AB-48F8-957E-0F1285DAE0BB}" destId="{76C61A7F-0211-4869-A566-0578B3E7CB7A}" srcOrd="0" destOrd="0" parTransId="{0264FF10-6D1F-43DD-A5A9-445CA75C06B2}" sibTransId="{CD2C5EFC-5021-4D50-8B67-CED9B1B4254F}"/>
    <dgm:cxn modelId="{822F189F-E57C-437B-BF0B-A11A37785DEF}" type="presOf" srcId="{9C85F32E-667E-4483-80E8-74FD3665F1A7}" destId="{A2F8123B-7226-451D-99C5-1EBD2336E968}" srcOrd="0" destOrd="0" presId="urn:microsoft.com/office/officeart/2008/layout/CaptionedPictures"/>
    <dgm:cxn modelId="{3BC2CC92-DFEA-4FE6-B59D-BF4650396F11}" type="presParOf" srcId="{C2394FB2-B96D-4D60-B462-6372AA0172BD}" destId="{AF0684C7-54CC-4C4D-A2DB-5FDAC00E8DF0}" srcOrd="0" destOrd="0" presId="urn:microsoft.com/office/officeart/2008/layout/CaptionedPictures"/>
    <dgm:cxn modelId="{CCCD0706-80D3-4090-8A4E-5C8DFD5CA434}" type="presParOf" srcId="{AF0684C7-54CC-4C4D-A2DB-5FDAC00E8DF0}" destId="{A4DD4FEC-FED1-49D9-BFDD-B1A8AB7650A7}" srcOrd="0" destOrd="0" presId="urn:microsoft.com/office/officeart/2008/layout/CaptionedPictures"/>
    <dgm:cxn modelId="{4EFF979B-78B0-4EA7-90F8-736491DBE3CA}" type="presParOf" srcId="{AF0684C7-54CC-4C4D-A2DB-5FDAC00E8DF0}" destId="{0F890B8D-6187-412F-81A3-FC81C9DECC84}" srcOrd="1" destOrd="0" presId="urn:microsoft.com/office/officeart/2008/layout/CaptionedPictures"/>
    <dgm:cxn modelId="{35BFA5E5-B288-46C5-948E-65C1CAACB8E3}" type="presParOf" srcId="{AF0684C7-54CC-4C4D-A2DB-5FDAC00E8DF0}" destId="{9DA5F4F2-5FB6-4D40-BAC9-FB19E08B091E}" srcOrd="2" destOrd="0" presId="urn:microsoft.com/office/officeart/2008/layout/CaptionedPictures"/>
    <dgm:cxn modelId="{0B72FE49-38F8-435F-A185-F3DC6852AE98}" type="presParOf" srcId="{9DA5F4F2-5FB6-4D40-BAC9-FB19E08B091E}" destId="{EB2E8E2A-A0A3-405B-B56C-DE704DD6340C}" srcOrd="0" destOrd="0" presId="urn:microsoft.com/office/officeart/2008/layout/CaptionedPictures"/>
    <dgm:cxn modelId="{5C31C80F-43AE-4F57-8BE1-13DFEA2F84BA}" type="presParOf" srcId="{9DA5F4F2-5FB6-4D40-BAC9-FB19E08B091E}" destId="{098867D1-1986-409B-984B-E980DC40C0DC}" srcOrd="1" destOrd="0" presId="urn:microsoft.com/office/officeart/2008/layout/CaptionedPictures"/>
    <dgm:cxn modelId="{2AF9E677-EC73-4E7C-9E88-B64EF9DD4B9C}" type="presParOf" srcId="{C2394FB2-B96D-4D60-B462-6372AA0172BD}" destId="{57945876-DCF2-4527-9317-16360097D105}" srcOrd="1" destOrd="0" presId="urn:microsoft.com/office/officeart/2008/layout/CaptionedPictures"/>
    <dgm:cxn modelId="{C0C0F025-CE4A-44E2-921E-52A5E542EF3E}" type="presParOf" srcId="{C2394FB2-B96D-4D60-B462-6372AA0172BD}" destId="{F964A37A-347B-460B-9C07-2AC2F83B25B5}" srcOrd="2" destOrd="0" presId="urn:microsoft.com/office/officeart/2008/layout/CaptionedPictures"/>
    <dgm:cxn modelId="{AE7EF2AB-9772-4328-863B-24C667882BCC}" type="presParOf" srcId="{F964A37A-347B-460B-9C07-2AC2F83B25B5}" destId="{B27B0FC5-97C9-47DE-BEF9-607D8F8CF01E}" srcOrd="0" destOrd="0" presId="urn:microsoft.com/office/officeart/2008/layout/CaptionedPictures"/>
    <dgm:cxn modelId="{10885042-0AAD-40B2-AD34-5AC8B61B0878}" type="presParOf" srcId="{F964A37A-347B-460B-9C07-2AC2F83B25B5}" destId="{7FD48247-1A20-4CFA-ADF3-7BC915BEEE8F}" srcOrd="1" destOrd="0" presId="urn:microsoft.com/office/officeart/2008/layout/CaptionedPictures"/>
    <dgm:cxn modelId="{74930162-FE3C-4A8E-9B9E-EE70BF9695D9}" type="presParOf" srcId="{F964A37A-347B-460B-9C07-2AC2F83B25B5}" destId="{C7E786F3-814D-49B4-899B-351096149110}" srcOrd="2" destOrd="0" presId="urn:microsoft.com/office/officeart/2008/layout/CaptionedPictures"/>
    <dgm:cxn modelId="{45A59586-3185-4586-94E4-56CE8B7C9134}" type="presParOf" srcId="{C7E786F3-814D-49B4-899B-351096149110}" destId="{149A4116-A5FC-4C4F-A55A-C8F50BAEC924}" srcOrd="0" destOrd="0" presId="urn:microsoft.com/office/officeart/2008/layout/CaptionedPictures"/>
    <dgm:cxn modelId="{111153E2-BA6E-4F78-8083-101EDD461603}" type="presParOf" srcId="{C7E786F3-814D-49B4-899B-351096149110}" destId="{9F1E1958-68D0-4D51-BA82-187EE793D71E}" srcOrd="1" destOrd="0" presId="urn:microsoft.com/office/officeart/2008/layout/CaptionedPictures"/>
    <dgm:cxn modelId="{F6F8257C-C047-48B5-8996-D49F67E66836}" type="presParOf" srcId="{C2394FB2-B96D-4D60-B462-6372AA0172BD}" destId="{44B0131F-726E-4845-9828-141C9C308658}" srcOrd="3" destOrd="0" presId="urn:microsoft.com/office/officeart/2008/layout/CaptionedPictures"/>
    <dgm:cxn modelId="{A36D4CBE-C8B7-4CCA-97A5-DFC482F98A57}" type="presParOf" srcId="{C2394FB2-B96D-4D60-B462-6372AA0172BD}" destId="{CDA580E7-23ED-4F73-A018-63C69833FA61}" srcOrd="4" destOrd="0" presId="urn:microsoft.com/office/officeart/2008/layout/CaptionedPictures"/>
    <dgm:cxn modelId="{90D7F2F8-F9AD-4123-9E72-050A393694B9}" type="presParOf" srcId="{CDA580E7-23ED-4F73-A018-63C69833FA61}" destId="{11129FA8-DA57-47FE-B733-44921618685A}" srcOrd="0" destOrd="0" presId="urn:microsoft.com/office/officeart/2008/layout/CaptionedPictures"/>
    <dgm:cxn modelId="{52CC0570-8C70-4950-8A77-77B8EF633FEB}" type="presParOf" srcId="{CDA580E7-23ED-4F73-A018-63C69833FA61}" destId="{5C915F2C-6C4F-4655-8C53-908A96634245}" srcOrd="1" destOrd="0" presId="urn:microsoft.com/office/officeart/2008/layout/CaptionedPictures"/>
    <dgm:cxn modelId="{3F425B14-0999-454A-9309-5E073F1EC352}" type="presParOf" srcId="{CDA580E7-23ED-4F73-A018-63C69833FA61}" destId="{9F35653F-763D-4F39-A417-96E6BC5C3F89}" srcOrd="2" destOrd="0" presId="urn:microsoft.com/office/officeart/2008/layout/CaptionedPictures"/>
    <dgm:cxn modelId="{5424DD14-2490-47A8-9548-79A0118FFFA4}" type="presParOf" srcId="{9F35653F-763D-4F39-A417-96E6BC5C3F89}" destId="{FA6E9F4D-826E-410A-9ABA-78E9B19A6B7F}" srcOrd="0" destOrd="0" presId="urn:microsoft.com/office/officeart/2008/layout/CaptionedPictures"/>
    <dgm:cxn modelId="{AA73E022-DDF9-48A8-90D7-89E7B838EE60}" type="presParOf" srcId="{9F35653F-763D-4F39-A417-96E6BC5C3F89}" destId="{A2F8123B-7226-451D-99C5-1EBD2336E968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978E958-3675-47DE-8F89-273235A6642F}" type="doc">
      <dgm:prSet loTypeId="urn:microsoft.com/office/officeart/2008/layout/CaptionedPictures" loCatId="picture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1D48C8D-0722-4828-99E6-B50E4952A1AF}">
      <dgm:prSet phldrT="[Text]"/>
      <dgm:spPr/>
      <dgm:t>
        <a:bodyPr/>
        <a:lstStyle/>
        <a:p>
          <a:r>
            <a:rPr lang="en-US" dirty="0" smtClean="0"/>
            <a:t>Question 1</a:t>
          </a:r>
          <a:endParaRPr lang="en-US" dirty="0"/>
        </a:p>
      </dgm:t>
    </dgm:pt>
    <dgm:pt modelId="{C1EDB07E-A174-43A4-BC0C-F0F5A7163A84}" type="parTrans" cxnId="{6B5F40AF-D72F-4057-B7C8-73C780E05705}">
      <dgm:prSet/>
      <dgm:spPr/>
      <dgm:t>
        <a:bodyPr/>
        <a:lstStyle/>
        <a:p>
          <a:endParaRPr lang="en-US"/>
        </a:p>
      </dgm:t>
    </dgm:pt>
    <dgm:pt modelId="{AB0222B2-668C-422F-9CAC-AC46E5637D48}" type="sibTrans" cxnId="{6B5F40AF-D72F-4057-B7C8-73C780E05705}">
      <dgm:prSet/>
      <dgm:spPr/>
      <dgm:t>
        <a:bodyPr/>
        <a:lstStyle/>
        <a:p>
          <a:endParaRPr lang="en-US"/>
        </a:p>
      </dgm:t>
    </dgm:pt>
    <dgm:pt modelId="{28C4EA51-B6C2-4351-B092-6226451FEB65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 smtClean="0">
              <a:solidFill>
                <a:sysClr val="windowText" lastClr="000000"/>
              </a:solidFill>
            </a:rPr>
            <a:t>B</a:t>
          </a:r>
          <a:endParaRPr lang="en-US" dirty="0">
            <a:solidFill>
              <a:sysClr val="windowText" lastClr="000000"/>
            </a:solidFill>
          </a:endParaRPr>
        </a:p>
      </dgm:t>
    </dgm:pt>
    <dgm:pt modelId="{19E14420-FB2B-4F06-A3E4-2DC1E897B994}" type="parTrans" cxnId="{5AFBF752-56A7-4F39-839C-F6E9C88C9D01}">
      <dgm:prSet/>
      <dgm:spPr/>
      <dgm:t>
        <a:bodyPr/>
        <a:lstStyle/>
        <a:p>
          <a:endParaRPr lang="en-US"/>
        </a:p>
      </dgm:t>
    </dgm:pt>
    <dgm:pt modelId="{A26B9B3D-7DFB-4E91-A8C4-CE8EE8AD0E33}" type="sibTrans" cxnId="{5AFBF752-56A7-4F39-839C-F6E9C88C9D01}">
      <dgm:prSet/>
      <dgm:spPr/>
      <dgm:t>
        <a:bodyPr/>
        <a:lstStyle/>
        <a:p>
          <a:endParaRPr lang="en-US"/>
        </a:p>
      </dgm:t>
    </dgm:pt>
    <dgm:pt modelId="{CA1C8B55-D2AB-48F8-957E-0F1285DAE0BB}">
      <dgm:prSet phldrT="[Text]"/>
      <dgm:spPr/>
      <dgm:t>
        <a:bodyPr/>
        <a:lstStyle/>
        <a:p>
          <a:r>
            <a:rPr lang="en-US" dirty="0" smtClean="0"/>
            <a:t>Question 2</a:t>
          </a:r>
          <a:endParaRPr lang="en-US" dirty="0"/>
        </a:p>
      </dgm:t>
    </dgm:pt>
    <dgm:pt modelId="{75E03B73-1123-4EB8-B778-5C954A2F69CD}" type="parTrans" cxnId="{86F529BF-5395-41FC-8C04-7880B120FA46}">
      <dgm:prSet/>
      <dgm:spPr/>
      <dgm:t>
        <a:bodyPr/>
        <a:lstStyle/>
        <a:p>
          <a:endParaRPr lang="en-US"/>
        </a:p>
      </dgm:t>
    </dgm:pt>
    <dgm:pt modelId="{CAF15829-9AAB-408C-A519-E5F21006DFC6}" type="sibTrans" cxnId="{86F529BF-5395-41FC-8C04-7880B120FA46}">
      <dgm:prSet/>
      <dgm:spPr/>
      <dgm:t>
        <a:bodyPr/>
        <a:lstStyle/>
        <a:p>
          <a:endParaRPr lang="en-US"/>
        </a:p>
      </dgm:t>
    </dgm:pt>
    <dgm:pt modelId="{76C61A7F-0211-4869-A566-0578B3E7CB7A}">
      <dgm:prSet phldrT="[Text]"/>
      <dgm:spPr>
        <a:blipFill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GB">
              <a:noFill/>
            </a:rPr>
            <a:t> </a:t>
          </a:r>
        </a:p>
      </dgm:t>
    </dgm:pt>
    <dgm:pt modelId="{0264FF10-6D1F-43DD-A5A9-445CA75C06B2}" type="parTrans" cxnId="{05BD478B-8ECF-46BF-8353-48602CE59BAB}">
      <dgm:prSet/>
      <dgm:spPr/>
      <dgm:t>
        <a:bodyPr/>
        <a:lstStyle/>
        <a:p>
          <a:endParaRPr lang="en-US"/>
        </a:p>
      </dgm:t>
    </dgm:pt>
    <dgm:pt modelId="{CD2C5EFC-5021-4D50-8B67-CED9B1B4254F}" type="sibTrans" cxnId="{05BD478B-8ECF-46BF-8353-48602CE59BAB}">
      <dgm:prSet/>
      <dgm:spPr/>
      <dgm:t>
        <a:bodyPr/>
        <a:lstStyle/>
        <a:p>
          <a:endParaRPr lang="en-US"/>
        </a:p>
      </dgm:t>
    </dgm:pt>
    <dgm:pt modelId="{9C85F32E-667E-4483-80E8-74FD3665F1A7}">
      <dgm:prSet phldrT="[Text]"/>
      <dgm:spPr/>
      <dgm:t>
        <a:bodyPr/>
        <a:lstStyle/>
        <a:p>
          <a:r>
            <a:rPr lang="en-US" dirty="0" smtClean="0"/>
            <a:t>Question 3</a:t>
          </a:r>
          <a:endParaRPr lang="en-US" dirty="0"/>
        </a:p>
      </dgm:t>
    </dgm:pt>
    <dgm:pt modelId="{D2E5537C-B73D-4692-8F59-0F1229AAA37F}" type="parTrans" cxnId="{97224F31-E378-4468-8701-5E470CC31236}">
      <dgm:prSet/>
      <dgm:spPr/>
      <dgm:t>
        <a:bodyPr/>
        <a:lstStyle/>
        <a:p>
          <a:endParaRPr lang="en-US"/>
        </a:p>
      </dgm:t>
    </dgm:pt>
    <dgm:pt modelId="{0E85FDF8-5BDB-425B-9FA8-5882676DF54E}" type="sibTrans" cxnId="{97224F31-E378-4468-8701-5E470CC31236}">
      <dgm:prSet/>
      <dgm:spPr/>
      <dgm:t>
        <a:bodyPr/>
        <a:lstStyle/>
        <a:p>
          <a:endParaRPr lang="en-US"/>
        </a:p>
      </dgm:t>
    </dgm:pt>
    <dgm:pt modelId="{65BB39FC-15C0-46B8-9E25-05FCAB7353A3}">
      <dgm:prSet phldrT="[Text]"/>
      <dgm:spPr>
        <a:blipFill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GB">
              <a:noFill/>
            </a:rPr>
            <a:t> </a:t>
          </a:r>
        </a:p>
      </dgm:t>
    </dgm:pt>
    <dgm:pt modelId="{F7807451-B382-48A1-808B-8FE37C88A045}" type="parTrans" cxnId="{67F51612-19D2-4985-90A9-92F0DDCC511D}">
      <dgm:prSet/>
      <dgm:spPr/>
      <dgm:t>
        <a:bodyPr/>
        <a:lstStyle/>
        <a:p>
          <a:endParaRPr lang="en-US"/>
        </a:p>
      </dgm:t>
    </dgm:pt>
    <dgm:pt modelId="{5C642D9B-7289-48B8-B367-05BCFC55CF12}" type="sibTrans" cxnId="{67F51612-19D2-4985-90A9-92F0DDCC511D}">
      <dgm:prSet/>
      <dgm:spPr/>
      <dgm:t>
        <a:bodyPr/>
        <a:lstStyle/>
        <a:p>
          <a:endParaRPr lang="en-US"/>
        </a:p>
      </dgm:t>
    </dgm:pt>
    <dgm:pt modelId="{C2394FB2-B96D-4D60-B462-6372AA0172BD}" type="pres">
      <dgm:prSet presAssocID="{3978E958-3675-47DE-8F89-273235A6642F}" presName="Name0" presStyleCnt="0">
        <dgm:presLayoutVars>
          <dgm:chMax/>
          <dgm:chPref/>
          <dgm:dir/>
        </dgm:presLayoutVars>
      </dgm:prSet>
      <dgm:spPr/>
    </dgm:pt>
    <dgm:pt modelId="{AF0684C7-54CC-4C4D-A2DB-5FDAC00E8DF0}" type="pres">
      <dgm:prSet presAssocID="{31D48C8D-0722-4828-99E6-B50E4952A1AF}" presName="composite" presStyleCnt="0">
        <dgm:presLayoutVars>
          <dgm:chMax val="1"/>
          <dgm:chPref val="1"/>
        </dgm:presLayoutVars>
      </dgm:prSet>
      <dgm:spPr/>
    </dgm:pt>
    <dgm:pt modelId="{A4DD4FEC-FED1-49D9-BFDD-B1A8AB7650A7}" type="pres">
      <dgm:prSet presAssocID="{31D48C8D-0722-4828-99E6-B50E4952A1AF}" presName="Accent" presStyleLbl="trAlignAcc1" presStyleIdx="0" presStyleCnt="3" custLinFactNeighborX="-350" custLinFactNeighborY="-261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0F890B8D-6187-412F-81A3-FC81C9DECC84}" type="pres">
      <dgm:prSet presAssocID="{31D48C8D-0722-4828-99E6-B50E4952A1AF}" presName="Image" presStyleLbl="alignImgPlace1" presStyleIdx="0" presStyleCnt="3" custScaleY="61904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DA5F4F2-5FB6-4D40-BAC9-FB19E08B091E}" type="pres">
      <dgm:prSet presAssocID="{31D48C8D-0722-4828-99E6-B50E4952A1AF}" presName="ChildComposite" presStyleCnt="0"/>
      <dgm:spPr/>
    </dgm:pt>
    <dgm:pt modelId="{EB2E8E2A-A0A3-405B-B56C-DE704DD6340C}" type="pres">
      <dgm:prSet presAssocID="{31D48C8D-0722-4828-99E6-B50E4952A1AF}" presName="Child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867D1-1986-409B-984B-E980DC40C0DC}" type="pres">
      <dgm:prSet presAssocID="{31D48C8D-0722-4828-99E6-B50E4952A1AF}" presName="Parent" presStyleLbl="revTx" presStyleIdx="0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45876-DCF2-4527-9317-16360097D105}" type="pres">
      <dgm:prSet presAssocID="{AB0222B2-668C-422F-9CAC-AC46E5637D48}" presName="sibTrans" presStyleCnt="0"/>
      <dgm:spPr/>
    </dgm:pt>
    <dgm:pt modelId="{F964A37A-347B-460B-9C07-2AC2F83B25B5}" type="pres">
      <dgm:prSet presAssocID="{CA1C8B55-D2AB-48F8-957E-0F1285DAE0BB}" presName="composite" presStyleCnt="0">
        <dgm:presLayoutVars>
          <dgm:chMax val="1"/>
          <dgm:chPref val="1"/>
        </dgm:presLayoutVars>
      </dgm:prSet>
      <dgm:spPr/>
    </dgm:pt>
    <dgm:pt modelId="{B27B0FC5-97C9-47DE-BEF9-607D8F8CF01E}" type="pres">
      <dgm:prSet presAssocID="{CA1C8B55-D2AB-48F8-957E-0F1285DAE0BB}" presName="Accent" presStyleLbl="trAlignAcc1" presStyleIdx="1" presStyleCnt="3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7FD48247-1A20-4CFA-ADF3-7BC915BEEE8F}" type="pres">
      <dgm:prSet presAssocID="{CA1C8B55-D2AB-48F8-957E-0F1285DAE0BB}" presName="Image" presStyleLbl="alignImgPlace1" presStyleIdx="1" presStyleCnt="3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C7E786F3-814D-49B4-899B-351096149110}" type="pres">
      <dgm:prSet presAssocID="{CA1C8B55-D2AB-48F8-957E-0F1285DAE0BB}" presName="ChildComposite" presStyleCnt="0"/>
      <dgm:spPr/>
    </dgm:pt>
    <dgm:pt modelId="{149A4116-A5FC-4C4F-A55A-C8F50BAEC924}" type="pres">
      <dgm:prSet presAssocID="{CA1C8B55-D2AB-48F8-957E-0F1285DAE0BB}" presName="Child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1E1958-68D0-4D51-BA82-187EE793D71E}" type="pres">
      <dgm:prSet presAssocID="{CA1C8B55-D2AB-48F8-957E-0F1285DAE0BB}" presName="Parent" presStyleLbl="revTx" presStyleIdx="1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B0131F-726E-4845-9828-141C9C308658}" type="pres">
      <dgm:prSet presAssocID="{CAF15829-9AAB-408C-A519-E5F21006DFC6}" presName="sibTrans" presStyleCnt="0"/>
      <dgm:spPr/>
    </dgm:pt>
    <dgm:pt modelId="{CDA580E7-23ED-4F73-A018-63C69833FA61}" type="pres">
      <dgm:prSet presAssocID="{9C85F32E-667E-4483-80E8-74FD3665F1A7}" presName="composite" presStyleCnt="0">
        <dgm:presLayoutVars>
          <dgm:chMax val="1"/>
          <dgm:chPref val="1"/>
        </dgm:presLayoutVars>
      </dgm:prSet>
      <dgm:spPr/>
    </dgm:pt>
    <dgm:pt modelId="{11129FA8-DA57-47FE-B733-44921618685A}" type="pres">
      <dgm:prSet presAssocID="{9C85F32E-667E-4483-80E8-74FD3665F1A7}" presName="Accent" presStyleLbl="trAlignAcc1" presStyleIdx="2" presStyleCnt="3">
        <dgm:presLayoutVars>
          <dgm:chMax val="0"/>
          <dgm:chPref val="0"/>
        </dgm:presLayoutVars>
      </dgm:prSet>
      <dgm:spPr>
        <a:ln>
          <a:solidFill>
            <a:srgbClr val="00B050"/>
          </a:solidFill>
        </a:ln>
      </dgm:spPr>
    </dgm:pt>
    <dgm:pt modelId="{5C915F2C-6C4F-4655-8C53-908A96634245}" type="pres">
      <dgm:prSet presAssocID="{9C85F32E-667E-4483-80E8-74FD3665F1A7}" presName="Image" presStyleLbl="alignImgPlace1" presStyleIdx="2" presStyleCnt="3" custScaleY="69219">
        <dgm:presLayoutVars>
          <dgm:chMax val="0"/>
          <dgm:chPref val="0"/>
        </dgm:presLayoutVars>
      </dgm:prSet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9F35653F-763D-4F39-A417-96E6BC5C3F89}" type="pres">
      <dgm:prSet presAssocID="{9C85F32E-667E-4483-80E8-74FD3665F1A7}" presName="ChildComposite" presStyleCnt="0"/>
      <dgm:spPr/>
    </dgm:pt>
    <dgm:pt modelId="{FA6E9F4D-826E-410A-9ABA-78E9B19A6B7F}" type="pres">
      <dgm:prSet presAssocID="{9C85F32E-667E-4483-80E8-74FD3665F1A7}" presName="Child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8123B-7226-451D-99C5-1EBD2336E968}" type="pres">
      <dgm:prSet presAssocID="{9C85F32E-667E-4483-80E8-74FD3665F1A7}" presName="Parent" presStyleLbl="revTx" presStyleIdx="2" presStyleCnt="3">
        <dgm:presLayoutVars>
          <dgm:chMax val="1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F51612-19D2-4985-90A9-92F0DDCC511D}" srcId="{9C85F32E-667E-4483-80E8-74FD3665F1A7}" destId="{65BB39FC-15C0-46B8-9E25-05FCAB7353A3}" srcOrd="0" destOrd="0" parTransId="{F7807451-B382-48A1-808B-8FE37C88A045}" sibTransId="{5C642D9B-7289-48B8-B367-05BCFC55CF12}"/>
    <dgm:cxn modelId="{5AFBF752-56A7-4F39-839C-F6E9C88C9D01}" srcId="{31D48C8D-0722-4828-99E6-B50E4952A1AF}" destId="{28C4EA51-B6C2-4351-B092-6226451FEB65}" srcOrd="0" destOrd="0" parTransId="{19E14420-FB2B-4F06-A3E4-2DC1E897B994}" sibTransId="{A26B9B3D-7DFB-4E91-A8C4-CE8EE8AD0E33}"/>
    <dgm:cxn modelId="{6B5F40AF-D72F-4057-B7C8-73C780E05705}" srcId="{3978E958-3675-47DE-8F89-273235A6642F}" destId="{31D48C8D-0722-4828-99E6-B50E4952A1AF}" srcOrd="0" destOrd="0" parTransId="{C1EDB07E-A174-43A4-BC0C-F0F5A7163A84}" sibTransId="{AB0222B2-668C-422F-9CAC-AC46E5637D48}"/>
    <dgm:cxn modelId="{1B937CB4-F41D-436E-A01D-65C75A63EE87}" type="presOf" srcId="{31D48C8D-0722-4828-99E6-B50E4952A1AF}" destId="{098867D1-1986-409B-984B-E980DC40C0DC}" srcOrd="0" destOrd="0" presId="urn:microsoft.com/office/officeart/2008/layout/CaptionedPictures"/>
    <dgm:cxn modelId="{D26ABF09-D953-44FF-9795-1B9FBF10765C}" type="presOf" srcId="{CA1C8B55-D2AB-48F8-957E-0F1285DAE0BB}" destId="{9F1E1958-68D0-4D51-BA82-187EE793D71E}" srcOrd="0" destOrd="0" presId="urn:microsoft.com/office/officeart/2008/layout/CaptionedPictures"/>
    <dgm:cxn modelId="{90AE0B12-9D4B-4299-96C8-E815D1540F40}" type="presOf" srcId="{65BB39FC-15C0-46B8-9E25-05FCAB7353A3}" destId="{FA6E9F4D-826E-410A-9ABA-78E9B19A6B7F}" srcOrd="0" destOrd="0" presId="urn:microsoft.com/office/officeart/2008/layout/CaptionedPictures"/>
    <dgm:cxn modelId="{DFF61ADE-2AC4-44B4-8D9B-1346C3D12A43}" type="presOf" srcId="{3978E958-3675-47DE-8F89-273235A6642F}" destId="{C2394FB2-B96D-4D60-B462-6372AA0172BD}" srcOrd="0" destOrd="0" presId="urn:microsoft.com/office/officeart/2008/layout/CaptionedPictures"/>
    <dgm:cxn modelId="{86F529BF-5395-41FC-8C04-7880B120FA46}" srcId="{3978E958-3675-47DE-8F89-273235A6642F}" destId="{CA1C8B55-D2AB-48F8-957E-0F1285DAE0BB}" srcOrd="1" destOrd="0" parTransId="{75E03B73-1123-4EB8-B778-5C954A2F69CD}" sibTransId="{CAF15829-9AAB-408C-A519-E5F21006DFC6}"/>
    <dgm:cxn modelId="{D6D6A52B-EAA7-4BB9-91D3-1E7B0B49632B}" type="presOf" srcId="{76C61A7F-0211-4869-A566-0578B3E7CB7A}" destId="{149A4116-A5FC-4C4F-A55A-C8F50BAEC924}" srcOrd="0" destOrd="0" presId="urn:microsoft.com/office/officeart/2008/layout/CaptionedPictures"/>
    <dgm:cxn modelId="{5CE5E0CC-4945-42D8-B8A9-DCEB4C21BA28}" type="presOf" srcId="{28C4EA51-B6C2-4351-B092-6226451FEB65}" destId="{EB2E8E2A-A0A3-405B-B56C-DE704DD6340C}" srcOrd="0" destOrd="0" presId="urn:microsoft.com/office/officeart/2008/layout/CaptionedPictures"/>
    <dgm:cxn modelId="{97224F31-E378-4468-8701-5E470CC31236}" srcId="{3978E958-3675-47DE-8F89-273235A6642F}" destId="{9C85F32E-667E-4483-80E8-74FD3665F1A7}" srcOrd="2" destOrd="0" parTransId="{D2E5537C-B73D-4692-8F59-0F1229AAA37F}" sibTransId="{0E85FDF8-5BDB-425B-9FA8-5882676DF54E}"/>
    <dgm:cxn modelId="{05BD478B-8ECF-46BF-8353-48602CE59BAB}" srcId="{CA1C8B55-D2AB-48F8-957E-0F1285DAE0BB}" destId="{76C61A7F-0211-4869-A566-0578B3E7CB7A}" srcOrd="0" destOrd="0" parTransId="{0264FF10-6D1F-43DD-A5A9-445CA75C06B2}" sibTransId="{CD2C5EFC-5021-4D50-8B67-CED9B1B4254F}"/>
    <dgm:cxn modelId="{822F189F-E57C-437B-BF0B-A11A37785DEF}" type="presOf" srcId="{9C85F32E-667E-4483-80E8-74FD3665F1A7}" destId="{A2F8123B-7226-451D-99C5-1EBD2336E968}" srcOrd="0" destOrd="0" presId="urn:microsoft.com/office/officeart/2008/layout/CaptionedPictures"/>
    <dgm:cxn modelId="{3BC2CC92-DFEA-4FE6-B59D-BF4650396F11}" type="presParOf" srcId="{C2394FB2-B96D-4D60-B462-6372AA0172BD}" destId="{AF0684C7-54CC-4C4D-A2DB-5FDAC00E8DF0}" srcOrd="0" destOrd="0" presId="urn:microsoft.com/office/officeart/2008/layout/CaptionedPictures"/>
    <dgm:cxn modelId="{CCCD0706-80D3-4090-8A4E-5C8DFD5CA434}" type="presParOf" srcId="{AF0684C7-54CC-4C4D-A2DB-5FDAC00E8DF0}" destId="{A4DD4FEC-FED1-49D9-BFDD-B1A8AB7650A7}" srcOrd="0" destOrd="0" presId="urn:microsoft.com/office/officeart/2008/layout/CaptionedPictures"/>
    <dgm:cxn modelId="{4EFF979B-78B0-4EA7-90F8-736491DBE3CA}" type="presParOf" srcId="{AF0684C7-54CC-4C4D-A2DB-5FDAC00E8DF0}" destId="{0F890B8D-6187-412F-81A3-FC81C9DECC84}" srcOrd="1" destOrd="0" presId="urn:microsoft.com/office/officeart/2008/layout/CaptionedPictures"/>
    <dgm:cxn modelId="{35BFA5E5-B288-46C5-948E-65C1CAACB8E3}" type="presParOf" srcId="{AF0684C7-54CC-4C4D-A2DB-5FDAC00E8DF0}" destId="{9DA5F4F2-5FB6-4D40-BAC9-FB19E08B091E}" srcOrd="2" destOrd="0" presId="urn:microsoft.com/office/officeart/2008/layout/CaptionedPictures"/>
    <dgm:cxn modelId="{0B72FE49-38F8-435F-A185-F3DC6852AE98}" type="presParOf" srcId="{9DA5F4F2-5FB6-4D40-BAC9-FB19E08B091E}" destId="{EB2E8E2A-A0A3-405B-B56C-DE704DD6340C}" srcOrd="0" destOrd="0" presId="urn:microsoft.com/office/officeart/2008/layout/CaptionedPictures"/>
    <dgm:cxn modelId="{5C31C80F-43AE-4F57-8BE1-13DFEA2F84BA}" type="presParOf" srcId="{9DA5F4F2-5FB6-4D40-BAC9-FB19E08B091E}" destId="{098867D1-1986-409B-984B-E980DC40C0DC}" srcOrd="1" destOrd="0" presId="urn:microsoft.com/office/officeart/2008/layout/CaptionedPictures"/>
    <dgm:cxn modelId="{2AF9E677-EC73-4E7C-9E88-B64EF9DD4B9C}" type="presParOf" srcId="{C2394FB2-B96D-4D60-B462-6372AA0172BD}" destId="{57945876-DCF2-4527-9317-16360097D105}" srcOrd="1" destOrd="0" presId="urn:microsoft.com/office/officeart/2008/layout/CaptionedPictures"/>
    <dgm:cxn modelId="{C0C0F025-CE4A-44E2-921E-52A5E542EF3E}" type="presParOf" srcId="{C2394FB2-B96D-4D60-B462-6372AA0172BD}" destId="{F964A37A-347B-460B-9C07-2AC2F83B25B5}" srcOrd="2" destOrd="0" presId="urn:microsoft.com/office/officeart/2008/layout/CaptionedPictures"/>
    <dgm:cxn modelId="{AE7EF2AB-9772-4328-863B-24C667882BCC}" type="presParOf" srcId="{F964A37A-347B-460B-9C07-2AC2F83B25B5}" destId="{B27B0FC5-97C9-47DE-BEF9-607D8F8CF01E}" srcOrd="0" destOrd="0" presId="urn:microsoft.com/office/officeart/2008/layout/CaptionedPictures"/>
    <dgm:cxn modelId="{10885042-0AAD-40B2-AD34-5AC8B61B0878}" type="presParOf" srcId="{F964A37A-347B-460B-9C07-2AC2F83B25B5}" destId="{7FD48247-1A20-4CFA-ADF3-7BC915BEEE8F}" srcOrd="1" destOrd="0" presId="urn:microsoft.com/office/officeart/2008/layout/CaptionedPictures"/>
    <dgm:cxn modelId="{74930162-FE3C-4A8E-9B9E-EE70BF9695D9}" type="presParOf" srcId="{F964A37A-347B-460B-9C07-2AC2F83B25B5}" destId="{C7E786F3-814D-49B4-899B-351096149110}" srcOrd="2" destOrd="0" presId="urn:microsoft.com/office/officeart/2008/layout/CaptionedPictures"/>
    <dgm:cxn modelId="{45A59586-3185-4586-94E4-56CE8B7C9134}" type="presParOf" srcId="{C7E786F3-814D-49B4-899B-351096149110}" destId="{149A4116-A5FC-4C4F-A55A-C8F50BAEC924}" srcOrd="0" destOrd="0" presId="urn:microsoft.com/office/officeart/2008/layout/CaptionedPictures"/>
    <dgm:cxn modelId="{111153E2-BA6E-4F78-8083-101EDD461603}" type="presParOf" srcId="{C7E786F3-814D-49B4-899B-351096149110}" destId="{9F1E1958-68D0-4D51-BA82-187EE793D71E}" srcOrd="1" destOrd="0" presId="urn:microsoft.com/office/officeart/2008/layout/CaptionedPictures"/>
    <dgm:cxn modelId="{F6F8257C-C047-48B5-8996-D49F67E66836}" type="presParOf" srcId="{C2394FB2-B96D-4D60-B462-6372AA0172BD}" destId="{44B0131F-726E-4845-9828-141C9C308658}" srcOrd="3" destOrd="0" presId="urn:microsoft.com/office/officeart/2008/layout/CaptionedPictures"/>
    <dgm:cxn modelId="{A36D4CBE-C8B7-4CCA-97A5-DFC482F98A57}" type="presParOf" srcId="{C2394FB2-B96D-4D60-B462-6372AA0172BD}" destId="{CDA580E7-23ED-4F73-A018-63C69833FA61}" srcOrd="4" destOrd="0" presId="urn:microsoft.com/office/officeart/2008/layout/CaptionedPictures"/>
    <dgm:cxn modelId="{90D7F2F8-F9AD-4123-9E72-050A393694B9}" type="presParOf" srcId="{CDA580E7-23ED-4F73-A018-63C69833FA61}" destId="{11129FA8-DA57-47FE-B733-44921618685A}" srcOrd="0" destOrd="0" presId="urn:microsoft.com/office/officeart/2008/layout/CaptionedPictures"/>
    <dgm:cxn modelId="{52CC0570-8C70-4950-8A77-77B8EF633FEB}" type="presParOf" srcId="{CDA580E7-23ED-4F73-A018-63C69833FA61}" destId="{5C915F2C-6C4F-4655-8C53-908A96634245}" srcOrd="1" destOrd="0" presId="urn:microsoft.com/office/officeart/2008/layout/CaptionedPictures"/>
    <dgm:cxn modelId="{3F425B14-0999-454A-9309-5E073F1EC352}" type="presParOf" srcId="{CDA580E7-23ED-4F73-A018-63C69833FA61}" destId="{9F35653F-763D-4F39-A417-96E6BC5C3F89}" srcOrd="2" destOrd="0" presId="urn:microsoft.com/office/officeart/2008/layout/CaptionedPictures"/>
    <dgm:cxn modelId="{5424DD14-2490-47A8-9548-79A0118FFFA4}" type="presParOf" srcId="{9F35653F-763D-4F39-A417-96E6BC5C3F89}" destId="{FA6E9F4D-826E-410A-9ABA-78E9B19A6B7F}" srcOrd="0" destOrd="0" presId="urn:microsoft.com/office/officeart/2008/layout/CaptionedPictures"/>
    <dgm:cxn modelId="{AA73E022-DDF9-48A8-90D7-89E7B838EE60}" type="presParOf" srcId="{9F35653F-763D-4F39-A417-96E6BC5C3F89}" destId="{A2F8123B-7226-451D-99C5-1EBD2336E968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31589A5A-E8CE-4525-AA77-FF8F2F6F2B9C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427E88B6-5577-42C6-BFEC-5A84261F2CB3}" type="parTrans" cxnId="{1B6A7F84-1C6D-460D-88D1-B78D2D6C9CB8}">
      <dgm:prSet/>
      <dgm:spPr/>
      <dgm:t>
        <a:bodyPr/>
        <a:lstStyle/>
        <a:p>
          <a:endParaRPr lang="en-US"/>
        </a:p>
      </dgm:t>
    </dgm:pt>
    <dgm:pt modelId="{FADA9638-8109-41F3-BB68-05895D47D98F}" type="sibTrans" cxnId="{1B6A7F84-1C6D-460D-88D1-B78D2D6C9CB8}">
      <dgm:prSet/>
      <dgm:spPr/>
      <dgm:t>
        <a:bodyPr/>
        <a:lstStyle/>
        <a:p>
          <a:endParaRPr lang="en-US"/>
        </a:p>
      </dgm:t>
    </dgm:pt>
    <dgm:pt modelId="{8479F8AC-4449-44A2-8A1F-A9419ABD4B0C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3C276050-5D37-46C5-8769-975DCF53A6EB}" type="parTrans" cxnId="{F4A1579E-BC55-4934-ABD1-31B0421A5550}">
      <dgm:prSet/>
      <dgm:spPr/>
      <dgm:t>
        <a:bodyPr/>
        <a:lstStyle/>
        <a:p>
          <a:endParaRPr lang="en-US"/>
        </a:p>
      </dgm:t>
    </dgm:pt>
    <dgm:pt modelId="{5C9E97CB-6F7E-4F41-A7FF-8629BDC2DA26}" type="sibTrans" cxnId="{F4A1579E-BC55-4934-ABD1-31B0421A5550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3E31070-3F25-4088-8108-36EA6731731C}" type="pres">
      <dgm:prSet presAssocID="{31589A5A-E8CE-4525-AA77-FF8F2F6F2B9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D8037-C968-4130-B4E7-8542502FB054}" type="pres">
      <dgm:prSet presAssocID="{FADA9638-8109-41F3-BB68-05895D47D98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7958AB80-07F6-4F91-80AF-423E3A77392F}" type="pres">
      <dgm:prSet presAssocID="{FADA9638-8109-41F3-BB68-05895D47D98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8733E2EB-B831-41D9-94D6-5C15DC0507B9}" type="pres">
      <dgm:prSet presAssocID="{8479F8AC-4449-44A2-8A1F-A9419ABD4B0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6A7F84-1C6D-460D-88D1-B78D2D6C9CB8}" srcId="{3A05284A-37B8-400F-9461-412C922F21E4}" destId="{31589A5A-E8CE-4525-AA77-FF8F2F6F2B9C}" srcOrd="1" destOrd="0" parTransId="{427E88B6-5577-42C6-BFEC-5A84261F2CB3}" sibTransId="{FADA9638-8109-41F3-BB68-05895D47D98F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D2C9EABD-5EBC-4BE0-8D84-0840EEE820FB}" type="presOf" srcId="{FADA9638-8109-41F3-BB68-05895D47D98F}" destId="{89CD8037-C968-4130-B4E7-8542502FB054}" srcOrd="0" destOrd="0" presId="urn:microsoft.com/office/officeart/2005/8/layout/process2"/>
    <dgm:cxn modelId="{F4A1579E-BC55-4934-ABD1-31B0421A5550}" srcId="{3A05284A-37B8-400F-9461-412C922F21E4}" destId="{8479F8AC-4449-44A2-8A1F-A9419ABD4B0C}" srcOrd="2" destOrd="0" parTransId="{3C276050-5D37-46C5-8769-975DCF53A6EB}" sibTransId="{5C9E97CB-6F7E-4F41-A7FF-8629BDC2DA26}"/>
    <dgm:cxn modelId="{F4AF07F4-310E-4F27-B397-873CB0F165EE}" type="presOf" srcId="{FADA9638-8109-41F3-BB68-05895D47D98F}" destId="{7958AB80-07F6-4F91-80AF-423E3A77392F}" srcOrd="1" destOrd="0" presId="urn:microsoft.com/office/officeart/2005/8/layout/process2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4BE785C3-3068-44CA-BC15-CF91E9C954D2}" type="presOf" srcId="{31589A5A-E8CE-4525-AA77-FF8F2F6F2B9C}" destId="{B3E31070-3F25-4088-8108-36EA6731731C}" srcOrd="0" destOrd="0" presId="urn:microsoft.com/office/officeart/2005/8/layout/process2"/>
    <dgm:cxn modelId="{C148BA21-A702-453A-B387-7D945A5373BB}" type="presOf" srcId="{8479F8AC-4449-44A2-8A1F-A9419ABD4B0C}" destId="{8733E2EB-B831-41D9-94D6-5C15DC0507B9}" srcOrd="0" destOrd="0" presId="urn:microsoft.com/office/officeart/2005/8/layout/process2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D6B6E3A7-6585-4128-8638-B352DC09C01C}" type="presParOf" srcId="{6B913D74-5031-4CFA-AA94-EFBAC65AF847}" destId="{B3E31070-3F25-4088-8108-36EA6731731C}" srcOrd="2" destOrd="0" presId="urn:microsoft.com/office/officeart/2005/8/layout/process2"/>
    <dgm:cxn modelId="{A22FDFA0-7E37-4462-869B-3A0D9241272E}" type="presParOf" srcId="{6B913D74-5031-4CFA-AA94-EFBAC65AF847}" destId="{89CD8037-C968-4130-B4E7-8542502FB054}" srcOrd="3" destOrd="0" presId="urn:microsoft.com/office/officeart/2005/8/layout/process2"/>
    <dgm:cxn modelId="{FA187217-B4CA-4593-A0E7-919A7A10641F}" type="presParOf" srcId="{89CD8037-C968-4130-B4E7-8542502FB054}" destId="{7958AB80-07F6-4F91-80AF-423E3A77392F}" srcOrd="0" destOrd="0" presId="urn:microsoft.com/office/officeart/2005/8/layout/process2"/>
    <dgm:cxn modelId="{12EF4B1E-6FE7-4528-B93A-0D173A81C459}" type="presParOf" srcId="{6B913D74-5031-4CFA-AA94-EFBAC65AF847}" destId="{8733E2EB-B831-41D9-94D6-5C15DC0507B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A3984099-225A-489A-AD4B-E0673C5AE52C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566BF0D0-D0B2-412E-99F2-840D039A0F6B}" type="parTrans" cxnId="{67FB04B2-75EF-4088-B06D-57CC636D26FC}">
      <dgm:prSet/>
      <dgm:spPr/>
      <dgm:t>
        <a:bodyPr/>
        <a:lstStyle/>
        <a:p>
          <a:endParaRPr lang="en-US"/>
        </a:p>
      </dgm:t>
    </dgm:pt>
    <dgm:pt modelId="{52496186-D4ED-4CE3-90E6-F8867C70E553}" type="sibTrans" cxnId="{67FB04B2-75EF-4088-B06D-57CC636D26FC}">
      <dgm:prSet/>
      <dgm:spPr/>
      <dgm:t>
        <a:bodyPr/>
        <a:lstStyle/>
        <a:p>
          <a:endParaRPr lang="en-US"/>
        </a:p>
      </dgm:t>
    </dgm:pt>
    <dgm:pt modelId="{E88BB50A-ED70-418F-9C1C-D5D2B98F1879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129228E-25B0-4DF2-A295-C48D0CC805EB}" type="parTrans" cxnId="{68978D98-DB78-476D-BD46-B636EBE5E325}">
      <dgm:prSet/>
      <dgm:spPr/>
      <dgm:t>
        <a:bodyPr/>
        <a:lstStyle/>
        <a:p>
          <a:endParaRPr lang="en-US"/>
        </a:p>
      </dgm:t>
    </dgm:pt>
    <dgm:pt modelId="{1077E6E3-D91E-49FC-96BE-9C13701E8421}" type="sibTrans" cxnId="{68978D98-DB78-476D-BD46-B636EBE5E325}">
      <dgm:prSet/>
      <dgm:spPr/>
      <dgm:t>
        <a:bodyPr/>
        <a:lstStyle/>
        <a:p>
          <a:endParaRPr lang="en-US"/>
        </a:p>
      </dgm:t>
    </dgm:pt>
    <dgm:pt modelId="{A5D650E7-8662-493D-AE7F-857E842E7222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E81A1DDA-0123-449B-BBE3-B8023F455B99}" type="parTrans" cxnId="{5CD2AA34-7C37-4ED3-B664-4743B126A44E}">
      <dgm:prSet/>
      <dgm:spPr/>
      <dgm:t>
        <a:bodyPr/>
        <a:lstStyle/>
        <a:p>
          <a:endParaRPr lang="en-US"/>
        </a:p>
      </dgm:t>
    </dgm:pt>
    <dgm:pt modelId="{4F87B8F5-3A5E-4870-A29B-6A698BE361E1}" type="sibTrans" cxnId="{5CD2AA34-7C37-4ED3-B664-4743B126A44E}">
      <dgm:prSet/>
      <dgm:spPr/>
      <dgm:t>
        <a:bodyPr/>
        <a:lstStyle/>
        <a:p>
          <a:endParaRPr lang="en-US"/>
        </a:p>
      </dgm:t>
    </dgm:pt>
    <dgm:pt modelId="{2EFCA314-A2F9-4D42-8D75-F6934A33CEA5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9E1A38BB-E316-43DD-84CA-3DD51B9F56DC}" type="parTrans" cxnId="{DE068C39-EA9C-4B39-8A38-197C0FBF3128}">
      <dgm:prSet/>
      <dgm:spPr/>
      <dgm:t>
        <a:bodyPr/>
        <a:lstStyle/>
        <a:p>
          <a:endParaRPr lang="en-US"/>
        </a:p>
      </dgm:t>
    </dgm:pt>
    <dgm:pt modelId="{3CE8E8E5-2DC4-479D-949E-5780554327B0}" type="sibTrans" cxnId="{DE068C39-EA9C-4B39-8A38-197C0FBF3128}">
      <dgm:prSet/>
      <dgm:spPr/>
      <dgm:t>
        <a:bodyPr/>
        <a:lstStyle/>
        <a:p>
          <a:endParaRPr lang="en-US"/>
        </a:p>
      </dgm:t>
    </dgm:pt>
    <dgm:pt modelId="{0652C06E-AA50-42B0-BC1D-F8021506BF72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AD95BBEE-F83C-47E8-8866-1881C6A0A857}" type="parTrans" cxnId="{1B5F13D9-5F2E-4360-8D0A-B9E88684E658}">
      <dgm:prSet/>
      <dgm:spPr/>
      <dgm:t>
        <a:bodyPr/>
        <a:lstStyle/>
        <a:p>
          <a:endParaRPr lang="en-US"/>
        </a:p>
      </dgm:t>
    </dgm:pt>
    <dgm:pt modelId="{08A991AC-BD41-49A1-9103-4FBD1F84A679}" type="sibTrans" cxnId="{1B5F13D9-5F2E-4360-8D0A-B9E88684E658}">
      <dgm:prSet/>
      <dgm:spPr/>
      <dgm:t>
        <a:bodyPr/>
        <a:lstStyle/>
        <a:p>
          <a:endParaRPr lang="en-US"/>
        </a:p>
      </dgm:t>
    </dgm:pt>
    <dgm:pt modelId="{9A2294BF-91A2-4121-B2D0-BF436E17327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66A4ED22-FF06-4F28-BBF5-DD50E191493E}" type="parTrans" cxnId="{F4E24103-3A2A-4257-A25C-4F4BBF1C7238}">
      <dgm:prSet/>
      <dgm:spPr/>
      <dgm:t>
        <a:bodyPr/>
        <a:lstStyle/>
        <a:p>
          <a:endParaRPr lang="en-US"/>
        </a:p>
      </dgm:t>
    </dgm:pt>
    <dgm:pt modelId="{A0DF1640-BA40-4320-8505-884BA487B0D8}" type="sibTrans" cxnId="{F4E24103-3A2A-4257-A25C-4F4BBF1C7238}">
      <dgm:prSet/>
      <dgm:spPr/>
      <dgm:t>
        <a:bodyPr/>
        <a:lstStyle/>
        <a:p>
          <a:endParaRPr lang="en-US"/>
        </a:p>
      </dgm:t>
    </dgm:pt>
    <dgm:pt modelId="{85F3F254-CBB7-46A1-87F3-59859C8D3F6B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777863EB-985E-4C53-825F-65010BF0999A}" type="parTrans" cxnId="{66C76A73-1107-46C4-90AD-C9FF1DEBBCFA}">
      <dgm:prSet/>
      <dgm:spPr/>
      <dgm:t>
        <a:bodyPr/>
        <a:lstStyle/>
        <a:p>
          <a:endParaRPr lang="en-US"/>
        </a:p>
      </dgm:t>
    </dgm:pt>
    <dgm:pt modelId="{62A50886-E3D0-44CB-8E3C-601B8AC4F132}" type="sibTrans" cxnId="{66C76A73-1107-46C4-90AD-C9FF1DEBBCFA}">
      <dgm:prSet/>
      <dgm:spPr/>
      <dgm:t>
        <a:bodyPr/>
        <a:lstStyle/>
        <a:p>
          <a:endParaRPr lang="en-US"/>
        </a:p>
      </dgm:t>
    </dgm:pt>
    <dgm:pt modelId="{1D6B78D7-91D4-4034-99E8-796A1144C42A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769036A3-F728-4508-8448-D479BE852578}" type="parTrans" cxnId="{F99A8A75-663E-43EA-8DC7-1F910607B598}">
      <dgm:prSet/>
      <dgm:spPr/>
      <dgm:t>
        <a:bodyPr/>
        <a:lstStyle/>
        <a:p>
          <a:endParaRPr lang="en-US"/>
        </a:p>
      </dgm:t>
    </dgm:pt>
    <dgm:pt modelId="{1BA5FD59-13D3-45C1-A177-C041DBF3B44E}" type="sibTrans" cxnId="{F99A8A75-663E-43EA-8DC7-1F910607B598}">
      <dgm:prSet/>
      <dgm:spPr/>
      <dgm:t>
        <a:bodyPr/>
        <a:lstStyle/>
        <a:p>
          <a:endParaRPr lang="en-US"/>
        </a:p>
      </dgm:t>
    </dgm:pt>
    <dgm:pt modelId="{E1713815-3770-4526-92A1-37075AEA5956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03C853F3-E9BC-4ECF-A9A3-CBE44943BE36}" type="parTrans" cxnId="{7D057279-AF5D-423D-ADBE-9D69B72077BE}">
      <dgm:prSet/>
      <dgm:spPr/>
      <dgm:t>
        <a:bodyPr/>
        <a:lstStyle/>
        <a:p>
          <a:endParaRPr lang="en-US"/>
        </a:p>
      </dgm:t>
    </dgm:pt>
    <dgm:pt modelId="{76322F34-439E-4F16-A653-07333B5F13A2}" type="sibTrans" cxnId="{7D057279-AF5D-423D-ADBE-9D69B72077BE}">
      <dgm:prSet/>
      <dgm:spPr/>
      <dgm:t>
        <a:bodyPr/>
        <a:lstStyle/>
        <a:p>
          <a:endParaRPr lang="en-US"/>
        </a:p>
      </dgm:t>
    </dgm:pt>
    <dgm:pt modelId="{1DDBD5A0-77C7-43C5-9C07-DB05BB8391E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DC2DD0D4-EFB9-4BC6-83A0-75BB22FA9A73}" type="parTrans" cxnId="{E65538D0-130E-4EAE-9B50-8798413B04B6}">
      <dgm:prSet/>
      <dgm:spPr/>
      <dgm:t>
        <a:bodyPr/>
        <a:lstStyle/>
        <a:p>
          <a:endParaRPr lang="en-US"/>
        </a:p>
      </dgm:t>
    </dgm:pt>
    <dgm:pt modelId="{EA333D21-6193-4426-BAA2-717A7C6F7DF9}" type="sibTrans" cxnId="{E65538D0-130E-4EAE-9B50-8798413B04B6}">
      <dgm:prSet/>
      <dgm:spPr/>
      <dgm:t>
        <a:bodyPr/>
        <a:lstStyle/>
        <a:p>
          <a:endParaRPr lang="en-US"/>
        </a:p>
      </dgm:t>
    </dgm:pt>
    <dgm:pt modelId="{4EEEA1FA-A2BA-43AF-A792-AFAF04A477B0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A07EB192-7112-4466-B627-9B0C9ADE4F49}" type="parTrans" cxnId="{27B6A37C-4425-4BCC-BD55-2F638ED34AFE}">
      <dgm:prSet/>
      <dgm:spPr/>
      <dgm:t>
        <a:bodyPr/>
        <a:lstStyle/>
        <a:p>
          <a:endParaRPr lang="en-US"/>
        </a:p>
      </dgm:t>
    </dgm:pt>
    <dgm:pt modelId="{331DFE10-E741-4698-B3A1-E8CFF393D6E8}" type="sibTrans" cxnId="{27B6A37C-4425-4BCC-BD55-2F638ED34AFE}">
      <dgm:prSet/>
      <dgm:spPr/>
      <dgm:t>
        <a:bodyPr/>
        <a:lstStyle/>
        <a:p>
          <a:endParaRPr lang="en-US"/>
        </a:p>
      </dgm:t>
    </dgm:pt>
    <dgm:pt modelId="{F2FF6B1C-9E29-408C-965D-19279026140A}">
      <dgm:prSet phldrT="[Text]"/>
      <dgm:spPr/>
      <dgm:t>
        <a:bodyPr/>
        <a:lstStyle/>
        <a:p>
          <a:endParaRPr lang="en-US" dirty="0"/>
        </a:p>
      </dgm:t>
    </dgm:pt>
    <dgm:pt modelId="{A899AB27-C7F3-4DA8-82A9-ED9A98934C6A}" type="parTrans" cxnId="{EC0F6050-6CAB-486B-B3C0-993630B57FBD}">
      <dgm:prSet/>
      <dgm:spPr/>
      <dgm:t>
        <a:bodyPr/>
        <a:lstStyle/>
        <a:p>
          <a:endParaRPr lang="en-US"/>
        </a:p>
      </dgm:t>
    </dgm:pt>
    <dgm:pt modelId="{800506E1-5447-4566-BCCD-BD385DB06902}" type="sibTrans" cxnId="{EC0F6050-6CAB-486B-B3C0-993630B57FBD}">
      <dgm:prSet/>
      <dgm:spPr/>
      <dgm:t>
        <a:bodyPr/>
        <a:lstStyle/>
        <a:p>
          <a:endParaRPr lang="en-US"/>
        </a:p>
      </dgm:t>
    </dgm:pt>
    <dgm:pt modelId="{D22D9A25-F0C5-4302-B2C3-B8C0C536E377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6515503D-AD63-46BB-8D2B-D55AED19917A}" type="parTrans" cxnId="{B1782C5E-62DD-4416-9017-88EDEE5B6D42}">
      <dgm:prSet/>
      <dgm:spPr/>
      <dgm:t>
        <a:bodyPr/>
        <a:lstStyle/>
        <a:p>
          <a:endParaRPr lang="en-US"/>
        </a:p>
      </dgm:t>
    </dgm:pt>
    <dgm:pt modelId="{D0654E23-59B9-4D5A-ADD3-DC7FE173FC4E}" type="sibTrans" cxnId="{B1782C5E-62DD-4416-9017-88EDEE5B6D42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94EE02BE-3C20-40EA-978E-1BA0FD39B333}" type="pres">
      <dgm:prSet presAssocID="{E88BB50A-ED70-418F-9C1C-D5D2B98F1879}" presName="compositeNode" presStyleCnt="0">
        <dgm:presLayoutVars>
          <dgm:bulletEnabled val="1"/>
        </dgm:presLayoutVars>
      </dgm:prSet>
      <dgm:spPr/>
    </dgm:pt>
    <dgm:pt modelId="{C67010B2-1B82-490E-99F2-7176A077553B}" type="pres">
      <dgm:prSet presAssocID="{E88BB50A-ED70-418F-9C1C-D5D2B98F1879}" presName="bgRect" presStyleLbl="node1" presStyleIdx="1" presStyleCnt="7"/>
      <dgm:spPr/>
      <dgm:t>
        <a:bodyPr/>
        <a:lstStyle/>
        <a:p>
          <a:endParaRPr lang="en-US"/>
        </a:p>
      </dgm:t>
    </dgm:pt>
    <dgm:pt modelId="{A5C26D1B-D463-4E45-8191-70F7D670681C}" type="pres">
      <dgm:prSet presAssocID="{E88BB50A-ED70-418F-9C1C-D5D2B98F1879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4F9EA-D0AC-4E8D-985E-ACAC17661C00}" type="pres">
      <dgm:prSet presAssocID="{E88BB50A-ED70-418F-9C1C-D5D2B98F1879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1AC265-FABD-4A77-AB5C-805746B5BAF4}" type="pres">
      <dgm:prSet presAssocID="{1077E6E3-D91E-49FC-96BE-9C13701E8421}" presName="hSp" presStyleCnt="0"/>
      <dgm:spPr/>
    </dgm:pt>
    <dgm:pt modelId="{64DA5E6A-F928-4621-87B8-42EF0C412F8B}" type="pres">
      <dgm:prSet presAssocID="{1077E6E3-D91E-49FC-96BE-9C13701E8421}" presName="vProcSp" presStyleCnt="0"/>
      <dgm:spPr/>
    </dgm:pt>
    <dgm:pt modelId="{E2229E92-E340-4922-A024-DB03597C5096}" type="pres">
      <dgm:prSet presAssocID="{1077E6E3-D91E-49FC-96BE-9C13701E8421}" presName="vSp1" presStyleCnt="0"/>
      <dgm:spPr/>
    </dgm:pt>
    <dgm:pt modelId="{87AD1AF1-4FB5-47B4-AB3E-619FF5ABDA42}" type="pres">
      <dgm:prSet presAssocID="{1077E6E3-D91E-49FC-96BE-9C13701E8421}" presName="simulatedConn" presStyleLbl="solidFgAcc1" presStyleIdx="1" presStyleCnt="6"/>
      <dgm:spPr/>
    </dgm:pt>
    <dgm:pt modelId="{085AB05A-26D6-423B-9A17-547A589F75C0}" type="pres">
      <dgm:prSet presAssocID="{1077E6E3-D91E-49FC-96BE-9C13701E8421}" presName="vSp2" presStyleCnt="0"/>
      <dgm:spPr/>
    </dgm:pt>
    <dgm:pt modelId="{DF3F35BB-02A5-4BAA-BF57-F2BF9F43B219}" type="pres">
      <dgm:prSet presAssocID="{1077E6E3-D91E-49FC-96BE-9C13701E8421}" presName="sibTrans" presStyleCnt="0"/>
      <dgm:spPr/>
    </dgm:pt>
    <dgm:pt modelId="{D97BBB6A-D8D1-4F3C-AB88-D3B7B2FBFC9E}" type="pres">
      <dgm:prSet presAssocID="{2EFCA314-A2F9-4D42-8D75-F6934A33CEA5}" presName="compositeNode" presStyleCnt="0">
        <dgm:presLayoutVars>
          <dgm:bulletEnabled val="1"/>
        </dgm:presLayoutVars>
      </dgm:prSet>
      <dgm:spPr/>
    </dgm:pt>
    <dgm:pt modelId="{40F8E516-AC2E-4128-B678-698068836BBF}" type="pres">
      <dgm:prSet presAssocID="{2EFCA314-A2F9-4D42-8D75-F6934A33CEA5}" presName="bgRect" presStyleLbl="node1" presStyleIdx="2" presStyleCnt="7"/>
      <dgm:spPr/>
      <dgm:t>
        <a:bodyPr/>
        <a:lstStyle/>
        <a:p>
          <a:endParaRPr lang="en-US"/>
        </a:p>
      </dgm:t>
    </dgm:pt>
    <dgm:pt modelId="{957B1958-D623-4A5D-8F7C-FD59B1522819}" type="pres">
      <dgm:prSet presAssocID="{2EFCA314-A2F9-4D42-8D75-F6934A33CEA5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58F563-43BD-4D85-8332-D6E60920364C}" type="pres">
      <dgm:prSet presAssocID="{2EFCA314-A2F9-4D42-8D75-F6934A33CEA5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ABB4B1-77E8-49D0-A8BA-D73915373480}" type="pres">
      <dgm:prSet presAssocID="{3CE8E8E5-2DC4-479D-949E-5780554327B0}" presName="hSp" presStyleCnt="0"/>
      <dgm:spPr/>
    </dgm:pt>
    <dgm:pt modelId="{A372CD8F-A2F2-45EB-8AEC-511A5313DCE3}" type="pres">
      <dgm:prSet presAssocID="{3CE8E8E5-2DC4-479D-949E-5780554327B0}" presName="vProcSp" presStyleCnt="0"/>
      <dgm:spPr/>
    </dgm:pt>
    <dgm:pt modelId="{368A8B02-DB1C-4755-B999-15751C73AEDC}" type="pres">
      <dgm:prSet presAssocID="{3CE8E8E5-2DC4-479D-949E-5780554327B0}" presName="vSp1" presStyleCnt="0"/>
      <dgm:spPr/>
    </dgm:pt>
    <dgm:pt modelId="{32107029-659F-41D1-9E39-7255A44F19DB}" type="pres">
      <dgm:prSet presAssocID="{3CE8E8E5-2DC4-479D-949E-5780554327B0}" presName="simulatedConn" presStyleLbl="solidFgAcc1" presStyleIdx="2" presStyleCnt="6"/>
      <dgm:spPr/>
    </dgm:pt>
    <dgm:pt modelId="{6ADB0476-EF18-481D-A70A-07D3C7FBFD62}" type="pres">
      <dgm:prSet presAssocID="{3CE8E8E5-2DC4-479D-949E-5780554327B0}" presName="vSp2" presStyleCnt="0"/>
      <dgm:spPr/>
    </dgm:pt>
    <dgm:pt modelId="{759B0518-8CCB-4C8E-A03A-8F50CC5E61EE}" type="pres">
      <dgm:prSet presAssocID="{3CE8E8E5-2DC4-479D-949E-5780554327B0}" presName="sibTrans" presStyleCnt="0"/>
      <dgm:spPr/>
    </dgm:pt>
    <dgm:pt modelId="{C29A1483-753D-479A-AFAE-1B44FD67BC8B}" type="pres">
      <dgm:prSet presAssocID="{9A2294BF-91A2-4121-B2D0-BF436E173276}" presName="compositeNode" presStyleCnt="0">
        <dgm:presLayoutVars>
          <dgm:bulletEnabled val="1"/>
        </dgm:presLayoutVars>
      </dgm:prSet>
      <dgm:spPr/>
    </dgm:pt>
    <dgm:pt modelId="{0E9B7D92-577C-47F0-AAD7-D975026BF2A6}" type="pres">
      <dgm:prSet presAssocID="{9A2294BF-91A2-4121-B2D0-BF436E173276}" presName="bgRect" presStyleLbl="node1" presStyleIdx="3" presStyleCnt="7"/>
      <dgm:spPr/>
      <dgm:t>
        <a:bodyPr/>
        <a:lstStyle/>
        <a:p>
          <a:endParaRPr lang="en-US"/>
        </a:p>
      </dgm:t>
    </dgm:pt>
    <dgm:pt modelId="{63269FE9-99A6-4FEA-8C7E-E0CA5C42BB3A}" type="pres">
      <dgm:prSet presAssocID="{9A2294BF-91A2-4121-B2D0-BF436E173276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ADBD37-15E4-48D5-A42A-1667629CFACE}" type="pres">
      <dgm:prSet presAssocID="{9A2294BF-91A2-4121-B2D0-BF436E173276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EC622B-9A13-46A7-BDE2-82AFB9315419}" type="pres">
      <dgm:prSet presAssocID="{A0DF1640-BA40-4320-8505-884BA487B0D8}" presName="hSp" presStyleCnt="0"/>
      <dgm:spPr/>
    </dgm:pt>
    <dgm:pt modelId="{31EAED4E-CD2F-4EBA-89A2-8DA765B402ED}" type="pres">
      <dgm:prSet presAssocID="{A0DF1640-BA40-4320-8505-884BA487B0D8}" presName="vProcSp" presStyleCnt="0"/>
      <dgm:spPr/>
    </dgm:pt>
    <dgm:pt modelId="{6302300A-A85B-4EC0-A550-03C27BEB6CED}" type="pres">
      <dgm:prSet presAssocID="{A0DF1640-BA40-4320-8505-884BA487B0D8}" presName="vSp1" presStyleCnt="0"/>
      <dgm:spPr/>
    </dgm:pt>
    <dgm:pt modelId="{FABE8213-B190-4693-9F24-C38A98F03B09}" type="pres">
      <dgm:prSet presAssocID="{A0DF1640-BA40-4320-8505-884BA487B0D8}" presName="simulatedConn" presStyleLbl="solidFgAcc1" presStyleIdx="3" presStyleCnt="6"/>
      <dgm:spPr/>
    </dgm:pt>
    <dgm:pt modelId="{76500B16-AB33-4528-AF64-E1AE982D28F0}" type="pres">
      <dgm:prSet presAssocID="{A0DF1640-BA40-4320-8505-884BA487B0D8}" presName="vSp2" presStyleCnt="0"/>
      <dgm:spPr/>
    </dgm:pt>
    <dgm:pt modelId="{4837F328-B5BB-41B5-8E7B-3FDA99D5CACC}" type="pres">
      <dgm:prSet presAssocID="{A0DF1640-BA40-4320-8505-884BA487B0D8}" presName="sibTrans" presStyleCnt="0"/>
      <dgm:spPr/>
    </dgm:pt>
    <dgm:pt modelId="{EF0C5A2F-E230-4D35-93FE-3C33345F4413}" type="pres">
      <dgm:prSet presAssocID="{1D6B78D7-91D4-4034-99E8-796A1144C42A}" presName="compositeNode" presStyleCnt="0">
        <dgm:presLayoutVars>
          <dgm:bulletEnabled val="1"/>
        </dgm:presLayoutVars>
      </dgm:prSet>
      <dgm:spPr/>
    </dgm:pt>
    <dgm:pt modelId="{31880664-61F4-4179-85B5-6178A7771C60}" type="pres">
      <dgm:prSet presAssocID="{1D6B78D7-91D4-4034-99E8-796A1144C42A}" presName="bgRect" presStyleLbl="node1" presStyleIdx="4" presStyleCnt="7"/>
      <dgm:spPr/>
      <dgm:t>
        <a:bodyPr/>
        <a:lstStyle/>
        <a:p>
          <a:endParaRPr lang="en-US"/>
        </a:p>
      </dgm:t>
    </dgm:pt>
    <dgm:pt modelId="{8B0E3A07-89A3-4E63-A3E9-E50DE388D563}" type="pres">
      <dgm:prSet presAssocID="{1D6B78D7-91D4-4034-99E8-796A1144C42A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50FB80-8E2A-40F0-9C12-F7B81E9F46CE}" type="pres">
      <dgm:prSet presAssocID="{1D6B78D7-91D4-4034-99E8-796A1144C42A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86C547-B168-4658-8530-D1DB6544B2FC}" type="pres">
      <dgm:prSet presAssocID="{1BA5FD59-13D3-45C1-A177-C041DBF3B44E}" presName="hSp" presStyleCnt="0"/>
      <dgm:spPr/>
    </dgm:pt>
    <dgm:pt modelId="{4C15E7EA-6FA3-4C50-AA12-30CB318F007E}" type="pres">
      <dgm:prSet presAssocID="{1BA5FD59-13D3-45C1-A177-C041DBF3B44E}" presName="vProcSp" presStyleCnt="0"/>
      <dgm:spPr/>
    </dgm:pt>
    <dgm:pt modelId="{4DC3CC78-A06E-42E3-B9D8-74E014FD5437}" type="pres">
      <dgm:prSet presAssocID="{1BA5FD59-13D3-45C1-A177-C041DBF3B44E}" presName="vSp1" presStyleCnt="0"/>
      <dgm:spPr/>
    </dgm:pt>
    <dgm:pt modelId="{0068DC2F-55B7-4F1C-BAF9-F8CD594085A6}" type="pres">
      <dgm:prSet presAssocID="{1BA5FD59-13D3-45C1-A177-C041DBF3B44E}" presName="simulatedConn" presStyleLbl="solidFgAcc1" presStyleIdx="4" presStyleCnt="6"/>
      <dgm:spPr/>
    </dgm:pt>
    <dgm:pt modelId="{DDA11AC9-BA2D-4275-AF4C-018549AF9DFA}" type="pres">
      <dgm:prSet presAssocID="{1BA5FD59-13D3-45C1-A177-C041DBF3B44E}" presName="vSp2" presStyleCnt="0"/>
      <dgm:spPr/>
    </dgm:pt>
    <dgm:pt modelId="{56CFC251-8436-45C4-9322-E0E7415402DA}" type="pres">
      <dgm:prSet presAssocID="{1BA5FD59-13D3-45C1-A177-C041DBF3B44E}" presName="sibTrans" presStyleCnt="0"/>
      <dgm:spPr/>
    </dgm:pt>
    <dgm:pt modelId="{07A54ED9-A2A4-4F34-9F87-A3AC68058A02}" type="pres">
      <dgm:prSet presAssocID="{1DDBD5A0-77C7-43C5-9C07-DB05BB8391EC}" presName="compositeNode" presStyleCnt="0">
        <dgm:presLayoutVars>
          <dgm:bulletEnabled val="1"/>
        </dgm:presLayoutVars>
      </dgm:prSet>
      <dgm:spPr/>
    </dgm:pt>
    <dgm:pt modelId="{0E159246-233C-46CA-BD1E-D53A8CEC847F}" type="pres">
      <dgm:prSet presAssocID="{1DDBD5A0-77C7-43C5-9C07-DB05BB8391EC}" presName="bgRect" presStyleLbl="node1" presStyleIdx="5" presStyleCnt="7"/>
      <dgm:spPr/>
      <dgm:t>
        <a:bodyPr/>
        <a:lstStyle/>
        <a:p>
          <a:endParaRPr lang="en-US"/>
        </a:p>
      </dgm:t>
    </dgm:pt>
    <dgm:pt modelId="{F0B73E77-3828-42D5-9821-84694EF3B498}" type="pres">
      <dgm:prSet presAssocID="{1DDBD5A0-77C7-43C5-9C07-DB05BB8391EC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937E69-74DE-4337-9D0C-CFB646173B62}" type="pres">
      <dgm:prSet presAssocID="{1DDBD5A0-77C7-43C5-9C07-DB05BB8391EC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46E389-A68F-4F7E-B3EB-86F74DDF1BFE}" type="pres">
      <dgm:prSet presAssocID="{EA333D21-6193-4426-BAA2-717A7C6F7DF9}" presName="hSp" presStyleCnt="0"/>
      <dgm:spPr/>
    </dgm:pt>
    <dgm:pt modelId="{DB3EDA3E-D24F-493E-BEB5-8E92A2D2EB23}" type="pres">
      <dgm:prSet presAssocID="{EA333D21-6193-4426-BAA2-717A7C6F7DF9}" presName="vProcSp" presStyleCnt="0"/>
      <dgm:spPr/>
    </dgm:pt>
    <dgm:pt modelId="{1B7EEECC-1A19-4DA3-B630-561FC961D2FF}" type="pres">
      <dgm:prSet presAssocID="{EA333D21-6193-4426-BAA2-717A7C6F7DF9}" presName="vSp1" presStyleCnt="0"/>
      <dgm:spPr/>
    </dgm:pt>
    <dgm:pt modelId="{D2162BFB-41C6-4D20-AECD-D20B310CECAA}" type="pres">
      <dgm:prSet presAssocID="{EA333D21-6193-4426-BAA2-717A7C6F7DF9}" presName="simulatedConn" presStyleLbl="solidFgAcc1" presStyleIdx="5" presStyleCnt="6"/>
      <dgm:spPr/>
    </dgm:pt>
    <dgm:pt modelId="{91C79176-2E76-479A-9B3D-A6318D243855}" type="pres">
      <dgm:prSet presAssocID="{EA333D21-6193-4426-BAA2-717A7C6F7DF9}" presName="vSp2" presStyleCnt="0"/>
      <dgm:spPr/>
    </dgm:pt>
    <dgm:pt modelId="{5304CDEF-E54C-41CF-8260-600EF3A5A142}" type="pres">
      <dgm:prSet presAssocID="{EA333D21-6193-4426-BAA2-717A7C6F7DF9}" presName="sibTrans" presStyleCnt="0"/>
      <dgm:spPr/>
    </dgm:pt>
    <dgm:pt modelId="{2D902761-6021-43E6-8055-55969C195403}" type="pres">
      <dgm:prSet presAssocID="{F2FF6B1C-9E29-408C-965D-19279026140A}" presName="compositeNode" presStyleCnt="0">
        <dgm:presLayoutVars>
          <dgm:bulletEnabled val="1"/>
        </dgm:presLayoutVars>
      </dgm:prSet>
      <dgm:spPr/>
    </dgm:pt>
    <dgm:pt modelId="{E9E98E86-DD1A-400C-95EC-CFB435403D19}" type="pres">
      <dgm:prSet presAssocID="{F2FF6B1C-9E29-408C-965D-19279026140A}" presName="bgRect" presStyleLbl="node1" presStyleIdx="6" presStyleCnt="7"/>
      <dgm:spPr/>
      <dgm:t>
        <a:bodyPr/>
        <a:lstStyle/>
        <a:p>
          <a:endParaRPr lang="en-US"/>
        </a:p>
      </dgm:t>
    </dgm:pt>
    <dgm:pt modelId="{B71B1BDE-E0DE-475F-A126-68EDA899F2E5}" type="pres">
      <dgm:prSet presAssocID="{F2FF6B1C-9E29-408C-965D-19279026140A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945D23-8207-472F-A6C5-E5E6B56F8307}" type="pres">
      <dgm:prSet presAssocID="{F2FF6B1C-9E29-408C-965D-19279026140A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7345C9-3AA6-4BAB-81FB-4110036233BF}" type="presOf" srcId="{1DDBD5A0-77C7-43C5-9C07-DB05BB8391EC}" destId="{F0B73E77-3828-42D5-9821-84694EF3B498}" srcOrd="1" destOrd="0" presId="urn:microsoft.com/office/officeart/2005/8/layout/hProcess7"/>
    <dgm:cxn modelId="{1DD2D31F-527C-4E46-BAC1-DF90E4A5CF82}" type="presOf" srcId="{D22D9A25-F0C5-4302-B2C3-B8C0C536E377}" destId="{75945D23-8207-472F-A6C5-E5E6B56F8307}" srcOrd="0" destOrd="0" presId="urn:microsoft.com/office/officeart/2005/8/layout/hProcess7"/>
    <dgm:cxn modelId="{F99A8A75-663E-43EA-8DC7-1F910607B598}" srcId="{0E6A794F-D109-4209-8AC2-AD1FF2EE34B4}" destId="{1D6B78D7-91D4-4034-99E8-796A1144C42A}" srcOrd="4" destOrd="0" parTransId="{769036A3-F728-4508-8448-D479BE852578}" sibTransId="{1BA5FD59-13D3-45C1-A177-C041DBF3B44E}"/>
    <dgm:cxn modelId="{905FA289-9E7C-45E4-BA29-44990A197704}" type="presOf" srcId="{A5D650E7-8662-493D-AE7F-857E842E7222}" destId="{52C4F9EA-D0AC-4E8D-985E-ACAC17661C00}" srcOrd="0" destOrd="0" presId="urn:microsoft.com/office/officeart/2005/8/layout/hProcess7"/>
    <dgm:cxn modelId="{78B3796A-8FD8-4885-B08C-4D3750A5196A}" type="presOf" srcId="{E88BB50A-ED70-418F-9C1C-D5D2B98F1879}" destId="{A5C26D1B-D463-4E45-8191-70F7D670681C}" srcOrd="1" destOrd="0" presId="urn:microsoft.com/office/officeart/2005/8/layout/hProcess7"/>
    <dgm:cxn modelId="{763681F7-6853-4521-B66C-DE6C62D17E45}" type="presOf" srcId="{4EEEA1FA-A2BA-43AF-A792-AFAF04A477B0}" destId="{CB937E69-74DE-4337-9D0C-CFB646173B62}" srcOrd="0" destOrd="0" presId="urn:microsoft.com/office/officeart/2005/8/layout/hProcess7"/>
    <dgm:cxn modelId="{6C722312-9645-4604-A7DC-FDEF5AEE6EC8}" type="presOf" srcId="{F2FF6B1C-9E29-408C-965D-19279026140A}" destId="{E9E98E86-DD1A-400C-95EC-CFB435403D19}" srcOrd="0" destOrd="0" presId="urn:microsoft.com/office/officeart/2005/8/layout/hProcess7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C9B49C7B-EA4D-489F-B5CF-EC9B190F2F63}" type="presOf" srcId="{9A2294BF-91A2-4121-B2D0-BF436E173276}" destId="{0E9B7D92-577C-47F0-AAD7-D975026BF2A6}" srcOrd="0" destOrd="0" presId="urn:microsoft.com/office/officeart/2005/8/layout/hProcess7"/>
    <dgm:cxn modelId="{AAAB38F4-CF04-475E-8DE5-0590A14D4D53}" type="presOf" srcId="{1D6B78D7-91D4-4034-99E8-796A1144C42A}" destId="{8B0E3A07-89A3-4E63-A3E9-E50DE388D563}" srcOrd="1" destOrd="0" presId="urn:microsoft.com/office/officeart/2005/8/layout/hProcess7"/>
    <dgm:cxn modelId="{ABC07132-EE84-4B62-BD28-B0435F99F399}" type="presOf" srcId="{E88BB50A-ED70-418F-9C1C-D5D2B98F1879}" destId="{C67010B2-1B82-490E-99F2-7176A077553B}" srcOrd="0" destOrd="0" presId="urn:microsoft.com/office/officeart/2005/8/layout/hProcess7"/>
    <dgm:cxn modelId="{5CD2AA34-7C37-4ED3-B664-4743B126A44E}" srcId="{E88BB50A-ED70-418F-9C1C-D5D2B98F1879}" destId="{A5D650E7-8662-493D-AE7F-857E842E7222}" srcOrd="0" destOrd="0" parTransId="{E81A1DDA-0123-449B-BBE3-B8023F455B99}" sibTransId="{4F87B8F5-3A5E-4870-A29B-6A698BE361E1}"/>
    <dgm:cxn modelId="{E65538D0-130E-4EAE-9B50-8798413B04B6}" srcId="{0E6A794F-D109-4209-8AC2-AD1FF2EE34B4}" destId="{1DDBD5A0-77C7-43C5-9C07-DB05BB8391EC}" srcOrd="5" destOrd="0" parTransId="{DC2DD0D4-EFB9-4BC6-83A0-75BB22FA9A73}" sibTransId="{EA333D21-6193-4426-BAA2-717A7C6F7DF9}"/>
    <dgm:cxn modelId="{FA93FB1D-AAA9-4B5A-87EF-89EA845CD6E3}" type="presOf" srcId="{85F3F254-CBB7-46A1-87F3-59859C8D3F6B}" destId="{C9ADBD37-15E4-48D5-A42A-1667629CFACE}" srcOrd="0" destOrd="0" presId="urn:microsoft.com/office/officeart/2005/8/layout/hProcess7"/>
    <dgm:cxn modelId="{2684F085-8203-4FE7-9FCF-A4E7DC7EB2E0}" type="presOf" srcId="{E1713815-3770-4526-92A1-37075AEA5956}" destId="{E250FB80-8E2A-40F0-9C12-F7B81E9F46CE}" srcOrd="0" destOrd="0" presId="urn:microsoft.com/office/officeart/2005/8/layout/hProcess7"/>
    <dgm:cxn modelId="{F2D9A527-8293-4ACE-B9AA-DC10BB79075D}" type="presOf" srcId="{9A2294BF-91A2-4121-B2D0-BF436E173276}" destId="{63269FE9-99A6-4FEA-8C7E-E0CA5C42BB3A}" srcOrd="1" destOrd="0" presId="urn:microsoft.com/office/officeart/2005/8/layout/hProcess7"/>
    <dgm:cxn modelId="{1B5F13D9-5F2E-4360-8D0A-B9E88684E658}" srcId="{2EFCA314-A2F9-4D42-8D75-F6934A33CEA5}" destId="{0652C06E-AA50-42B0-BC1D-F8021506BF72}" srcOrd="0" destOrd="0" parTransId="{AD95BBEE-F83C-47E8-8866-1881C6A0A857}" sibTransId="{08A991AC-BD41-49A1-9103-4FBD1F84A679}"/>
    <dgm:cxn modelId="{67FB04B2-75EF-4088-B06D-57CC636D26FC}" srcId="{5803E424-BC3F-413D-AF3F-8671BBBC65B3}" destId="{A3984099-225A-489A-AD4B-E0673C5AE52C}" srcOrd="0" destOrd="0" parTransId="{566BF0D0-D0B2-412E-99F2-840D039A0F6B}" sibTransId="{52496186-D4ED-4CE3-90E6-F8867C70E553}"/>
    <dgm:cxn modelId="{DE068C39-EA9C-4B39-8A38-197C0FBF3128}" srcId="{0E6A794F-D109-4209-8AC2-AD1FF2EE34B4}" destId="{2EFCA314-A2F9-4D42-8D75-F6934A33CEA5}" srcOrd="2" destOrd="0" parTransId="{9E1A38BB-E316-43DD-84CA-3DD51B9F56DC}" sibTransId="{3CE8E8E5-2DC4-479D-949E-5780554327B0}"/>
    <dgm:cxn modelId="{F4E24103-3A2A-4257-A25C-4F4BBF1C7238}" srcId="{0E6A794F-D109-4209-8AC2-AD1FF2EE34B4}" destId="{9A2294BF-91A2-4121-B2D0-BF436E173276}" srcOrd="3" destOrd="0" parTransId="{66A4ED22-FF06-4F28-BBF5-DD50E191493E}" sibTransId="{A0DF1640-BA40-4320-8505-884BA487B0D8}"/>
    <dgm:cxn modelId="{3059A4F8-D373-4431-A971-3120C6D58FBC}" type="presOf" srcId="{A3984099-225A-489A-AD4B-E0673C5AE52C}" destId="{8827B584-4592-4D6F-9A0F-A5520D75006D}" srcOrd="0" destOrd="0" presId="urn:microsoft.com/office/officeart/2005/8/layout/hProcess7"/>
    <dgm:cxn modelId="{297E9B17-8AB8-4328-A432-33EAB7B8C24E}" type="presOf" srcId="{0652C06E-AA50-42B0-BC1D-F8021506BF72}" destId="{5458F563-43BD-4D85-8332-D6E60920364C}" srcOrd="0" destOrd="0" presId="urn:microsoft.com/office/officeart/2005/8/layout/hProcess7"/>
    <dgm:cxn modelId="{355F5974-4485-44A2-9BAC-B9EB6AC565EE}" type="presOf" srcId="{F2FF6B1C-9E29-408C-965D-19279026140A}" destId="{B71B1BDE-E0DE-475F-A126-68EDA899F2E5}" srcOrd="1" destOrd="0" presId="urn:microsoft.com/office/officeart/2005/8/layout/hProcess7"/>
    <dgm:cxn modelId="{68978D98-DB78-476D-BD46-B636EBE5E325}" srcId="{0E6A794F-D109-4209-8AC2-AD1FF2EE34B4}" destId="{E88BB50A-ED70-418F-9C1C-D5D2B98F1879}" srcOrd="1" destOrd="0" parTransId="{C129228E-25B0-4DF2-A295-C48D0CC805EB}" sibTransId="{1077E6E3-D91E-49FC-96BE-9C13701E8421}"/>
    <dgm:cxn modelId="{EC0F6050-6CAB-486B-B3C0-993630B57FBD}" srcId="{0E6A794F-D109-4209-8AC2-AD1FF2EE34B4}" destId="{F2FF6B1C-9E29-408C-965D-19279026140A}" srcOrd="6" destOrd="0" parTransId="{A899AB27-C7F3-4DA8-82A9-ED9A98934C6A}" sibTransId="{800506E1-5447-4566-BCCD-BD385DB06902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11D0AAA9-582A-4623-B396-608DAC2A69D0}" type="presOf" srcId="{1DDBD5A0-77C7-43C5-9C07-DB05BB8391EC}" destId="{0E159246-233C-46CA-BD1E-D53A8CEC847F}" srcOrd="0" destOrd="0" presId="urn:microsoft.com/office/officeart/2005/8/layout/hProcess7"/>
    <dgm:cxn modelId="{27B6A37C-4425-4BCC-BD55-2F638ED34AFE}" srcId="{1DDBD5A0-77C7-43C5-9C07-DB05BB8391EC}" destId="{4EEEA1FA-A2BA-43AF-A792-AFAF04A477B0}" srcOrd="0" destOrd="0" parTransId="{A07EB192-7112-4466-B627-9B0C9ADE4F49}" sibTransId="{331DFE10-E741-4698-B3A1-E8CFF393D6E8}"/>
    <dgm:cxn modelId="{328A2991-DCB0-4247-A9A4-2E6271AB7BDC}" type="presOf" srcId="{2EFCA314-A2F9-4D42-8D75-F6934A33CEA5}" destId="{40F8E516-AC2E-4128-B678-698068836BBF}" srcOrd="0" destOrd="0" presId="urn:microsoft.com/office/officeart/2005/8/layout/hProcess7"/>
    <dgm:cxn modelId="{529A2CB5-91FB-4901-B830-82FA350101D8}" type="presOf" srcId="{2EFCA314-A2F9-4D42-8D75-F6934A33CEA5}" destId="{957B1958-D623-4A5D-8F7C-FD59B1522819}" srcOrd="1" destOrd="0" presId="urn:microsoft.com/office/officeart/2005/8/layout/hProcess7"/>
    <dgm:cxn modelId="{758A1C85-03A5-410B-B2DA-0DA315065CA8}" type="presOf" srcId="{1D6B78D7-91D4-4034-99E8-796A1144C42A}" destId="{31880664-61F4-4179-85B5-6178A7771C60}" srcOrd="0" destOrd="0" presId="urn:microsoft.com/office/officeart/2005/8/layout/hProcess7"/>
    <dgm:cxn modelId="{66C76A73-1107-46C4-90AD-C9FF1DEBBCFA}" srcId="{9A2294BF-91A2-4121-B2D0-BF436E173276}" destId="{85F3F254-CBB7-46A1-87F3-59859C8D3F6B}" srcOrd="0" destOrd="0" parTransId="{777863EB-985E-4C53-825F-65010BF0999A}" sibTransId="{62A50886-E3D0-44CB-8E3C-601B8AC4F132}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B1782C5E-62DD-4416-9017-88EDEE5B6D42}" srcId="{F2FF6B1C-9E29-408C-965D-19279026140A}" destId="{D22D9A25-F0C5-4302-B2C3-B8C0C536E377}" srcOrd="0" destOrd="0" parTransId="{6515503D-AD63-46BB-8D2B-D55AED19917A}" sibTransId="{D0654E23-59B9-4D5A-ADD3-DC7FE173FC4E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7D057279-AF5D-423D-ADBE-9D69B72077BE}" srcId="{1D6B78D7-91D4-4034-99E8-796A1144C42A}" destId="{E1713815-3770-4526-92A1-37075AEA5956}" srcOrd="0" destOrd="0" parTransId="{03C853F3-E9BC-4ECF-A9A3-CBE44943BE36}" sibTransId="{76322F34-439E-4F16-A653-07333B5F13A2}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DC81BB26-9FD2-439D-83F5-01A50B778B16}" type="presParOf" srcId="{F70CE42E-36A4-48F2-A59A-5CA04782C832}" destId="{94EE02BE-3C20-40EA-978E-1BA0FD39B333}" srcOrd="4" destOrd="0" presId="urn:microsoft.com/office/officeart/2005/8/layout/hProcess7"/>
    <dgm:cxn modelId="{5CF6143C-70A8-4353-B875-57150C05D9E2}" type="presParOf" srcId="{94EE02BE-3C20-40EA-978E-1BA0FD39B333}" destId="{C67010B2-1B82-490E-99F2-7176A077553B}" srcOrd="0" destOrd="0" presId="urn:microsoft.com/office/officeart/2005/8/layout/hProcess7"/>
    <dgm:cxn modelId="{B0D1E434-3616-40EA-AA59-61D5CA1D4090}" type="presParOf" srcId="{94EE02BE-3C20-40EA-978E-1BA0FD39B333}" destId="{A5C26D1B-D463-4E45-8191-70F7D670681C}" srcOrd="1" destOrd="0" presId="urn:microsoft.com/office/officeart/2005/8/layout/hProcess7"/>
    <dgm:cxn modelId="{684575D7-3C36-4140-8F90-9C4D6F18227F}" type="presParOf" srcId="{94EE02BE-3C20-40EA-978E-1BA0FD39B333}" destId="{52C4F9EA-D0AC-4E8D-985E-ACAC17661C00}" srcOrd="2" destOrd="0" presId="urn:microsoft.com/office/officeart/2005/8/layout/hProcess7"/>
    <dgm:cxn modelId="{0774C636-919C-4BB4-9747-77A80DC62595}" type="presParOf" srcId="{F70CE42E-36A4-48F2-A59A-5CA04782C832}" destId="{1A1AC265-FABD-4A77-AB5C-805746B5BAF4}" srcOrd="5" destOrd="0" presId="urn:microsoft.com/office/officeart/2005/8/layout/hProcess7"/>
    <dgm:cxn modelId="{B3AC9A7D-7930-471A-AFDE-D1A4D31D73D6}" type="presParOf" srcId="{F70CE42E-36A4-48F2-A59A-5CA04782C832}" destId="{64DA5E6A-F928-4621-87B8-42EF0C412F8B}" srcOrd="6" destOrd="0" presId="urn:microsoft.com/office/officeart/2005/8/layout/hProcess7"/>
    <dgm:cxn modelId="{AB7D9022-8320-49CB-A60F-5A422A45D7A8}" type="presParOf" srcId="{64DA5E6A-F928-4621-87B8-42EF0C412F8B}" destId="{E2229E92-E340-4922-A024-DB03597C5096}" srcOrd="0" destOrd="0" presId="urn:microsoft.com/office/officeart/2005/8/layout/hProcess7"/>
    <dgm:cxn modelId="{CCFFA0AE-1559-4566-BC81-51D09C5CE8B2}" type="presParOf" srcId="{64DA5E6A-F928-4621-87B8-42EF0C412F8B}" destId="{87AD1AF1-4FB5-47B4-AB3E-619FF5ABDA42}" srcOrd="1" destOrd="0" presId="urn:microsoft.com/office/officeart/2005/8/layout/hProcess7"/>
    <dgm:cxn modelId="{7773CE91-3091-4A3D-ACDB-407A9CB6C048}" type="presParOf" srcId="{64DA5E6A-F928-4621-87B8-42EF0C412F8B}" destId="{085AB05A-26D6-423B-9A17-547A589F75C0}" srcOrd="2" destOrd="0" presId="urn:microsoft.com/office/officeart/2005/8/layout/hProcess7"/>
    <dgm:cxn modelId="{4D206B14-85D3-4440-B172-9CD6D9E363C1}" type="presParOf" srcId="{F70CE42E-36A4-48F2-A59A-5CA04782C832}" destId="{DF3F35BB-02A5-4BAA-BF57-F2BF9F43B219}" srcOrd="7" destOrd="0" presId="urn:microsoft.com/office/officeart/2005/8/layout/hProcess7"/>
    <dgm:cxn modelId="{C881C1C9-B97C-4775-BA57-EDCECA5F7671}" type="presParOf" srcId="{F70CE42E-36A4-48F2-A59A-5CA04782C832}" destId="{D97BBB6A-D8D1-4F3C-AB88-D3B7B2FBFC9E}" srcOrd="8" destOrd="0" presId="urn:microsoft.com/office/officeart/2005/8/layout/hProcess7"/>
    <dgm:cxn modelId="{D01F1E90-A2BD-49D5-B4B9-D5D533AB68B7}" type="presParOf" srcId="{D97BBB6A-D8D1-4F3C-AB88-D3B7B2FBFC9E}" destId="{40F8E516-AC2E-4128-B678-698068836BBF}" srcOrd="0" destOrd="0" presId="urn:microsoft.com/office/officeart/2005/8/layout/hProcess7"/>
    <dgm:cxn modelId="{030514B8-1AFB-4B0E-8C29-FA1F964AAAD0}" type="presParOf" srcId="{D97BBB6A-D8D1-4F3C-AB88-D3B7B2FBFC9E}" destId="{957B1958-D623-4A5D-8F7C-FD59B1522819}" srcOrd="1" destOrd="0" presId="urn:microsoft.com/office/officeart/2005/8/layout/hProcess7"/>
    <dgm:cxn modelId="{30F288A7-2FC0-4AAA-AEA0-F59F9E61DE98}" type="presParOf" srcId="{D97BBB6A-D8D1-4F3C-AB88-D3B7B2FBFC9E}" destId="{5458F563-43BD-4D85-8332-D6E60920364C}" srcOrd="2" destOrd="0" presId="urn:microsoft.com/office/officeart/2005/8/layout/hProcess7"/>
    <dgm:cxn modelId="{2E943B42-9946-49B5-8552-254235CB703C}" type="presParOf" srcId="{F70CE42E-36A4-48F2-A59A-5CA04782C832}" destId="{55ABB4B1-77E8-49D0-A8BA-D73915373480}" srcOrd="9" destOrd="0" presId="urn:microsoft.com/office/officeart/2005/8/layout/hProcess7"/>
    <dgm:cxn modelId="{1030E3F1-1C8E-42CC-9E89-DDA9A2D7A216}" type="presParOf" srcId="{F70CE42E-36A4-48F2-A59A-5CA04782C832}" destId="{A372CD8F-A2F2-45EB-8AEC-511A5313DCE3}" srcOrd="10" destOrd="0" presId="urn:microsoft.com/office/officeart/2005/8/layout/hProcess7"/>
    <dgm:cxn modelId="{9F10A4D7-C085-4EFF-8D21-E3BBF5DC8A40}" type="presParOf" srcId="{A372CD8F-A2F2-45EB-8AEC-511A5313DCE3}" destId="{368A8B02-DB1C-4755-B999-15751C73AEDC}" srcOrd="0" destOrd="0" presId="urn:microsoft.com/office/officeart/2005/8/layout/hProcess7"/>
    <dgm:cxn modelId="{5C08E82D-51B7-49E3-BAC8-4D2BF7DD37E9}" type="presParOf" srcId="{A372CD8F-A2F2-45EB-8AEC-511A5313DCE3}" destId="{32107029-659F-41D1-9E39-7255A44F19DB}" srcOrd="1" destOrd="0" presId="urn:microsoft.com/office/officeart/2005/8/layout/hProcess7"/>
    <dgm:cxn modelId="{84D561F8-94E1-480D-B6C1-84EDB61BF8B3}" type="presParOf" srcId="{A372CD8F-A2F2-45EB-8AEC-511A5313DCE3}" destId="{6ADB0476-EF18-481D-A70A-07D3C7FBFD62}" srcOrd="2" destOrd="0" presId="urn:microsoft.com/office/officeart/2005/8/layout/hProcess7"/>
    <dgm:cxn modelId="{5A1A660B-D035-49B2-ABE5-C1C358A765B1}" type="presParOf" srcId="{F70CE42E-36A4-48F2-A59A-5CA04782C832}" destId="{759B0518-8CCB-4C8E-A03A-8F50CC5E61EE}" srcOrd="11" destOrd="0" presId="urn:microsoft.com/office/officeart/2005/8/layout/hProcess7"/>
    <dgm:cxn modelId="{1CC20B98-9886-4100-AA90-61D4032A7701}" type="presParOf" srcId="{F70CE42E-36A4-48F2-A59A-5CA04782C832}" destId="{C29A1483-753D-479A-AFAE-1B44FD67BC8B}" srcOrd="12" destOrd="0" presId="urn:microsoft.com/office/officeart/2005/8/layout/hProcess7"/>
    <dgm:cxn modelId="{4EAAE6CF-4784-41B7-9C5B-A30475AC7495}" type="presParOf" srcId="{C29A1483-753D-479A-AFAE-1B44FD67BC8B}" destId="{0E9B7D92-577C-47F0-AAD7-D975026BF2A6}" srcOrd="0" destOrd="0" presId="urn:microsoft.com/office/officeart/2005/8/layout/hProcess7"/>
    <dgm:cxn modelId="{A1915CB3-BB07-407E-B83F-F159F66FDEFA}" type="presParOf" srcId="{C29A1483-753D-479A-AFAE-1B44FD67BC8B}" destId="{63269FE9-99A6-4FEA-8C7E-E0CA5C42BB3A}" srcOrd="1" destOrd="0" presId="urn:microsoft.com/office/officeart/2005/8/layout/hProcess7"/>
    <dgm:cxn modelId="{4F55DA19-D83D-4336-A5DB-AE80FF0E75CB}" type="presParOf" srcId="{C29A1483-753D-479A-AFAE-1B44FD67BC8B}" destId="{C9ADBD37-15E4-48D5-A42A-1667629CFACE}" srcOrd="2" destOrd="0" presId="urn:microsoft.com/office/officeart/2005/8/layout/hProcess7"/>
    <dgm:cxn modelId="{A93DC592-80A3-4D30-9A17-B886476FD5B5}" type="presParOf" srcId="{F70CE42E-36A4-48F2-A59A-5CA04782C832}" destId="{50EC622B-9A13-46A7-BDE2-82AFB9315419}" srcOrd="13" destOrd="0" presId="urn:microsoft.com/office/officeart/2005/8/layout/hProcess7"/>
    <dgm:cxn modelId="{F6D10B09-76E6-4C27-970C-AE8A74BDFC05}" type="presParOf" srcId="{F70CE42E-36A4-48F2-A59A-5CA04782C832}" destId="{31EAED4E-CD2F-4EBA-89A2-8DA765B402ED}" srcOrd="14" destOrd="0" presId="urn:microsoft.com/office/officeart/2005/8/layout/hProcess7"/>
    <dgm:cxn modelId="{ABF94426-940F-4A3F-8A7A-CD10F0D6531D}" type="presParOf" srcId="{31EAED4E-CD2F-4EBA-89A2-8DA765B402ED}" destId="{6302300A-A85B-4EC0-A550-03C27BEB6CED}" srcOrd="0" destOrd="0" presId="urn:microsoft.com/office/officeart/2005/8/layout/hProcess7"/>
    <dgm:cxn modelId="{5DC86594-F74B-477C-B4B9-B575A850D108}" type="presParOf" srcId="{31EAED4E-CD2F-4EBA-89A2-8DA765B402ED}" destId="{FABE8213-B190-4693-9F24-C38A98F03B09}" srcOrd="1" destOrd="0" presId="urn:microsoft.com/office/officeart/2005/8/layout/hProcess7"/>
    <dgm:cxn modelId="{AE59199F-1CC9-4D4C-B4E6-2D46B391C963}" type="presParOf" srcId="{31EAED4E-CD2F-4EBA-89A2-8DA765B402ED}" destId="{76500B16-AB33-4528-AF64-E1AE982D28F0}" srcOrd="2" destOrd="0" presId="urn:microsoft.com/office/officeart/2005/8/layout/hProcess7"/>
    <dgm:cxn modelId="{A983333D-5662-44BD-881D-3266AA6BC6C5}" type="presParOf" srcId="{F70CE42E-36A4-48F2-A59A-5CA04782C832}" destId="{4837F328-B5BB-41B5-8E7B-3FDA99D5CACC}" srcOrd="15" destOrd="0" presId="urn:microsoft.com/office/officeart/2005/8/layout/hProcess7"/>
    <dgm:cxn modelId="{35D3C72F-74E5-4854-8B60-BDF8AE427F6C}" type="presParOf" srcId="{F70CE42E-36A4-48F2-A59A-5CA04782C832}" destId="{EF0C5A2F-E230-4D35-93FE-3C33345F4413}" srcOrd="16" destOrd="0" presId="urn:microsoft.com/office/officeart/2005/8/layout/hProcess7"/>
    <dgm:cxn modelId="{1D5DD281-AD2A-4CD2-8AF5-BE42BD201C7B}" type="presParOf" srcId="{EF0C5A2F-E230-4D35-93FE-3C33345F4413}" destId="{31880664-61F4-4179-85B5-6178A7771C60}" srcOrd="0" destOrd="0" presId="urn:microsoft.com/office/officeart/2005/8/layout/hProcess7"/>
    <dgm:cxn modelId="{7D427EFA-1D9F-480B-AF88-BCA5A424B8DF}" type="presParOf" srcId="{EF0C5A2F-E230-4D35-93FE-3C33345F4413}" destId="{8B0E3A07-89A3-4E63-A3E9-E50DE388D563}" srcOrd="1" destOrd="0" presId="urn:microsoft.com/office/officeart/2005/8/layout/hProcess7"/>
    <dgm:cxn modelId="{34475343-EE81-4F32-829A-80A7EE229607}" type="presParOf" srcId="{EF0C5A2F-E230-4D35-93FE-3C33345F4413}" destId="{E250FB80-8E2A-40F0-9C12-F7B81E9F46CE}" srcOrd="2" destOrd="0" presId="urn:microsoft.com/office/officeart/2005/8/layout/hProcess7"/>
    <dgm:cxn modelId="{C80141B5-4B08-4CFD-87DE-C03495B563AC}" type="presParOf" srcId="{F70CE42E-36A4-48F2-A59A-5CA04782C832}" destId="{D086C547-B168-4658-8530-D1DB6544B2FC}" srcOrd="17" destOrd="0" presId="urn:microsoft.com/office/officeart/2005/8/layout/hProcess7"/>
    <dgm:cxn modelId="{AE458E9F-DD39-484F-8FB0-B90777E9CA17}" type="presParOf" srcId="{F70CE42E-36A4-48F2-A59A-5CA04782C832}" destId="{4C15E7EA-6FA3-4C50-AA12-30CB318F007E}" srcOrd="18" destOrd="0" presId="urn:microsoft.com/office/officeart/2005/8/layout/hProcess7"/>
    <dgm:cxn modelId="{905D64CE-1E56-4AD9-A5A8-39DC0B8A881C}" type="presParOf" srcId="{4C15E7EA-6FA3-4C50-AA12-30CB318F007E}" destId="{4DC3CC78-A06E-42E3-B9D8-74E014FD5437}" srcOrd="0" destOrd="0" presId="urn:microsoft.com/office/officeart/2005/8/layout/hProcess7"/>
    <dgm:cxn modelId="{679FE7E2-2A8D-4922-B335-B89A6200F8F6}" type="presParOf" srcId="{4C15E7EA-6FA3-4C50-AA12-30CB318F007E}" destId="{0068DC2F-55B7-4F1C-BAF9-F8CD594085A6}" srcOrd="1" destOrd="0" presId="urn:microsoft.com/office/officeart/2005/8/layout/hProcess7"/>
    <dgm:cxn modelId="{FA49AB34-BB25-4468-A4E2-E93B46DD0B20}" type="presParOf" srcId="{4C15E7EA-6FA3-4C50-AA12-30CB318F007E}" destId="{DDA11AC9-BA2D-4275-AF4C-018549AF9DFA}" srcOrd="2" destOrd="0" presId="urn:microsoft.com/office/officeart/2005/8/layout/hProcess7"/>
    <dgm:cxn modelId="{3B1B01CE-0411-4FD2-B7D3-FA1CB067D67B}" type="presParOf" srcId="{F70CE42E-36A4-48F2-A59A-5CA04782C832}" destId="{56CFC251-8436-45C4-9322-E0E7415402DA}" srcOrd="19" destOrd="0" presId="urn:microsoft.com/office/officeart/2005/8/layout/hProcess7"/>
    <dgm:cxn modelId="{718ED580-CBCD-41E5-873E-EF9C11867637}" type="presParOf" srcId="{F70CE42E-36A4-48F2-A59A-5CA04782C832}" destId="{07A54ED9-A2A4-4F34-9F87-A3AC68058A02}" srcOrd="20" destOrd="0" presId="urn:microsoft.com/office/officeart/2005/8/layout/hProcess7"/>
    <dgm:cxn modelId="{8FD60205-C365-4B02-8FE2-3A3DEC8478DF}" type="presParOf" srcId="{07A54ED9-A2A4-4F34-9F87-A3AC68058A02}" destId="{0E159246-233C-46CA-BD1E-D53A8CEC847F}" srcOrd="0" destOrd="0" presId="urn:microsoft.com/office/officeart/2005/8/layout/hProcess7"/>
    <dgm:cxn modelId="{5B22EB76-0E02-43F9-8AAB-1204874032D6}" type="presParOf" srcId="{07A54ED9-A2A4-4F34-9F87-A3AC68058A02}" destId="{F0B73E77-3828-42D5-9821-84694EF3B498}" srcOrd="1" destOrd="0" presId="urn:microsoft.com/office/officeart/2005/8/layout/hProcess7"/>
    <dgm:cxn modelId="{ED2042F8-DCCF-4EEF-869B-DBFDEED386A1}" type="presParOf" srcId="{07A54ED9-A2A4-4F34-9F87-A3AC68058A02}" destId="{CB937E69-74DE-4337-9D0C-CFB646173B62}" srcOrd="2" destOrd="0" presId="urn:microsoft.com/office/officeart/2005/8/layout/hProcess7"/>
    <dgm:cxn modelId="{8F6F2180-6E51-4310-8390-A698862C509A}" type="presParOf" srcId="{F70CE42E-36A4-48F2-A59A-5CA04782C832}" destId="{1E46E389-A68F-4F7E-B3EB-86F74DDF1BFE}" srcOrd="21" destOrd="0" presId="urn:microsoft.com/office/officeart/2005/8/layout/hProcess7"/>
    <dgm:cxn modelId="{AB76F621-BA01-4694-8EA4-7B862F196878}" type="presParOf" srcId="{F70CE42E-36A4-48F2-A59A-5CA04782C832}" destId="{DB3EDA3E-D24F-493E-BEB5-8E92A2D2EB23}" srcOrd="22" destOrd="0" presId="urn:microsoft.com/office/officeart/2005/8/layout/hProcess7"/>
    <dgm:cxn modelId="{A597756E-9344-4146-8240-8A9D2D849840}" type="presParOf" srcId="{DB3EDA3E-D24F-493E-BEB5-8E92A2D2EB23}" destId="{1B7EEECC-1A19-4DA3-B630-561FC961D2FF}" srcOrd="0" destOrd="0" presId="urn:microsoft.com/office/officeart/2005/8/layout/hProcess7"/>
    <dgm:cxn modelId="{F963B302-6BE2-4EB4-913A-A58165C20B18}" type="presParOf" srcId="{DB3EDA3E-D24F-493E-BEB5-8E92A2D2EB23}" destId="{D2162BFB-41C6-4D20-AECD-D20B310CECAA}" srcOrd="1" destOrd="0" presId="urn:microsoft.com/office/officeart/2005/8/layout/hProcess7"/>
    <dgm:cxn modelId="{00E9FA79-6695-4005-B02B-301CACA2DFF0}" type="presParOf" srcId="{DB3EDA3E-D24F-493E-BEB5-8E92A2D2EB23}" destId="{91C79176-2E76-479A-9B3D-A6318D243855}" srcOrd="2" destOrd="0" presId="urn:microsoft.com/office/officeart/2005/8/layout/hProcess7"/>
    <dgm:cxn modelId="{187D97E3-C8A0-4F45-9D6B-69E858D1AD0A}" type="presParOf" srcId="{F70CE42E-36A4-48F2-A59A-5CA04782C832}" destId="{5304CDEF-E54C-41CF-8260-600EF3A5A142}" srcOrd="23" destOrd="0" presId="urn:microsoft.com/office/officeart/2005/8/layout/hProcess7"/>
    <dgm:cxn modelId="{E2F8AB50-929C-4F3A-B370-2D2C59F7FA58}" type="presParOf" srcId="{F70CE42E-36A4-48F2-A59A-5CA04782C832}" destId="{2D902761-6021-43E6-8055-55969C195403}" srcOrd="24" destOrd="0" presId="urn:microsoft.com/office/officeart/2005/8/layout/hProcess7"/>
    <dgm:cxn modelId="{9A45175B-5F88-4C82-B66D-BA0D5C7C6A84}" type="presParOf" srcId="{2D902761-6021-43E6-8055-55969C195403}" destId="{E9E98E86-DD1A-400C-95EC-CFB435403D19}" srcOrd="0" destOrd="0" presId="urn:microsoft.com/office/officeart/2005/8/layout/hProcess7"/>
    <dgm:cxn modelId="{6B721DCD-F31E-4B03-A098-958B83325FC2}" type="presParOf" srcId="{2D902761-6021-43E6-8055-55969C195403}" destId="{B71B1BDE-E0DE-475F-A126-68EDA899F2E5}" srcOrd="1" destOrd="0" presId="urn:microsoft.com/office/officeart/2005/8/layout/hProcess7"/>
    <dgm:cxn modelId="{F1F86309-39A6-472E-8F25-BD84807BDEF0}" type="presParOf" srcId="{2D902761-6021-43E6-8055-55969C195403}" destId="{75945D23-8207-472F-A6C5-E5E6B56F8307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31589A5A-E8CE-4525-AA77-FF8F2F6F2B9C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427E88B6-5577-42C6-BFEC-5A84261F2CB3}" type="parTrans" cxnId="{1B6A7F84-1C6D-460D-88D1-B78D2D6C9CB8}">
      <dgm:prSet/>
      <dgm:spPr/>
      <dgm:t>
        <a:bodyPr/>
        <a:lstStyle/>
        <a:p>
          <a:endParaRPr lang="en-US"/>
        </a:p>
      </dgm:t>
    </dgm:pt>
    <dgm:pt modelId="{FADA9638-8109-41F3-BB68-05895D47D98F}" type="sibTrans" cxnId="{1B6A7F84-1C6D-460D-88D1-B78D2D6C9CB8}">
      <dgm:prSet/>
      <dgm:spPr/>
      <dgm:t>
        <a:bodyPr/>
        <a:lstStyle/>
        <a:p>
          <a:endParaRPr lang="en-US"/>
        </a:p>
      </dgm:t>
    </dgm:pt>
    <dgm:pt modelId="{8479F8AC-4449-44A2-8A1F-A9419ABD4B0C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3C276050-5D37-46C5-8769-975DCF53A6EB}" type="parTrans" cxnId="{F4A1579E-BC55-4934-ABD1-31B0421A5550}">
      <dgm:prSet/>
      <dgm:spPr/>
      <dgm:t>
        <a:bodyPr/>
        <a:lstStyle/>
        <a:p>
          <a:endParaRPr lang="en-US"/>
        </a:p>
      </dgm:t>
    </dgm:pt>
    <dgm:pt modelId="{5C9E97CB-6F7E-4F41-A7FF-8629BDC2DA26}" type="sibTrans" cxnId="{F4A1579E-BC55-4934-ABD1-31B0421A5550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3E31070-3F25-4088-8108-36EA6731731C}" type="pres">
      <dgm:prSet presAssocID="{31589A5A-E8CE-4525-AA77-FF8F2F6F2B9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D8037-C968-4130-B4E7-8542502FB054}" type="pres">
      <dgm:prSet presAssocID="{FADA9638-8109-41F3-BB68-05895D47D98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7958AB80-07F6-4F91-80AF-423E3A77392F}" type="pres">
      <dgm:prSet presAssocID="{FADA9638-8109-41F3-BB68-05895D47D98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8733E2EB-B831-41D9-94D6-5C15DC0507B9}" type="pres">
      <dgm:prSet presAssocID="{8479F8AC-4449-44A2-8A1F-A9419ABD4B0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6A7F84-1C6D-460D-88D1-B78D2D6C9CB8}" srcId="{3A05284A-37B8-400F-9461-412C922F21E4}" destId="{31589A5A-E8CE-4525-AA77-FF8F2F6F2B9C}" srcOrd="1" destOrd="0" parTransId="{427E88B6-5577-42C6-BFEC-5A84261F2CB3}" sibTransId="{FADA9638-8109-41F3-BB68-05895D47D98F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D2C9EABD-5EBC-4BE0-8D84-0840EEE820FB}" type="presOf" srcId="{FADA9638-8109-41F3-BB68-05895D47D98F}" destId="{89CD8037-C968-4130-B4E7-8542502FB054}" srcOrd="0" destOrd="0" presId="urn:microsoft.com/office/officeart/2005/8/layout/process2"/>
    <dgm:cxn modelId="{F4A1579E-BC55-4934-ABD1-31B0421A5550}" srcId="{3A05284A-37B8-400F-9461-412C922F21E4}" destId="{8479F8AC-4449-44A2-8A1F-A9419ABD4B0C}" srcOrd="2" destOrd="0" parTransId="{3C276050-5D37-46C5-8769-975DCF53A6EB}" sibTransId="{5C9E97CB-6F7E-4F41-A7FF-8629BDC2DA26}"/>
    <dgm:cxn modelId="{F4AF07F4-310E-4F27-B397-873CB0F165EE}" type="presOf" srcId="{FADA9638-8109-41F3-BB68-05895D47D98F}" destId="{7958AB80-07F6-4F91-80AF-423E3A77392F}" srcOrd="1" destOrd="0" presId="urn:microsoft.com/office/officeart/2005/8/layout/process2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4BE785C3-3068-44CA-BC15-CF91E9C954D2}" type="presOf" srcId="{31589A5A-E8CE-4525-AA77-FF8F2F6F2B9C}" destId="{B3E31070-3F25-4088-8108-36EA6731731C}" srcOrd="0" destOrd="0" presId="urn:microsoft.com/office/officeart/2005/8/layout/process2"/>
    <dgm:cxn modelId="{C148BA21-A702-453A-B387-7D945A5373BB}" type="presOf" srcId="{8479F8AC-4449-44A2-8A1F-A9419ABD4B0C}" destId="{8733E2EB-B831-41D9-94D6-5C15DC0507B9}" srcOrd="0" destOrd="0" presId="urn:microsoft.com/office/officeart/2005/8/layout/process2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D6B6E3A7-6585-4128-8638-B352DC09C01C}" type="presParOf" srcId="{6B913D74-5031-4CFA-AA94-EFBAC65AF847}" destId="{B3E31070-3F25-4088-8108-36EA6731731C}" srcOrd="2" destOrd="0" presId="urn:microsoft.com/office/officeart/2005/8/layout/process2"/>
    <dgm:cxn modelId="{A22FDFA0-7E37-4462-869B-3A0D9241272E}" type="presParOf" srcId="{6B913D74-5031-4CFA-AA94-EFBAC65AF847}" destId="{89CD8037-C968-4130-B4E7-8542502FB054}" srcOrd="3" destOrd="0" presId="urn:microsoft.com/office/officeart/2005/8/layout/process2"/>
    <dgm:cxn modelId="{FA187217-B4CA-4593-A0E7-919A7A10641F}" type="presParOf" srcId="{89CD8037-C968-4130-B4E7-8542502FB054}" destId="{7958AB80-07F6-4F91-80AF-423E3A77392F}" srcOrd="0" destOrd="0" presId="urn:microsoft.com/office/officeart/2005/8/layout/process2"/>
    <dgm:cxn modelId="{12EF4B1E-6FE7-4528-B93A-0D173A81C459}" type="presParOf" srcId="{6B913D74-5031-4CFA-AA94-EFBAC65AF847}" destId="{8733E2EB-B831-41D9-94D6-5C15DC0507B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01063BF9-9DB2-48F0-BB92-CAE471AE6636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E5CE8703-C621-4B1F-9329-52E7B0E09DEA}" type="parTrans" cxnId="{ADBBE9E6-9693-459A-BE29-B5294E3B73A3}">
      <dgm:prSet/>
      <dgm:spPr/>
      <dgm:t>
        <a:bodyPr/>
        <a:lstStyle/>
        <a:p>
          <a:endParaRPr lang="en-US"/>
        </a:p>
      </dgm:t>
    </dgm:pt>
    <dgm:pt modelId="{B82CC532-ECE3-4027-8875-74362A2BA459}" type="sibTrans" cxnId="{ADBBE9E6-9693-459A-BE29-B5294E3B73A3}">
      <dgm:prSet/>
      <dgm:spPr/>
      <dgm:t>
        <a:bodyPr/>
        <a:lstStyle/>
        <a:p>
          <a:endParaRPr lang="en-US"/>
        </a:p>
      </dgm:t>
    </dgm:pt>
    <dgm:pt modelId="{4D04EB36-E1D6-4E1E-98F0-18498A6F0DF9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820F178C-A535-49E5-91FE-A56A1C5354E3}" type="parTrans" cxnId="{BA71A94C-85E7-4969-ABCD-6790138A32A2}">
      <dgm:prSet/>
      <dgm:spPr/>
      <dgm:t>
        <a:bodyPr/>
        <a:lstStyle/>
        <a:p>
          <a:endParaRPr lang="en-US"/>
        </a:p>
      </dgm:t>
    </dgm:pt>
    <dgm:pt modelId="{97EAC64F-9424-4BB3-8EDD-1806E48B5BF9}" type="sibTrans" cxnId="{BA71A94C-85E7-4969-ABCD-6790138A32A2}">
      <dgm:prSet/>
      <dgm:spPr/>
      <dgm:t>
        <a:bodyPr/>
        <a:lstStyle/>
        <a:p>
          <a:endParaRPr lang="en-US"/>
        </a:p>
      </dgm:t>
    </dgm:pt>
    <dgm:pt modelId="{9A0E5C89-103A-41F8-97B2-FCF83078F751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3A3CBC4C-29A2-434B-A4F3-B4C66761586F}" type="parTrans" cxnId="{1B779530-2A8E-4EAB-ABCB-1B77B5242C8B}">
      <dgm:prSet/>
      <dgm:spPr/>
      <dgm:t>
        <a:bodyPr/>
        <a:lstStyle/>
        <a:p>
          <a:endParaRPr lang="en-US"/>
        </a:p>
      </dgm:t>
    </dgm:pt>
    <dgm:pt modelId="{57ACAB85-9562-449D-ABAC-44BE42145DBC}" type="sibTrans" cxnId="{1B779530-2A8E-4EAB-ABCB-1B77B5242C8B}">
      <dgm:prSet/>
      <dgm:spPr/>
      <dgm:t>
        <a:bodyPr/>
        <a:lstStyle/>
        <a:p>
          <a:endParaRPr lang="en-US"/>
        </a:p>
      </dgm:t>
    </dgm:pt>
    <dgm:pt modelId="{D0B66D0B-23C0-40A6-8D03-FA9C7AAC0EE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35C3E798-46B9-40CE-8139-FC47A8DEBFEC}" type="parTrans" cxnId="{7A5F6A40-3E03-4AAB-A1D7-1393BC11A895}">
      <dgm:prSet/>
      <dgm:spPr/>
      <dgm:t>
        <a:bodyPr/>
        <a:lstStyle/>
        <a:p>
          <a:endParaRPr lang="en-US"/>
        </a:p>
      </dgm:t>
    </dgm:pt>
    <dgm:pt modelId="{1195EBED-6BEB-43D3-95C7-7F894B9B96F2}" type="sibTrans" cxnId="{7A5F6A40-3E03-4AAB-A1D7-1393BC11A895}">
      <dgm:prSet/>
      <dgm:spPr/>
      <dgm:t>
        <a:bodyPr/>
        <a:lstStyle/>
        <a:p>
          <a:endParaRPr lang="en-US"/>
        </a:p>
      </dgm:t>
    </dgm:pt>
    <dgm:pt modelId="{AB0F2FE2-49C3-4546-A3CD-7D1D13BA95A8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ACD739AF-3537-4181-ADB2-3FD0439873E9}" type="parTrans" cxnId="{44041FE3-6DB3-4CDF-81A0-27782F84F924}">
      <dgm:prSet/>
      <dgm:spPr/>
      <dgm:t>
        <a:bodyPr/>
        <a:lstStyle/>
        <a:p>
          <a:endParaRPr lang="en-US"/>
        </a:p>
      </dgm:t>
    </dgm:pt>
    <dgm:pt modelId="{99B06F2A-4F27-48C7-B35E-B344D493253A}" type="sibTrans" cxnId="{44041FE3-6DB3-4CDF-81A0-27782F84F924}">
      <dgm:prSet/>
      <dgm:spPr/>
      <dgm:t>
        <a:bodyPr/>
        <a:lstStyle/>
        <a:p>
          <a:endParaRPr lang="en-US"/>
        </a:p>
      </dgm:t>
    </dgm:pt>
    <dgm:pt modelId="{12FD7219-A2EB-4071-B2DA-F3E3D58937B8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11310B56-9F65-4E57-AD15-3E84175A6662}" type="parTrans" cxnId="{A02E1544-C8FA-4A8B-87F3-2F467144919D}">
      <dgm:prSet/>
      <dgm:spPr/>
      <dgm:t>
        <a:bodyPr/>
        <a:lstStyle/>
        <a:p>
          <a:endParaRPr lang="en-US"/>
        </a:p>
      </dgm:t>
    </dgm:pt>
    <dgm:pt modelId="{E5C35E02-DE98-4E82-BF95-A90883F47CB3}" type="sibTrans" cxnId="{A02E1544-C8FA-4A8B-87F3-2F467144919D}">
      <dgm:prSet/>
      <dgm:spPr/>
      <dgm:t>
        <a:bodyPr/>
        <a:lstStyle/>
        <a:p>
          <a:endParaRPr lang="en-US"/>
        </a:p>
      </dgm:t>
    </dgm:pt>
    <dgm:pt modelId="{BF76A037-A074-46FA-83A6-30C1B22AFDE5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44B0872D-37F0-4889-802F-4E0361B6FBA6}" type="parTrans" cxnId="{A0C0FAE9-3561-4310-9E60-86F9463C7A39}">
      <dgm:prSet/>
      <dgm:spPr/>
      <dgm:t>
        <a:bodyPr/>
        <a:lstStyle/>
        <a:p>
          <a:endParaRPr lang="en-US"/>
        </a:p>
      </dgm:t>
    </dgm:pt>
    <dgm:pt modelId="{EE894AE3-38FD-4FE0-91D8-25EB9B621E48}" type="sibTrans" cxnId="{A0C0FAE9-3561-4310-9E60-86F9463C7A39}">
      <dgm:prSet/>
      <dgm:spPr/>
      <dgm:t>
        <a:bodyPr/>
        <a:lstStyle/>
        <a:p>
          <a:endParaRPr lang="en-US"/>
        </a:p>
      </dgm:t>
    </dgm:pt>
    <dgm:pt modelId="{50B78FCD-04F9-442E-9D69-DC7E6DDF66D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D4D301B-1D2E-4A03-BB40-A7C98FB8BFF2}" type="parTrans" cxnId="{CE7E7273-B1B8-4C7B-AC90-DF695BF0313D}">
      <dgm:prSet/>
      <dgm:spPr/>
      <dgm:t>
        <a:bodyPr/>
        <a:lstStyle/>
        <a:p>
          <a:endParaRPr lang="en-US"/>
        </a:p>
      </dgm:t>
    </dgm:pt>
    <dgm:pt modelId="{E993A1B5-E696-4028-931A-72EF41A7DF15}" type="sibTrans" cxnId="{CE7E7273-B1B8-4C7B-AC90-DF695BF0313D}">
      <dgm:prSet/>
      <dgm:spPr/>
      <dgm:t>
        <a:bodyPr/>
        <a:lstStyle/>
        <a:p>
          <a:endParaRPr lang="en-US"/>
        </a:p>
      </dgm:t>
    </dgm:pt>
    <dgm:pt modelId="{8DB9C5DC-96F0-416F-BEC7-9F93DEA763EA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7096C3A4-B6E0-46B5-9103-B644CBC71E6E}" type="parTrans" cxnId="{DD7B433D-10D8-49D8-B86A-596A2E644912}">
      <dgm:prSet/>
      <dgm:spPr/>
      <dgm:t>
        <a:bodyPr/>
        <a:lstStyle/>
        <a:p>
          <a:endParaRPr lang="en-US"/>
        </a:p>
      </dgm:t>
    </dgm:pt>
    <dgm:pt modelId="{076498AA-69B4-40C2-A804-CF80B9FA3568}" type="sibTrans" cxnId="{DD7B433D-10D8-49D8-B86A-596A2E644912}">
      <dgm:prSet/>
      <dgm:spPr/>
      <dgm:t>
        <a:bodyPr/>
        <a:lstStyle/>
        <a:p>
          <a:endParaRPr lang="en-US"/>
        </a:p>
      </dgm:t>
    </dgm:pt>
    <dgm:pt modelId="{A4635CDC-B300-4E41-9F9A-026652B7F53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EB9FDACF-BA71-4023-8039-080DD25CC3D4}" type="parTrans" cxnId="{698145BB-11A1-4983-9721-A10804B8C71E}">
      <dgm:prSet/>
      <dgm:spPr/>
      <dgm:t>
        <a:bodyPr/>
        <a:lstStyle/>
        <a:p>
          <a:endParaRPr lang="en-US"/>
        </a:p>
      </dgm:t>
    </dgm:pt>
    <dgm:pt modelId="{4D8DF68E-8CA0-4470-8B00-7D361F3C95D6}" type="sibTrans" cxnId="{698145BB-11A1-4983-9721-A10804B8C71E}">
      <dgm:prSet/>
      <dgm:spPr/>
      <dgm:t>
        <a:bodyPr/>
        <a:lstStyle/>
        <a:p>
          <a:endParaRPr lang="en-US"/>
        </a:p>
      </dgm:t>
    </dgm:pt>
    <dgm:pt modelId="{7AFE3C86-366B-4AF9-8E44-A4E42F95403F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B71232B6-9BDA-4293-8FB7-C36BF2C20BA2}" type="parTrans" cxnId="{CE5E4350-816E-4C22-9644-CDBCE5CA0453}">
      <dgm:prSet/>
      <dgm:spPr/>
      <dgm:t>
        <a:bodyPr/>
        <a:lstStyle/>
        <a:p>
          <a:endParaRPr lang="en-US"/>
        </a:p>
      </dgm:t>
    </dgm:pt>
    <dgm:pt modelId="{FE9B043B-070C-44FD-8161-9293BC1BC5E6}" type="sibTrans" cxnId="{CE5E4350-816E-4C22-9644-CDBCE5CA0453}">
      <dgm:prSet/>
      <dgm:spPr/>
      <dgm:t>
        <a:bodyPr/>
        <a:lstStyle/>
        <a:p>
          <a:endParaRPr lang="en-US"/>
        </a:p>
      </dgm:t>
    </dgm:pt>
    <dgm:pt modelId="{887C2C90-F42A-4700-B55B-79B1BE63420B}">
      <dgm:prSet phldrT="[Text]"/>
      <dgm:spPr/>
      <dgm:t>
        <a:bodyPr/>
        <a:lstStyle/>
        <a:p>
          <a:endParaRPr lang="en-US" dirty="0"/>
        </a:p>
      </dgm:t>
    </dgm:pt>
    <dgm:pt modelId="{26BF7B51-9C92-4857-82F2-3B5A0975519C}" type="parTrans" cxnId="{20EF9AC6-55E9-47B8-A5C9-CB54C9F5BD95}">
      <dgm:prSet/>
      <dgm:spPr/>
      <dgm:t>
        <a:bodyPr/>
        <a:lstStyle/>
        <a:p>
          <a:endParaRPr lang="en-US"/>
        </a:p>
      </dgm:t>
    </dgm:pt>
    <dgm:pt modelId="{D5A920A8-0BFF-4648-9941-8058B98F8226}" type="sibTrans" cxnId="{20EF9AC6-55E9-47B8-A5C9-CB54C9F5BD95}">
      <dgm:prSet/>
      <dgm:spPr/>
      <dgm:t>
        <a:bodyPr/>
        <a:lstStyle/>
        <a:p>
          <a:endParaRPr lang="en-US"/>
        </a:p>
      </dgm:t>
    </dgm:pt>
    <dgm:pt modelId="{EF5FDEEF-B5A3-4A3E-ACE7-D02FE1836B69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B2A3EC58-512F-48E1-A798-3F210097FFAC}" type="parTrans" cxnId="{BCF7E3E0-888A-47CD-BE38-D44B1E21225D}">
      <dgm:prSet/>
      <dgm:spPr/>
      <dgm:t>
        <a:bodyPr/>
        <a:lstStyle/>
        <a:p>
          <a:endParaRPr lang="en-US"/>
        </a:p>
      </dgm:t>
    </dgm:pt>
    <dgm:pt modelId="{C9516146-7BE0-400F-ADDB-81277485D6BC}" type="sibTrans" cxnId="{BCF7E3E0-888A-47CD-BE38-D44B1E21225D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B681E69E-1716-4C27-AF7A-D3635EC5A64A}" type="pres">
      <dgm:prSet presAssocID="{4D04EB36-E1D6-4E1E-98F0-18498A6F0DF9}" presName="compositeNode" presStyleCnt="0">
        <dgm:presLayoutVars>
          <dgm:bulletEnabled val="1"/>
        </dgm:presLayoutVars>
      </dgm:prSet>
      <dgm:spPr/>
    </dgm:pt>
    <dgm:pt modelId="{61568CD4-8FAA-4B7C-80BB-013199B661B3}" type="pres">
      <dgm:prSet presAssocID="{4D04EB36-E1D6-4E1E-98F0-18498A6F0DF9}" presName="bgRect" presStyleLbl="node1" presStyleIdx="1" presStyleCnt="7"/>
      <dgm:spPr/>
      <dgm:t>
        <a:bodyPr/>
        <a:lstStyle/>
        <a:p>
          <a:endParaRPr lang="en-US"/>
        </a:p>
      </dgm:t>
    </dgm:pt>
    <dgm:pt modelId="{94BC075E-7F3A-4F55-865C-F22C549BA6BE}" type="pres">
      <dgm:prSet presAssocID="{4D04EB36-E1D6-4E1E-98F0-18498A6F0DF9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391CDD-9024-4CD3-AE3E-587D2A98D763}" type="pres">
      <dgm:prSet presAssocID="{4D04EB36-E1D6-4E1E-98F0-18498A6F0DF9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D13BF1-96AB-441C-9A03-1DC5894822FC}" type="pres">
      <dgm:prSet presAssocID="{97EAC64F-9424-4BB3-8EDD-1806E48B5BF9}" presName="hSp" presStyleCnt="0"/>
      <dgm:spPr/>
    </dgm:pt>
    <dgm:pt modelId="{C5B30B94-362D-48BC-AC18-9CD50142F8A9}" type="pres">
      <dgm:prSet presAssocID="{97EAC64F-9424-4BB3-8EDD-1806E48B5BF9}" presName="vProcSp" presStyleCnt="0"/>
      <dgm:spPr/>
    </dgm:pt>
    <dgm:pt modelId="{504D8A68-D7D1-4D64-819B-3D7D62790E7B}" type="pres">
      <dgm:prSet presAssocID="{97EAC64F-9424-4BB3-8EDD-1806E48B5BF9}" presName="vSp1" presStyleCnt="0"/>
      <dgm:spPr/>
    </dgm:pt>
    <dgm:pt modelId="{683F6DA2-EFFB-49A5-8F41-2708217DCCF9}" type="pres">
      <dgm:prSet presAssocID="{97EAC64F-9424-4BB3-8EDD-1806E48B5BF9}" presName="simulatedConn" presStyleLbl="solidFgAcc1" presStyleIdx="1" presStyleCnt="6"/>
      <dgm:spPr/>
    </dgm:pt>
    <dgm:pt modelId="{C41E0E62-47BB-4995-B46C-0B5D0C1BDC8B}" type="pres">
      <dgm:prSet presAssocID="{97EAC64F-9424-4BB3-8EDD-1806E48B5BF9}" presName="vSp2" presStyleCnt="0"/>
      <dgm:spPr/>
    </dgm:pt>
    <dgm:pt modelId="{B552B14B-FA3C-430B-888A-6052D34B5520}" type="pres">
      <dgm:prSet presAssocID="{97EAC64F-9424-4BB3-8EDD-1806E48B5BF9}" presName="sibTrans" presStyleCnt="0"/>
      <dgm:spPr/>
    </dgm:pt>
    <dgm:pt modelId="{B93DF9FB-B408-45D8-88D6-59AEA608EDFC}" type="pres">
      <dgm:prSet presAssocID="{D0B66D0B-23C0-40A6-8D03-FA9C7AAC0EEC}" presName="compositeNode" presStyleCnt="0">
        <dgm:presLayoutVars>
          <dgm:bulletEnabled val="1"/>
        </dgm:presLayoutVars>
      </dgm:prSet>
      <dgm:spPr/>
    </dgm:pt>
    <dgm:pt modelId="{236D250D-0CC2-49E9-B813-5121B5B9BDC5}" type="pres">
      <dgm:prSet presAssocID="{D0B66D0B-23C0-40A6-8D03-FA9C7AAC0EEC}" presName="bgRect" presStyleLbl="node1" presStyleIdx="2" presStyleCnt="7"/>
      <dgm:spPr/>
      <dgm:t>
        <a:bodyPr/>
        <a:lstStyle/>
        <a:p>
          <a:endParaRPr lang="en-US"/>
        </a:p>
      </dgm:t>
    </dgm:pt>
    <dgm:pt modelId="{4D2BC484-AE55-4569-87F9-F47127D772B0}" type="pres">
      <dgm:prSet presAssocID="{D0B66D0B-23C0-40A6-8D03-FA9C7AAC0EEC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68E5B5-3F52-464E-909A-A7A17FE89B79}" type="pres">
      <dgm:prSet presAssocID="{D0B66D0B-23C0-40A6-8D03-FA9C7AAC0EEC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419B0E-DAB2-4755-972F-2BBA8BEF1C63}" type="pres">
      <dgm:prSet presAssocID="{1195EBED-6BEB-43D3-95C7-7F894B9B96F2}" presName="hSp" presStyleCnt="0"/>
      <dgm:spPr/>
    </dgm:pt>
    <dgm:pt modelId="{192DFEC3-1068-404B-98FE-46353CF105ED}" type="pres">
      <dgm:prSet presAssocID="{1195EBED-6BEB-43D3-95C7-7F894B9B96F2}" presName="vProcSp" presStyleCnt="0"/>
      <dgm:spPr/>
    </dgm:pt>
    <dgm:pt modelId="{548A2AEC-AD32-4E4E-A69C-752FFC6AB41C}" type="pres">
      <dgm:prSet presAssocID="{1195EBED-6BEB-43D3-95C7-7F894B9B96F2}" presName="vSp1" presStyleCnt="0"/>
      <dgm:spPr/>
    </dgm:pt>
    <dgm:pt modelId="{93E47F6C-C63B-4494-A89D-FC1DE471DA1F}" type="pres">
      <dgm:prSet presAssocID="{1195EBED-6BEB-43D3-95C7-7F894B9B96F2}" presName="simulatedConn" presStyleLbl="solidFgAcc1" presStyleIdx="2" presStyleCnt="6"/>
      <dgm:spPr/>
    </dgm:pt>
    <dgm:pt modelId="{32D471A9-8BC4-4BBF-A388-85062E292EB3}" type="pres">
      <dgm:prSet presAssocID="{1195EBED-6BEB-43D3-95C7-7F894B9B96F2}" presName="vSp2" presStyleCnt="0"/>
      <dgm:spPr/>
    </dgm:pt>
    <dgm:pt modelId="{3B6A443E-04CF-497D-8B97-D385C8A12EAC}" type="pres">
      <dgm:prSet presAssocID="{1195EBED-6BEB-43D3-95C7-7F894B9B96F2}" presName="sibTrans" presStyleCnt="0"/>
      <dgm:spPr/>
    </dgm:pt>
    <dgm:pt modelId="{42A167BF-DEF4-4BE0-A1BC-DD8628B1D9D6}" type="pres">
      <dgm:prSet presAssocID="{12FD7219-A2EB-4071-B2DA-F3E3D58937B8}" presName="compositeNode" presStyleCnt="0">
        <dgm:presLayoutVars>
          <dgm:bulletEnabled val="1"/>
        </dgm:presLayoutVars>
      </dgm:prSet>
      <dgm:spPr/>
    </dgm:pt>
    <dgm:pt modelId="{A52ADD2B-DAA2-4BA1-BA60-AE4C13992E0A}" type="pres">
      <dgm:prSet presAssocID="{12FD7219-A2EB-4071-B2DA-F3E3D58937B8}" presName="bgRect" presStyleLbl="node1" presStyleIdx="3" presStyleCnt="7"/>
      <dgm:spPr/>
      <dgm:t>
        <a:bodyPr/>
        <a:lstStyle/>
        <a:p>
          <a:endParaRPr lang="en-US"/>
        </a:p>
      </dgm:t>
    </dgm:pt>
    <dgm:pt modelId="{01CF452F-70CC-47E7-80C9-1D52874F9F0F}" type="pres">
      <dgm:prSet presAssocID="{12FD7219-A2EB-4071-B2DA-F3E3D58937B8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35346D-455B-480A-A15A-A791AB0FA5F8}" type="pres">
      <dgm:prSet presAssocID="{12FD7219-A2EB-4071-B2DA-F3E3D58937B8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075D29-B71E-44D1-98C6-88EE59BB0B30}" type="pres">
      <dgm:prSet presAssocID="{E5C35E02-DE98-4E82-BF95-A90883F47CB3}" presName="hSp" presStyleCnt="0"/>
      <dgm:spPr/>
    </dgm:pt>
    <dgm:pt modelId="{BC8F409B-4D5C-45B0-A4BA-CC067325980A}" type="pres">
      <dgm:prSet presAssocID="{E5C35E02-DE98-4E82-BF95-A90883F47CB3}" presName="vProcSp" presStyleCnt="0"/>
      <dgm:spPr/>
    </dgm:pt>
    <dgm:pt modelId="{1A3B01AC-7C14-4DCC-8CC0-058E09618AD2}" type="pres">
      <dgm:prSet presAssocID="{E5C35E02-DE98-4E82-BF95-A90883F47CB3}" presName="vSp1" presStyleCnt="0"/>
      <dgm:spPr/>
    </dgm:pt>
    <dgm:pt modelId="{0DAC9936-6D70-47CC-AE3B-C4E631850F18}" type="pres">
      <dgm:prSet presAssocID="{E5C35E02-DE98-4E82-BF95-A90883F47CB3}" presName="simulatedConn" presStyleLbl="solidFgAcc1" presStyleIdx="3" presStyleCnt="6"/>
      <dgm:spPr/>
    </dgm:pt>
    <dgm:pt modelId="{0F6DB35F-24E0-45E0-9AD3-3FB80F5AE58B}" type="pres">
      <dgm:prSet presAssocID="{E5C35E02-DE98-4E82-BF95-A90883F47CB3}" presName="vSp2" presStyleCnt="0"/>
      <dgm:spPr/>
    </dgm:pt>
    <dgm:pt modelId="{9892E228-3C2D-4E9A-8D0C-E14538C244BC}" type="pres">
      <dgm:prSet presAssocID="{E5C35E02-DE98-4E82-BF95-A90883F47CB3}" presName="sibTrans" presStyleCnt="0"/>
      <dgm:spPr/>
    </dgm:pt>
    <dgm:pt modelId="{FE530143-ED45-468C-82E0-4EBB6EB08D04}" type="pres">
      <dgm:prSet presAssocID="{50B78FCD-04F9-442E-9D69-DC7E6DDF66D4}" presName="compositeNode" presStyleCnt="0">
        <dgm:presLayoutVars>
          <dgm:bulletEnabled val="1"/>
        </dgm:presLayoutVars>
      </dgm:prSet>
      <dgm:spPr/>
    </dgm:pt>
    <dgm:pt modelId="{6D60EE0E-7D69-44A9-B810-132B628A2BEF}" type="pres">
      <dgm:prSet presAssocID="{50B78FCD-04F9-442E-9D69-DC7E6DDF66D4}" presName="bgRect" presStyleLbl="node1" presStyleIdx="4" presStyleCnt="7"/>
      <dgm:spPr/>
      <dgm:t>
        <a:bodyPr/>
        <a:lstStyle/>
        <a:p>
          <a:endParaRPr lang="en-US"/>
        </a:p>
      </dgm:t>
    </dgm:pt>
    <dgm:pt modelId="{A5B48CAE-9D3D-4E66-AE77-946B8F62BA83}" type="pres">
      <dgm:prSet presAssocID="{50B78FCD-04F9-442E-9D69-DC7E6DDF66D4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0291F8-DE8C-4967-8440-F0E2FD2078B6}" type="pres">
      <dgm:prSet presAssocID="{50B78FCD-04F9-442E-9D69-DC7E6DDF66D4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1526-3B96-48DD-8B69-94DA066CE70D}" type="pres">
      <dgm:prSet presAssocID="{E993A1B5-E696-4028-931A-72EF41A7DF15}" presName="hSp" presStyleCnt="0"/>
      <dgm:spPr/>
    </dgm:pt>
    <dgm:pt modelId="{718F9548-34B2-4DBB-8C6D-73EAFAFB7F8E}" type="pres">
      <dgm:prSet presAssocID="{E993A1B5-E696-4028-931A-72EF41A7DF15}" presName="vProcSp" presStyleCnt="0"/>
      <dgm:spPr/>
    </dgm:pt>
    <dgm:pt modelId="{03338778-24B5-4142-848F-7B0D3BB4A018}" type="pres">
      <dgm:prSet presAssocID="{E993A1B5-E696-4028-931A-72EF41A7DF15}" presName="vSp1" presStyleCnt="0"/>
      <dgm:spPr/>
    </dgm:pt>
    <dgm:pt modelId="{7159F7FC-60EF-4FED-90F2-E6C508985A1C}" type="pres">
      <dgm:prSet presAssocID="{E993A1B5-E696-4028-931A-72EF41A7DF15}" presName="simulatedConn" presStyleLbl="solidFgAcc1" presStyleIdx="4" presStyleCnt="6"/>
      <dgm:spPr/>
    </dgm:pt>
    <dgm:pt modelId="{99C4AFC2-8EA5-44BB-B91F-CE3E7AF501C0}" type="pres">
      <dgm:prSet presAssocID="{E993A1B5-E696-4028-931A-72EF41A7DF15}" presName="vSp2" presStyleCnt="0"/>
      <dgm:spPr/>
    </dgm:pt>
    <dgm:pt modelId="{B057DD86-626F-4BCE-B5E0-FF0373E333A9}" type="pres">
      <dgm:prSet presAssocID="{E993A1B5-E696-4028-931A-72EF41A7DF15}" presName="sibTrans" presStyleCnt="0"/>
      <dgm:spPr/>
    </dgm:pt>
    <dgm:pt modelId="{B52A1F6F-4D31-42E7-B65B-C68AAC0E0DAB}" type="pres">
      <dgm:prSet presAssocID="{A4635CDC-B300-4E41-9F9A-026652B7F536}" presName="compositeNode" presStyleCnt="0">
        <dgm:presLayoutVars>
          <dgm:bulletEnabled val="1"/>
        </dgm:presLayoutVars>
      </dgm:prSet>
      <dgm:spPr/>
    </dgm:pt>
    <dgm:pt modelId="{AD77F49D-25EC-4FA4-8347-63F93C8ACF97}" type="pres">
      <dgm:prSet presAssocID="{A4635CDC-B300-4E41-9F9A-026652B7F536}" presName="bgRect" presStyleLbl="node1" presStyleIdx="5" presStyleCnt="7"/>
      <dgm:spPr/>
      <dgm:t>
        <a:bodyPr/>
        <a:lstStyle/>
        <a:p>
          <a:endParaRPr lang="en-US"/>
        </a:p>
      </dgm:t>
    </dgm:pt>
    <dgm:pt modelId="{E4945DB3-0098-49A4-8884-CA7FA0A443F4}" type="pres">
      <dgm:prSet presAssocID="{A4635CDC-B300-4E41-9F9A-026652B7F536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1E6CB-6A6D-4D10-B2F7-F64E729CC07A}" type="pres">
      <dgm:prSet presAssocID="{A4635CDC-B300-4E41-9F9A-026652B7F536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E91737-9CC9-4FAF-8E58-026195944C53}" type="pres">
      <dgm:prSet presAssocID="{4D8DF68E-8CA0-4470-8B00-7D361F3C95D6}" presName="hSp" presStyleCnt="0"/>
      <dgm:spPr/>
    </dgm:pt>
    <dgm:pt modelId="{67151499-8EAB-4493-8804-0BD445F0A1D6}" type="pres">
      <dgm:prSet presAssocID="{4D8DF68E-8CA0-4470-8B00-7D361F3C95D6}" presName="vProcSp" presStyleCnt="0"/>
      <dgm:spPr/>
    </dgm:pt>
    <dgm:pt modelId="{A03764F3-5369-4C5F-BAFA-6D293DB7BA97}" type="pres">
      <dgm:prSet presAssocID="{4D8DF68E-8CA0-4470-8B00-7D361F3C95D6}" presName="vSp1" presStyleCnt="0"/>
      <dgm:spPr/>
    </dgm:pt>
    <dgm:pt modelId="{A85A0AA8-A594-44E3-B31B-59BFA5CA9B57}" type="pres">
      <dgm:prSet presAssocID="{4D8DF68E-8CA0-4470-8B00-7D361F3C95D6}" presName="simulatedConn" presStyleLbl="solidFgAcc1" presStyleIdx="5" presStyleCnt="6"/>
      <dgm:spPr/>
    </dgm:pt>
    <dgm:pt modelId="{C485EA63-367D-48C2-BF6E-4D06800671F6}" type="pres">
      <dgm:prSet presAssocID="{4D8DF68E-8CA0-4470-8B00-7D361F3C95D6}" presName="vSp2" presStyleCnt="0"/>
      <dgm:spPr/>
    </dgm:pt>
    <dgm:pt modelId="{36CC6D0F-35A8-4F93-966F-38D6D15F86A7}" type="pres">
      <dgm:prSet presAssocID="{4D8DF68E-8CA0-4470-8B00-7D361F3C95D6}" presName="sibTrans" presStyleCnt="0"/>
      <dgm:spPr/>
    </dgm:pt>
    <dgm:pt modelId="{D392F72B-0486-4C01-B5CD-83F41FF636DA}" type="pres">
      <dgm:prSet presAssocID="{887C2C90-F42A-4700-B55B-79B1BE63420B}" presName="compositeNode" presStyleCnt="0">
        <dgm:presLayoutVars>
          <dgm:bulletEnabled val="1"/>
        </dgm:presLayoutVars>
      </dgm:prSet>
      <dgm:spPr/>
    </dgm:pt>
    <dgm:pt modelId="{1923127D-4C2B-4308-89BC-E7D88CBA0F2A}" type="pres">
      <dgm:prSet presAssocID="{887C2C90-F42A-4700-B55B-79B1BE63420B}" presName="bgRect" presStyleLbl="node1" presStyleIdx="6" presStyleCnt="7"/>
      <dgm:spPr/>
      <dgm:t>
        <a:bodyPr/>
        <a:lstStyle/>
        <a:p>
          <a:endParaRPr lang="en-US"/>
        </a:p>
      </dgm:t>
    </dgm:pt>
    <dgm:pt modelId="{9FE45EF4-9AE5-41A6-8754-FB06A167BDA9}" type="pres">
      <dgm:prSet presAssocID="{887C2C90-F42A-4700-B55B-79B1BE63420B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3868E5-9CCB-4407-9373-8536B9285846}" type="pres">
      <dgm:prSet presAssocID="{887C2C90-F42A-4700-B55B-79B1BE63420B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A71A94C-85E7-4969-ABCD-6790138A32A2}" srcId="{0E6A794F-D109-4209-8AC2-AD1FF2EE34B4}" destId="{4D04EB36-E1D6-4E1E-98F0-18498A6F0DF9}" srcOrd="1" destOrd="0" parTransId="{820F178C-A535-49E5-91FE-A56A1C5354E3}" sibTransId="{97EAC64F-9424-4BB3-8EDD-1806E48B5BF9}"/>
    <dgm:cxn modelId="{CE7E7273-B1B8-4C7B-AC90-DF695BF0313D}" srcId="{0E6A794F-D109-4209-8AC2-AD1FF2EE34B4}" destId="{50B78FCD-04F9-442E-9D69-DC7E6DDF66D4}" srcOrd="4" destOrd="0" parTransId="{CD4D301B-1D2E-4A03-BB40-A7C98FB8BFF2}" sibTransId="{E993A1B5-E696-4028-931A-72EF41A7DF15}"/>
    <dgm:cxn modelId="{1B779530-2A8E-4EAB-ABCB-1B77B5242C8B}" srcId="{4D04EB36-E1D6-4E1E-98F0-18498A6F0DF9}" destId="{9A0E5C89-103A-41F8-97B2-FCF83078F751}" srcOrd="0" destOrd="0" parTransId="{3A3CBC4C-29A2-434B-A4F3-B4C66761586F}" sibTransId="{57ACAB85-9562-449D-ABAC-44BE42145DBC}"/>
    <dgm:cxn modelId="{A03ED786-A929-4D4E-80DF-C16784D44E41}" type="presOf" srcId="{12FD7219-A2EB-4071-B2DA-F3E3D58937B8}" destId="{01CF452F-70CC-47E7-80C9-1D52874F9F0F}" srcOrd="1" destOrd="0" presId="urn:microsoft.com/office/officeart/2005/8/layout/hProcess7"/>
    <dgm:cxn modelId="{FFA262BE-BEE9-4B95-ABD2-43523A5EC357}" type="presOf" srcId="{8DB9C5DC-96F0-416F-BEC7-9F93DEA763EA}" destId="{E70291F8-DE8C-4967-8440-F0E2FD2078B6}" srcOrd="0" destOrd="0" presId="urn:microsoft.com/office/officeart/2005/8/layout/hProcess7"/>
    <dgm:cxn modelId="{20EF9AC6-55E9-47B8-A5C9-CB54C9F5BD95}" srcId="{0E6A794F-D109-4209-8AC2-AD1FF2EE34B4}" destId="{887C2C90-F42A-4700-B55B-79B1BE63420B}" srcOrd="6" destOrd="0" parTransId="{26BF7B51-9C92-4857-82F2-3B5A0975519C}" sibTransId="{D5A920A8-0BFF-4648-9941-8058B98F8226}"/>
    <dgm:cxn modelId="{B17ADEB2-3849-40E2-ACA5-B2EB1C4A0E1F}" type="presOf" srcId="{887C2C90-F42A-4700-B55B-79B1BE63420B}" destId="{1923127D-4C2B-4308-89BC-E7D88CBA0F2A}" srcOrd="0" destOrd="0" presId="urn:microsoft.com/office/officeart/2005/8/layout/hProcess7"/>
    <dgm:cxn modelId="{DD7B433D-10D8-49D8-B86A-596A2E644912}" srcId="{50B78FCD-04F9-442E-9D69-DC7E6DDF66D4}" destId="{8DB9C5DC-96F0-416F-BEC7-9F93DEA763EA}" srcOrd="0" destOrd="0" parTransId="{7096C3A4-B6E0-46B5-9103-B644CBC71E6E}" sibTransId="{076498AA-69B4-40C2-A804-CF80B9FA3568}"/>
    <dgm:cxn modelId="{DB229851-BFD2-49A5-875A-1D05CE6AC9A2}" type="presOf" srcId="{AB0F2FE2-49C3-4546-A3CD-7D1D13BA95A8}" destId="{D268E5B5-3F52-464E-909A-A7A17FE89B79}" srcOrd="0" destOrd="0" presId="urn:microsoft.com/office/officeart/2005/8/layout/hProcess7"/>
    <dgm:cxn modelId="{84F53822-B8D5-4633-A66D-496B1EB17A41}" type="presOf" srcId="{4D04EB36-E1D6-4E1E-98F0-18498A6F0DF9}" destId="{94BC075E-7F3A-4F55-865C-F22C549BA6BE}" srcOrd="1" destOrd="0" presId="urn:microsoft.com/office/officeart/2005/8/layout/hProcess7"/>
    <dgm:cxn modelId="{27BD63F5-D6EE-43A7-BE0F-BB13B5A17783}" type="presOf" srcId="{9A0E5C89-103A-41F8-97B2-FCF83078F751}" destId="{6A391CDD-9024-4CD3-AE3E-587D2A98D763}" srcOrd="0" destOrd="0" presId="urn:microsoft.com/office/officeart/2005/8/layout/hProcess7"/>
    <dgm:cxn modelId="{CE5E4350-816E-4C22-9644-CDBCE5CA0453}" srcId="{A4635CDC-B300-4E41-9F9A-026652B7F536}" destId="{7AFE3C86-366B-4AF9-8E44-A4E42F95403F}" srcOrd="0" destOrd="0" parTransId="{B71232B6-9BDA-4293-8FB7-C36BF2C20BA2}" sibTransId="{FE9B043B-070C-44FD-8161-9293BC1BC5E6}"/>
    <dgm:cxn modelId="{0454181E-42D4-451E-9B5E-4CB22351BAF6}" type="presOf" srcId="{D0B66D0B-23C0-40A6-8D03-FA9C7AAC0EEC}" destId="{236D250D-0CC2-49E9-B813-5121B5B9BDC5}" srcOrd="0" destOrd="0" presId="urn:microsoft.com/office/officeart/2005/8/layout/hProcess7"/>
    <dgm:cxn modelId="{3F38AA13-7B13-43F0-BD6B-B4AE710DF683}" type="presOf" srcId="{887C2C90-F42A-4700-B55B-79B1BE63420B}" destId="{9FE45EF4-9AE5-41A6-8754-FB06A167BDA9}" srcOrd="1" destOrd="0" presId="urn:microsoft.com/office/officeart/2005/8/layout/hProcess7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281B324C-1D7A-4A63-B083-131D396DFBED}" type="presOf" srcId="{EF5FDEEF-B5A3-4A3E-ACE7-D02FE1836B69}" destId="{3F3868E5-9CCB-4407-9373-8536B9285846}" srcOrd="0" destOrd="0" presId="urn:microsoft.com/office/officeart/2005/8/layout/hProcess7"/>
    <dgm:cxn modelId="{ADBBE9E6-9693-459A-BE29-B5294E3B73A3}" srcId="{5803E424-BC3F-413D-AF3F-8671BBBC65B3}" destId="{01063BF9-9DB2-48F0-BB92-CAE471AE6636}" srcOrd="0" destOrd="0" parTransId="{E5CE8703-C621-4B1F-9329-52E7B0E09DEA}" sibTransId="{B82CC532-ECE3-4027-8875-74362A2BA459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BC1C2F56-4A94-4E2D-B375-96576549325E}" type="presOf" srcId="{7AFE3C86-366B-4AF9-8E44-A4E42F95403F}" destId="{4321E6CB-6A6D-4D10-B2F7-F64E729CC07A}" srcOrd="0" destOrd="0" presId="urn:microsoft.com/office/officeart/2005/8/layout/hProcess7"/>
    <dgm:cxn modelId="{C4801D41-E235-436C-B668-1354718A514B}" type="presOf" srcId="{A4635CDC-B300-4E41-9F9A-026652B7F536}" destId="{E4945DB3-0098-49A4-8884-CA7FA0A443F4}" srcOrd="1" destOrd="0" presId="urn:microsoft.com/office/officeart/2005/8/layout/hProcess7"/>
    <dgm:cxn modelId="{8DE0008F-7894-4B59-8B80-145060F17DB6}" type="presOf" srcId="{50B78FCD-04F9-442E-9D69-DC7E6DDF66D4}" destId="{6D60EE0E-7D69-44A9-B810-132B628A2BEF}" srcOrd="0" destOrd="0" presId="urn:microsoft.com/office/officeart/2005/8/layout/hProcess7"/>
    <dgm:cxn modelId="{59840D99-99AE-43ED-A4C6-042A672FBBC8}" type="presOf" srcId="{D0B66D0B-23C0-40A6-8D03-FA9C7AAC0EEC}" destId="{4D2BC484-AE55-4569-87F9-F47127D772B0}" srcOrd="1" destOrd="0" presId="urn:microsoft.com/office/officeart/2005/8/layout/hProcess7"/>
    <dgm:cxn modelId="{A02E1544-C8FA-4A8B-87F3-2F467144919D}" srcId="{0E6A794F-D109-4209-8AC2-AD1FF2EE34B4}" destId="{12FD7219-A2EB-4071-B2DA-F3E3D58937B8}" srcOrd="3" destOrd="0" parTransId="{11310B56-9F65-4E57-AD15-3E84175A6662}" sibTransId="{E5C35E02-DE98-4E82-BF95-A90883F47CB3}"/>
    <dgm:cxn modelId="{9B71684C-FC36-4C64-82FF-84D1078626A4}" type="presOf" srcId="{A4635CDC-B300-4E41-9F9A-026652B7F536}" destId="{AD77F49D-25EC-4FA4-8347-63F93C8ACF97}" srcOrd="0" destOrd="0" presId="urn:microsoft.com/office/officeart/2005/8/layout/hProcess7"/>
    <dgm:cxn modelId="{A10D1062-D542-4430-AAD6-29F6914A5F90}" type="presOf" srcId="{01063BF9-9DB2-48F0-BB92-CAE471AE6636}" destId="{8827B584-4592-4D6F-9A0F-A5520D75006D}" srcOrd="0" destOrd="0" presId="urn:microsoft.com/office/officeart/2005/8/layout/hProcess7"/>
    <dgm:cxn modelId="{794E2662-C49E-4296-9E34-F2997542BE93}" type="presOf" srcId="{50B78FCD-04F9-442E-9D69-DC7E6DDF66D4}" destId="{A5B48CAE-9D3D-4E66-AE77-946B8F62BA83}" srcOrd="1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A0C0FAE9-3561-4310-9E60-86F9463C7A39}" srcId="{12FD7219-A2EB-4071-B2DA-F3E3D58937B8}" destId="{BF76A037-A074-46FA-83A6-30C1B22AFDE5}" srcOrd="0" destOrd="0" parTransId="{44B0872D-37F0-4889-802F-4E0361B6FBA6}" sibTransId="{EE894AE3-38FD-4FE0-91D8-25EB9B621E48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7A5F6A40-3E03-4AAB-A1D7-1393BC11A895}" srcId="{0E6A794F-D109-4209-8AC2-AD1FF2EE34B4}" destId="{D0B66D0B-23C0-40A6-8D03-FA9C7AAC0EEC}" srcOrd="2" destOrd="0" parTransId="{35C3E798-46B9-40CE-8139-FC47A8DEBFEC}" sibTransId="{1195EBED-6BEB-43D3-95C7-7F894B9B96F2}"/>
    <dgm:cxn modelId="{4CB2BE2C-3D60-44CC-97BB-A303B5EDD038}" type="presOf" srcId="{12FD7219-A2EB-4071-B2DA-F3E3D58937B8}" destId="{A52ADD2B-DAA2-4BA1-BA60-AE4C13992E0A}" srcOrd="0" destOrd="0" presId="urn:microsoft.com/office/officeart/2005/8/layout/hProcess7"/>
    <dgm:cxn modelId="{BCF7E3E0-888A-47CD-BE38-D44B1E21225D}" srcId="{887C2C90-F42A-4700-B55B-79B1BE63420B}" destId="{EF5FDEEF-B5A3-4A3E-ACE7-D02FE1836B69}" srcOrd="0" destOrd="0" parTransId="{B2A3EC58-512F-48E1-A798-3F210097FFAC}" sibTransId="{C9516146-7BE0-400F-ADDB-81277485D6BC}"/>
    <dgm:cxn modelId="{44041FE3-6DB3-4CDF-81A0-27782F84F924}" srcId="{D0B66D0B-23C0-40A6-8D03-FA9C7AAC0EEC}" destId="{AB0F2FE2-49C3-4546-A3CD-7D1D13BA95A8}" srcOrd="0" destOrd="0" parTransId="{ACD739AF-3537-4181-ADB2-3FD0439873E9}" sibTransId="{99B06F2A-4F27-48C7-B35E-B344D493253A}"/>
    <dgm:cxn modelId="{CB5D3003-883B-4638-BFA8-1EB086CE7007}" type="presOf" srcId="{BF76A037-A074-46FA-83A6-30C1B22AFDE5}" destId="{1E35346D-455B-480A-A15A-A791AB0FA5F8}" srcOrd="0" destOrd="0" presId="urn:microsoft.com/office/officeart/2005/8/layout/hProcess7"/>
    <dgm:cxn modelId="{698145BB-11A1-4983-9721-A10804B8C71E}" srcId="{0E6A794F-D109-4209-8AC2-AD1FF2EE34B4}" destId="{A4635CDC-B300-4E41-9F9A-026652B7F536}" srcOrd="5" destOrd="0" parTransId="{EB9FDACF-BA71-4023-8039-080DD25CC3D4}" sibTransId="{4D8DF68E-8CA0-4470-8B00-7D361F3C95D6}"/>
    <dgm:cxn modelId="{1BC4D1E9-B047-47E1-983B-3825DBD5D034}" type="presOf" srcId="{4D04EB36-E1D6-4E1E-98F0-18498A6F0DF9}" destId="{61568CD4-8FAA-4B7C-80BB-013199B661B3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26466443-9007-46D1-B5B0-482C7F22F1F2}" type="presParOf" srcId="{F70CE42E-36A4-48F2-A59A-5CA04782C832}" destId="{B681E69E-1716-4C27-AF7A-D3635EC5A64A}" srcOrd="4" destOrd="0" presId="urn:microsoft.com/office/officeart/2005/8/layout/hProcess7"/>
    <dgm:cxn modelId="{A8E151F8-D0CC-4503-A8E5-5EF859345F20}" type="presParOf" srcId="{B681E69E-1716-4C27-AF7A-D3635EC5A64A}" destId="{61568CD4-8FAA-4B7C-80BB-013199B661B3}" srcOrd="0" destOrd="0" presId="urn:microsoft.com/office/officeart/2005/8/layout/hProcess7"/>
    <dgm:cxn modelId="{6E08D75C-BA4B-45E3-8872-42C5568ACD5D}" type="presParOf" srcId="{B681E69E-1716-4C27-AF7A-D3635EC5A64A}" destId="{94BC075E-7F3A-4F55-865C-F22C549BA6BE}" srcOrd="1" destOrd="0" presId="urn:microsoft.com/office/officeart/2005/8/layout/hProcess7"/>
    <dgm:cxn modelId="{38BFE9D6-1948-4DDB-940C-27651A165029}" type="presParOf" srcId="{B681E69E-1716-4C27-AF7A-D3635EC5A64A}" destId="{6A391CDD-9024-4CD3-AE3E-587D2A98D763}" srcOrd="2" destOrd="0" presId="urn:microsoft.com/office/officeart/2005/8/layout/hProcess7"/>
    <dgm:cxn modelId="{7A6A1619-5500-4389-8329-84ECD46E032E}" type="presParOf" srcId="{F70CE42E-36A4-48F2-A59A-5CA04782C832}" destId="{08D13BF1-96AB-441C-9A03-1DC5894822FC}" srcOrd="5" destOrd="0" presId="urn:microsoft.com/office/officeart/2005/8/layout/hProcess7"/>
    <dgm:cxn modelId="{F3559AF4-17F8-40FF-A4F9-8903A28FA534}" type="presParOf" srcId="{F70CE42E-36A4-48F2-A59A-5CA04782C832}" destId="{C5B30B94-362D-48BC-AC18-9CD50142F8A9}" srcOrd="6" destOrd="0" presId="urn:microsoft.com/office/officeart/2005/8/layout/hProcess7"/>
    <dgm:cxn modelId="{1DC3F538-B475-47CC-B8F6-B93D9B4D52CB}" type="presParOf" srcId="{C5B30B94-362D-48BC-AC18-9CD50142F8A9}" destId="{504D8A68-D7D1-4D64-819B-3D7D62790E7B}" srcOrd="0" destOrd="0" presId="urn:microsoft.com/office/officeart/2005/8/layout/hProcess7"/>
    <dgm:cxn modelId="{9457E36F-59CC-4271-9A5D-DD3F210075F0}" type="presParOf" srcId="{C5B30B94-362D-48BC-AC18-9CD50142F8A9}" destId="{683F6DA2-EFFB-49A5-8F41-2708217DCCF9}" srcOrd="1" destOrd="0" presId="urn:microsoft.com/office/officeart/2005/8/layout/hProcess7"/>
    <dgm:cxn modelId="{6BFD92BE-DE64-48DD-A4D0-BE2EE5389C9A}" type="presParOf" srcId="{C5B30B94-362D-48BC-AC18-9CD50142F8A9}" destId="{C41E0E62-47BB-4995-B46C-0B5D0C1BDC8B}" srcOrd="2" destOrd="0" presId="urn:microsoft.com/office/officeart/2005/8/layout/hProcess7"/>
    <dgm:cxn modelId="{18855DC8-7651-4606-9B43-F2C5808E9909}" type="presParOf" srcId="{F70CE42E-36A4-48F2-A59A-5CA04782C832}" destId="{B552B14B-FA3C-430B-888A-6052D34B5520}" srcOrd="7" destOrd="0" presId="urn:microsoft.com/office/officeart/2005/8/layout/hProcess7"/>
    <dgm:cxn modelId="{87DF1AFD-5E31-407A-8973-981BF26B9DE7}" type="presParOf" srcId="{F70CE42E-36A4-48F2-A59A-5CA04782C832}" destId="{B93DF9FB-B408-45D8-88D6-59AEA608EDFC}" srcOrd="8" destOrd="0" presId="urn:microsoft.com/office/officeart/2005/8/layout/hProcess7"/>
    <dgm:cxn modelId="{42E35A06-49F3-4453-A26C-98474282EDB5}" type="presParOf" srcId="{B93DF9FB-B408-45D8-88D6-59AEA608EDFC}" destId="{236D250D-0CC2-49E9-B813-5121B5B9BDC5}" srcOrd="0" destOrd="0" presId="urn:microsoft.com/office/officeart/2005/8/layout/hProcess7"/>
    <dgm:cxn modelId="{0935FF92-6D30-4415-B1D3-54A26C2F633D}" type="presParOf" srcId="{B93DF9FB-B408-45D8-88D6-59AEA608EDFC}" destId="{4D2BC484-AE55-4569-87F9-F47127D772B0}" srcOrd="1" destOrd="0" presId="urn:microsoft.com/office/officeart/2005/8/layout/hProcess7"/>
    <dgm:cxn modelId="{4D9D8801-47C6-4156-B0D7-3FA927DAFF20}" type="presParOf" srcId="{B93DF9FB-B408-45D8-88D6-59AEA608EDFC}" destId="{D268E5B5-3F52-464E-909A-A7A17FE89B79}" srcOrd="2" destOrd="0" presId="urn:microsoft.com/office/officeart/2005/8/layout/hProcess7"/>
    <dgm:cxn modelId="{316ADD8C-7A93-41B1-9391-E7F6452F3EE9}" type="presParOf" srcId="{F70CE42E-36A4-48F2-A59A-5CA04782C832}" destId="{92419B0E-DAB2-4755-972F-2BBA8BEF1C63}" srcOrd="9" destOrd="0" presId="urn:microsoft.com/office/officeart/2005/8/layout/hProcess7"/>
    <dgm:cxn modelId="{50A331FA-62EE-4331-85DC-5AF2E202012F}" type="presParOf" srcId="{F70CE42E-36A4-48F2-A59A-5CA04782C832}" destId="{192DFEC3-1068-404B-98FE-46353CF105ED}" srcOrd="10" destOrd="0" presId="urn:microsoft.com/office/officeart/2005/8/layout/hProcess7"/>
    <dgm:cxn modelId="{B61A7BF3-9124-45D8-8F59-D8E453C26725}" type="presParOf" srcId="{192DFEC3-1068-404B-98FE-46353CF105ED}" destId="{548A2AEC-AD32-4E4E-A69C-752FFC6AB41C}" srcOrd="0" destOrd="0" presId="urn:microsoft.com/office/officeart/2005/8/layout/hProcess7"/>
    <dgm:cxn modelId="{71C41A0C-ADED-47F8-BDCF-9D8E793FEBFF}" type="presParOf" srcId="{192DFEC3-1068-404B-98FE-46353CF105ED}" destId="{93E47F6C-C63B-4494-A89D-FC1DE471DA1F}" srcOrd="1" destOrd="0" presId="urn:microsoft.com/office/officeart/2005/8/layout/hProcess7"/>
    <dgm:cxn modelId="{B6E262F7-7908-4BB9-A3A5-6C2B44BB2BA8}" type="presParOf" srcId="{192DFEC3-1068-404B-98FE-46353CF105ED}" destId="{32D471A9-8BC4-4BBF-A388-85062E292EB3}" srcOrd="2" destOrd="0" presId="urn:microsoft.com/office/officeart/2005/8/layout/hProcess7"/>
    <dgm:cxn modelId="{DAB75CFD-51AE-4BA6-BD6D-14AE545325E3}" type="presParOf" srcId="{F70CE42E-36A4-48F2-A59A-5CA04782C832}" destId="{3B6A443E-04CF-497D-8B97-D385C8A12EAC}" srcOrd="11" destOrd="0" presId="urn:microsoft.com/office/officeart/2005/8/layout/hProcess7"/>
    <dgm:cxn modelId="{E8657DB7-5E28-4ECE-88AA-B7A389A3B11A}" type="presParOf" srcId="{F70CE42E-36A4-48F2-A59A-5CA04782C832}" destId="{42A167BF-DEF4-4BE0-A1BC-DD8628B1D9D6}" srcOrd="12" destOrd="0" presId="urn:microsoft.com/office/officeart/2005/8/layout/hProcess7"/>
    <dgm:cxn modelId="{0EB82259-FC85-437E-A1F8-CA79D984E171}" type="presParOf" srcId="{42A167BF-DEF4-4BE0-A1BC-DD8628B1D9D6}" destId="{A52ADD2B-DAA2-4BA1-BA60-AE4C13992E0A}" srcOrd="0" destOrd="0" presId="urn:microsoft.com/office/officeart/2005/8/layout/hProcess7"/>
    <dgm:cxn modelId="{D67CBED4-9F26-41D1-8593-9F3B8A451DAB}" type="presParOf" srcId="{42A167BF-DEF4-4BE0-A1BC-DD8628B1D9D6}" destId="{01CF452F-70CC-47E7-80C9-1D52874F9F0F}" srcOrd="1" destOrd="0" presId="urn:microsoft.com/office/officeart/2005/8/layout/hProcess7"/>
    <dgm:cxn modelId="{24EF77EB-8FA7-4FFB-813C-9D7EA10CE748}" type="presParOf" srcId="{42A167BF-DEF4-4BE0-A1BC-DD8628B1D9D6}" destId="{1E35346D-455B-480A-A15A-A791AB0FA5F8}" srcOrd="2" destOrd="0" presId="urn:microsoft.com/office/officeart/2005/8/layout/hProcess7"/>
    <dgm:cxn modelId="{60D0842B-7DF3-4F43-9C78-301BD839D5C3}" type="presParOf" srcId="{F70CE42E-36A4-48F2-A59A-5CA04782C832}" destId="{37075D29-B71E-44D1-98C6-88EE59BB0B30}" srcOrd="13" destOrd="0" presId="urn:microsoft.com/office/officeart/2005/8/layout/hProcess7"/>
    <dgm:cxn modelId="{31693C3F-268A-4D8F-AFB2-EAC684ADB876}" type="presParOf" srcId="{F70CE42E-36A4-48F2-A59A-5CA04782C832}" destId="{BC8F409B-4D5C-45B0-A4BA-CC067325980A}" srcOrd="14" destOrd="0" presId="urn:microsoft.com/office/officeart/2005/8/layout/hProcess7"/>
    <dgm:cxn modelId="{9993BE5F-2D47-49CF-A6A2-86EE45066DFB}" type="presParOf" srcId="{BC8F409B-4D5C-45B0-A4BA-CC067325980A}" destId="{1A3B01AC-7C14-4DCC-8CC0-058E09618AD2}" srcOrd="0" destOrd="0" presId="urn:microsoft.com/office/officeart/2005/8/layout/hProcess7"/>
    <dgm:cxn modelId="{A496F6A4-DD80-4010-9876-DE102C07854A}" type="presParOf" srcId="{BC8F409B-4D5C-45B0-A4BA-CC067325980A}" destId="{0DAC9936-6D70-47CC-AE3B-C4E631850F18}" srcOrd="1" destOrd="0" presId="urn:microsoft.com/office/officeart/2005/8/layout/hProcess7"/>
    <dgm:cxn modelId="{6A6B7486-B445-47C5-AFE9-A04EDB7A9E35}" type="presParOf" srcId="{BC8F409B-4D5C-45B0-A4BA-CC067325980A}" destId="{0F6DB35F-24E0-45E0-9AD3-3FB80F5AE58B}" srcOrd="2" destOrd="0" presId="urn:microsoft.com/office/officeart/2005/8/layout/hProcess7"/>
    <dgm:cxn modelId="{E3C1633C-5C70-4FC4-906D-F6A9CFB9BC66}" type="presParOf" srcId="{F70CE42E-36A4-48F2-A59A-5CA04782C832}" destId="{9892E228-3C2D-4E9A-8D0C-E14538C244BC}" srcOrd="15" destOrd="0" presId="urn:microsoft.com/office/officeart/2005/8/layout/hProcess7"/>
    <dgm:cxn modelId="{DD1672DA-58E7-49CA-84D4-4C466FCB30AE}" type="presParOf" srcId="{F70CE42E-36A4-48F2-A59A-5CA04782C832}" destId="{FE530143-ED45-468C-82E0-4EBB6EB08D04}" srcOrd="16" destOrd="0" presId="urn:microsoft.com/office/officeart/2005/8/layout/hProcess7"/>
    <dgm:cxn modelId="{FFB0F32B-51F1-44FE-963C-C7E8D64F57B6}" type="presParOf" srcId="{FE530143-ED45-468C-82E0-4EBB6EB08D04}" destId="{6D60EE0E-7D69-44A9-B810-132B628A2BEF}" srcOrd="0" destOrd="0" presId="urn:microsoft.com/office/officeart/2005/8/layout/hProcess7"/>
    <dgm:cxn modelId="{05D9C23C-466C-4B77-B215-5DA0D6E121B8}" type="presParOf" srcId="{FE530143-ED45-468C-82E0-4EBB6EB08D04}" destId="{A5B48CAE-9D3D-4E66-AE77-946B8F62BA83}" srcOrd="1" destOrd="0" presId="urn:microsoft.com/office/officeart/2005/8/layout/hProcess7"/>
    <dgm:cxn modelId="{F40891CF-84F2-4BA8-819A-365D85FD5337}" type="presParOf" srcId="{FE530143-ED45-468C-82E0-4EBB6EB08D04}" destId="{E70291F8-DE8C-4967-8440-F0E2FD2078B6}" srcOrd="2" destOrd="0" presId="urn:microsoft.com/office/officeart/2005/8/layout/hProcess7"/>
    <dgm:cxn modelId="{A7825D50-D0CF-47B8-A8FC-1FFBC8562B98}" type="presParOf" srcId="{F70CE42E-36A4-48F2-A59A-5CA04782C832}" destId="{B0591526-3B96-48DD-8B69-94DA066CE70D}" srcOrd="17" destOrd="0" presId="urn:microsoft.com/office/officeart/2005/8/layout/hProcess7"/>
    <dgm:cxn modelId="{844A2053-C77E-47AF-B3F5-0A57E33FB9A2}" type="presParOf" srcId="{F70CE42E-36A4-48F2-A59A-5CA04782C832}" destId="{718F9548-34B2-4DBB-8C6D-73EAFAFB7F8E}" srcOrd="18" destOrd="0" presId="urn:microsoft.com/office/officeart/2005/8/layout/hProcess7"/>
    <dgm:cxn modelId="{38D3833B-FCE6-4643-A5D6-F22C9E6917A7}" type="presParOf" srcId="{718F9548-34B2-4DBB-8C6D-73EAFAFB7F8E}" destId="{03338778-24B5-4142-848F-7B0D3BB4A018}" srcOrd="0" destOrd="0" presId="urn:microsoft.com/office/officeart/2005/8/layout/hProcess7"/>
    <dgm:cxn modelId="{6B91BC6E-0FEB-41B0-A51E-F7A46D175CD1}" type="presParOf" srcId="{718F9548-34B2-4DBB-8C6D-73EAFAFB7F8E}" destId="{7159F7FC-60EF-4FED-90F2-E6C508985A1C}" srcOrd="1" destOrd="0" presId="urn:microsoft.com/office/officeart/2005/8/layout/hProcess7"/>
    <dgm:cxn modelId="{F18082E8-BC43-4F0F-8019-602AC6C8A86E}" type="presParOf" srcId="{718F9548-34B2-4DBB-8C6D-73EAFAFB7F8E}" destId="{99C4AFC2-8EA5-44BB-B91F-CE3E7AF501C0}" srcOrd="2" destOrd="0" presId="urn:microsoft.com/office/officeart/2005/8/layout/hProcess7"/>
    <dgm:cxn modelId="{8374F0B2-E796-4055-9A61-6879D70C9F8A}" type="presParOf" srcId="{F70CE42E-36A4-48F2-A59A-5CA04782C832}" destId="{B057DD86-626F-4BCE-B5E0-FF0373E333A9}" srcOrd="19" destOrd="0" presId="urn:microsoft.com/office/officeart/2005/8/layout/hProcess7"/>
    <dgm:cxn modelId="{F7BCDC2D-6016-4697-B65B-ED7664A65391}" type="presParOf" srcId="{F70CE42E-36A4-48F2-A59A-5CA04782C832}" destId="{B52A1F6F-4D31-42E7-B65B-C68AAC0E0DAB}" srcOrd="20" destOrd="0" presId="urn:microsoft.com/office/officeart/2005/8/layout/hProcess7"/>
    <dgm:cxn modelId="{0B85E4A2-9B64-4F6C-AE0A-5432C402FDC8}" type="presParOf" srcId="{B52A1F6F-4D31-42E7-B65B-C68AAC0E0DAB}" destId="{AD77F49D-25EC-4FA4-8347-63F93C8ACF97}" srcOrd="0" destOrd="0" presId="urn:microsoft.com/office/officeart/2005/8/layout/hProcess7"/>
    <dgm:cxn modelId="{0677FD79-C96D-4210-B288-E6783398E2CE}" type="presParOf" srcId="{B52A1F6F-4D31-42E7-B65B-C68AAC0E0DAB}" destId="{E4945DB3-0098-49A4-8884-CA7FA0A443F4}" srcOrd="1" destOrd="0" presId="urn:microsoft.com/office/officeart/2005/8/layout/hProcess7"/>
    <dgm:cxn modelId="{03293ABB-365A-4A31-BE89-74ABEB77436D}" type="presParOf" srcId="{B52A1F6F-4D31-42E7-B65B-C68AAC0E0DAB}" destId="{4321E6CB-6A6D-4D10-B2F7-F64E729CC07A}" srcOrd="2" destOrd="0" presId="urn:microsoft.com/office/officeart/2005/8/layout/hProcess7"/>
    <dgm:cxn modelId="{D4302F1F-8BC9-44A1-971A-5F5F67D09A04}" type="presParOf" srcId="{F70CE42E-36A4-48F2-A59A-5CA04782C832}" destId="{2EE91737-9CC9-4FAF-8E58-026195944C53}" srcOrd="21" destOrd="0" presId="urn:microsoft.com/office/officeart/2005/8/layout/hProcess7"/>
    <dgm:cxn modelId="{D123CCBF-78C5-491F-831F-06C378249D98}" type="presParOf" srcId="{F70CE42E-36A4-48F2-A59A-5CA04782C832}" destId="{67151499-8EAB-4493-8804-0BD445F0A1D6}" srcOrd="22" destOrd="0" presId="urn:microsoft.com/office/officeart/2005/8/layout/hProcess7"/>
    <dgm:cxn modelId="{25BC4555-2654-45C4-AF67-EA30AA682626}" type="presParOf" srcId="{67151499-8EAB-4493-8804-0BD445F0A1D6}" destId="{A03764F3-5369-4C5F-BAFA-6D293DB7BA97}" srcOrd="0" destOrd="0" presId="urn:microsoft.com/office/officeart/2005/8/layout/hProcess7"/>
    <dgm:cxn modelId="{35D62C73-603A-46B2-B904-CC8FD422CEF4}" type="presParOf" srcId="{67151499-8EAB-4493-8804-0BD445F0A1D6}" destId="{A85A0AA8-A594-44E3-B31B-59BFA5CA9B57}" srcOrd="1" destOrd="0" presId="urn:microsoft.com/office/officeart/2005/8/layout/hProcess7"/>
    <dgm:cxn modelId="{EC9CF777-2E7A-4CC2-B2DA-D02554A48FE2}" type="presParOf" srcId="{67151499-8EAB-4493-8804-0BD445F0A1D6}" destId="{C485EA63-367D-48C2-BF6E-4D06800671F6}" srcOrd="2" destOrd="0" presId="urn:microsoft.com/office/officeart/2005/8/layout/hProcess7"/>
    <dgm:cxn modelId="{0013A603-2CF2-4152-A41B-0150B51F26A5}" type="presParOf" srcId="{F70CE42E-36A4-48F2-A59A-5CA04782C832}" destId="{36CC6D0F-35A8-4F93-966F-38D6D15F86A7}" srcOrd="23" destOrd="0" presId="urn:microsoft.com/office/officeart/2005/8/layout/hProcess7"/>
    <dgm:cxn modelId="{B8BC8026-CEBA-4C20-B303-345D994EEA33}" type="presParOf" srcId="{F70CE42E-36A4-48F2-A59A-5CA04782C832}" destId="{D392F72B-0486-4C01-B5CD-83F41FF636DA}" srcOrd="24" destOrd="0" presId="urn:microsoft.com/office/officeart/2005/8/layout/hProcess7"/>
    <dgm:cxn modelId="{730B2A0D-05DD-4B1B-ADE7-6B0B06C4A91F}" type="presParOf" srcId="{D392F72B-0486-4C01-B5CD-83F41FF636DA}" destId="{1923127D-4C2B-4308-89BC-E7D88CBA0F2A}" srcOrd="0" destOrd="0" presId="urn:microsoft.com/office/officeart/2005/8/layout/hProcess7"/>
    <dgm:cxn modelId="{03B634D2-B561-4DED-B3BA-2842FE0E4491}" type="presParOf" srcId="{D392F72B-0486-4C01-B5CD-83F41FF636DA}" destId="{9FE45EF4-9AE5-41A6-8754-FB06A167BDA9}" srcOrd="1" destOrd="0" presId="urn:microsoft.com/office/officeart/2005/8/layout/hProcess7"/>
    <dgm:cxn modelId="{E16D7105-EF71-46FA-A1DC-C04C75AF7E32}" type="presParOf" srcId="{D392F72B-0486-4C01-B5CD-83F41FF636DA}" destId="{3F3868E5-9CCB-4407-9373-8536B928584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31589A5A-E8CE-4525-AA77-FF8F2F6F2B9C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427E88B6-5577-42C6-BFEC-5A84261F2CB3}" type="parTrans" cxnId="{1B6A7F84-1C6D-460D-88D1-B78D2D6C9CB8}">
      <dgm:prSet/>
      <dgm:spPr/>
      <dgm:t>
        <a:bodyPr/>
        <a:lstStyle/>
        <a:p>
          <a:endParaRPr lang="en-US"/>
        </a:p>
      </dgm:t>
    </dgm:pt>
    <dgm:pt modelId="{FADA9638-8109-41F3-BB68-05895D47D98F}" type="sibTrans" cxnId="{1B6A7F84-1C6D-460D-88D1-B78D2D6C9CB8}">
      <dgm:prSet/>
      <dgm:spPr/>
      <dgm:t>
        <a:bodyPr/>
        <a:lstStyle/>
        <a:p>
          <a:endParaRPr lang="en-US"/>
        </a:p>
      </dgm:t>
    </dgm:pt>
    <dgm:pt modelId="{8479F8AC-4449-44A2-8A1F-A9419ABD4B0C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3C276050-5D37-46C5-8769-975DCF53A6EB}" type="parTrans" cxnId="{F4A1579E-BC55-4934-ABD1-31B0421A5550}">
      <dgm:prSet/>
      <dgm:spPr/>
      <dgm:t>
        <a:bodyPr/>
        <a:lstStyle/>
        <a:p>
          <a:endParaRPr lang="en-US"/>
        </a:p>
      </dgm:t>
    </dgm:pt>
    <dgm:pt modelId="{5C9E97CB-6F7E-4F41-A7FF-8629BDC2DA26}" type="sibTrans" cxnId="{F4A1579E-BC55-4934-ABD1-31B0421A5550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3E31070-3F25-4088-8108-36EA6731731C}" type="pres">
      <dgm:prSet presAssocID="{31589A5A-E8CE-4525-AA77-FF8F2F6F2B9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CD8037-C968-4130-B4E7-8542502FB054}" type="pres">
      <dgm:prSet presAssocID="{FADA9638-8109-41F3-BB68-05895D47D98F}" presName="sibTrans" presStyleLbl="sibTrans2D1" presStyleIdx="1" presStyleCnt="2"/>
      <dgm:spPr/>
      <dgm:t>
        <a:bodyPr/>
        <a:lstStyle/>
        <a:p>
          <a:endParaRPr lang="en-US"/>
        </a:p>
      </dgm:t>
    </dgm:pt>
    <dgm:pt modelId="{7958AB80-07F6-4F91-80AF-423E3A77392F}" type="pres">
      <dgm:prSet presAssocID="{FADA9638-8109-41F3-BB68-05895D47D98F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8733E2EB-B831-41D9-94D6-5C15DC0507B9}" type="pres">
      <dgm:prSet presAssocID="{8479F8AC-4449-44A2-8A1F-A9419ABD4B0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6A7F84-1C6D-460D-88D1-B78D2D6C9CB8}" srcId="{3A05284A-37B8-400F-9461-412C922F21E4}" destId="{31589A5A-E8CE-4525-AA77-FF8F2F6F2B9C}" srcOrd="1" destOrd="0" parTransId="{427E88B6-5577-42C6-BFEC-5A84261F2CB3}" sibTransId="{FADA9638-8109-41F3-BB68-05895D47D98F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D2C9EABD-5EBC-4BE0-8D84-0840EEE820FB}" type="presOf" srcId="{FADA9638-8109-41F3-BB68-05895D47D98F}" destId="{89CD8037-C968-4130-B4E7-8542502FB054}" srcOrd="0" destOrd="0" presId="urn:microsoft.com/office/officeart/2005/8/layout/process2"/>
    <dgm:cxn modelId="{F4A1579E-BC55-4934-ABD1-31B0421A5550}" srcId="{3A05284A-37B8-400F-9461-412C922F21E4}" destId="{8479F8AC-4449-44A2-8A1F-A9419ABD4B0C}" srcOrd="2" destOrd="0" parTransId="{3C276050-5D37-46C5-8769-975DCF53A6EB}" sibTransId="{5C9E97CB-6F7E-4F41-A7FF-8629BDC2DA26}"/>
    <dgm:cxn modelId="{F4AF07F4-310E-4F27-B397-873CB0F165EE}" type="presOf" srcId="{FADA9638-8109-41F3-BB68-05895D47D98F}" destId="{7958AB80-07F6-4F91-80AF-423E3A77392F}" srcOrd="1" destOrd="0" presId="urn:microsoft.com/office/officeart/2005/8/layout/process2"/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4BE785C3-3068-44CA-BC15-CF91E9C954D2}" type="presOf" srcId="{31589A5A-E8CE-4525-AA77-FF8F2F6F2B9C}" destId="{B3E31070-3F25-4088-8108-36EA6731731C}" srcOrd="0" destOrd="0" presId="urn:microsoft.com/office/officeart/2005/8/layout/process2"/>
    <dgm:cxn modelId="{C148BA21-A702-453A-B387-7D945A5373BB}" type="presOf" srcId="{8479F8AC-4449-44A2-8A1F-A9419ABD4B0C}" destId="{8733E2EB-B831-41D9-94D6-5C15DC0507B9}" srcOrd="0" destOrd="0" presId="urn:microsoft.com/office/officeart/2005/8/layout/process2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D6B6E3A7-6585-4128-8638-B352DC09C01C}" type="presParOf" srcId="{6B913D74-5031-4CFA-AA94-EFBAC65AF847}" destId="{B3E31070-3F25-4088-8108-36EA6731731C}" srcOrd="2" destOrd="0" presId="urn:microsoft.com/office/officeart/2005/8/layout/process2"/>
    <dgm:cxn modelId="{A22FDFA0-7E37-4462-869B-3A0D9241272E}" type="presParOf" srcId="{6B913D74-5031-4CFA-AA94-EFBAC65AF847}" destId="{89CD8037-C968-4130-B4E7-8542502FB054}" srcOrd="3" destOrd="0" presId="urn:microsoft.com/office/officeart/2005/8/layout/process2"/>
    <dgm:cxn modelId="{FA187217-B4CA-4593-A0E7-919A7A10641F}" type="presParOf" srcId="{89CD8037-C968-4130-B4E7-8542502FB054}" destId="{7958AB80-07F6-4F91-80AF-423E3A77392F}" srcOrd="0" destOrd="0" presId="urn:microsoft.com/office/officeart/2005/8/layout/process2"/>
    <dgm:cxn modelId="{12EF4B1E-6FE7-4528-B93A-0D173A81C459}" type="presParOf" srcId="{6B913D74-5031-4CFA-AA94-EFBAC65AF847}" destId="{8733E2EB-B831-41D9-94D6-5C15DC0507B9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8A12BD42-E141-4D62-87CA-F450E8135CFE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CF638C9B-210F-44B6-889B-1BB326AE922C}" type="parTrans" cxnId="{ECE41490-39D8-4EF7-BE2B-AECC1DE6B44C}">
      <dgm:prSet/>
      <dgm:spPr/>
      <dgm:t>
        <a:bodyPr/>
        <a:lstStyle/>
        <a:p>
          <a:endParaRPr lang="en-US"/>
        </a:p>
      </dgm:t>
    </dgm:pt>
    <dgm:pt modelId="{34D58591-3623-4947-9BCE-F30A25265BB7}" type="sibTrans" cxnId="{ECE41490-39D8-4EF7-BE2B-AECC1DE6B44C}">
      <dgm:prSet/>
      <dgm:spPr/>
      <dgm:t>
        <a:bodyPr/>
        <a:lstStyle/>
        <a:p>
          <a:endParaRPr lang="en-US"/>
        </a:p>
      </dgm:t>
    </dgm:pt>
    <dgm:pt modelId="{5E29CB8C-64BF-4CAD-82CE-484AD3D99F83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D7E5F4D5-B92F-4FB8-A5A4-03CF75E9E262}" type="parTrans" cxnId="{C2A6BE6B-01EF-464C-9A54-2B73B6E4C578}">
      <dgm:prSet/>
      <dgm:spPr/>
      <dgm:t>
        <a:bodyPr/>
        <a:lstStyle/>
        <a:p>
          <a:endParaRPr lang="en-US"/>
        </a:p>
      </dgm:t>
    </dgm:pt>
    <dgm:pt modelId="{6D75438E-E465-4795-A83B-85009A68C0F1}" type="sibTrans" cxnId="{C2A6BE6B-01EF-464C-9A54-2B73B6E4C578}">
      <dgm:prSet/>
      <dgm:spPr/>
      <dgm:t>
        <a:bodyPr/>
        <a:lstStyle/>
        <a:p>
          <a:endParaRPr lang="en-US"/>
        </a:p>
      </dgm:t>
    </dgm:pt>
    <dgm:pt modelId="{BEA0F57C-D6D1-4B9A-9D72-3C83BD4BD013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91E47DFD-8E03-426E-9B66-B1277B0A1F9A}" type="parTrans" cxnId="{68B37809-952E-4FA3-ADF3-713725B7044C}">
      <dgm:prSet/>
      <dgm:spPr/>
      <dgm:t>
        <a:bodyPr/>
        <a:lstStyle/>
        <a:p>
          <a:endParaRPr lang="en-US"/>
        </a:p>
      </dgm:t>
    </dgm:pt>
    <dgm:pt modelId="{521B7D2F-6871-42ED-BE93-356CF0F010D5}" type="sibTrans" cxnId="{68B37809-952E-4FA3-ADF3-713725B7044C}">
      <dgm:prSet/>
      <dgm:spPr/>
      <dgm:t>
        <a:bodyPr/>
        <a:lstStyle/>
        <a:p>
          <a:endParaRPr lang="en-US"/>
        </a:p>
      </dgm:t>
    </dgm:pt>
    <dgm:pt modelId="{437A3680-8983-40AB-9A25-3AB49FBE5D15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31482044-9434-474D-AB6C-FC479B89CED4}" type="parTrans" cxnId="{823AC022-4A68-4160-9F32-6116AA2EA952}">
      <dgm:prSet/>
      <dgm:spPr/>
      <dgm:t>
        <a:bodyPr/>
        <a:lstStyle/>
        <a:p>
          <a:endParaRPr lang="en-US"/>
        </a:p>
      </dgm:t>
    </dgm:pt>
    <dgm:pt modelId="{B3CD2FEF-8F0C-46AF-9E93-74C72154FF3B}" type="sibTrans" cxnId="{823AC022-4A68-4160-9F32-6116AA2EA952}">
      <dgm:prSet/>
      <dgm:spPr/>
      <dgm:t>
        <a:bodyPr/>
        <a:lstStyle/>
        <a:p>
          <a:endParaRPr lang="en-US"/>
        </a:p>
      </dgm:t>
    </dgm:pt>
    <dgm:pt modelId="{2CDA8D27-8900-4656-9A7B-8FC68B59815E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D5C2CBEF-A737-4D14-9937-4235DEDC06C1}" type="parTrans" cxnId="{C4C4AB0A-1DC9-483B-9D0B-121F948BE563}">
      <dgm:prSet/>
      <dgm:spPr/>
      <dgm:t>
        <a:bodyPr/>
        <a:lstStyle/>
        <a:p>
          <a:endParaRPr lang="en-US"/>
        </a:p>
      </dgm:t>
    </dgm:pt>
    <dgm:pt modelId="{4B0BEFC8-65A8-4082-B079-9F806927CD8E}" type="sibTrans" cxnId="{C4C4AB0A-1DC9-483B-9D0B-121F948BE563}">
      <dgm:prSet/>
      <dgm:spPr/>
      <dgm:t>
        <a:bodyPr/>
        <a:lstStyle/>
        <a:p>
          <a:endParaRPr lang="en-US"/>
        </a:p>
      </dgm:t>
    </dgm:pt>
    <dgm:pt modelId="{CDA1718F-2004-4927-9C01-1B4E332D53B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F2C520A-70C7-4404-A129-E5F08CC9B821}" type="parTrans" cxnId="{CB4C1E68-E2C5-44FC-B49C-155FC4B611FC}">
      <dgm:prSet/>
      <dgm:spPr/>
      <dgm:t>
        <a:bodyPr/>
        <a:lstStyle/>
        <a:p>
          <a:endParaRPr lang="en-US"/>
        </a:p>
      </dgm:t>
    </dgm:pt>
    <dgm:pt modelId="{130DBC5B-2DF2-4DC7-95CD-0DEC803D47AE}" type="sibTrans" cxnId="{CB4C1E68-E2C5-44FC-B49C-155FC4B611FC}">
      <dgm:prSet/>
      <dgm:spPr/>
      <dgm:t>
        <a:bodyPr/>
        <a:lstStyle/>
        <a:p>
          <a:endParaRPr lang="en-US"/>
        </a:p>
      </dgm:t>
    </dgm:pt>
    <dgm:pt modelId="{EE4033AE-B482-4E1E-8D80-3C68DBDB3B2C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FAC72207-3AD0-49CE-B0F7-CDFB61FA6A35}" type="parTrans" cxnId="{51F395A1-D577-4F5C-A030-B7F08077D0E1}">
      <dgm:prSet/>
      <dgm:spPr/>
      <dgm:t>
        <a:bodyPr/>
        <a:lstStyle/>
        <a:p>
          <a:endParaRPr lang="en-US"/>
        </a:p>
      </dgm:t>
    </dgm:pt>
    <dgm:pt modelId="{7881298E-EB64-434D-A5CC-4EE0383F793F}" type="sibTrans" cxnId="{51F395A1-D577-4F5C-A030-B7F08077D0E1}">
      <dgm:prSet/>
      <dgm:spPr/>
      <dgm:t>
        <a:bodyPr/>
        <a:lstStyle/>
        <a:p>
          <a:endParaRPr lang="en-US"/>
        </a:p>
      </dgm:t>
    </dgm:pt>
    <dgm:pt modelId="{682A7D10-F5FA-483E-871E-7C2D08E5328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58EA31A4-C7BD-41CA-9F09-DA317CF032BD}" type="parTrans" cxnId="{8B8A02E5-3BF0-4EDE-9947-B9029B054E70}">
      <dgm:prSet/>
      <dgm:spPr/>
      <dgm:t>
        <a:bodyPr/>
        <a:lstStyle/>
        <a:p>
          <a:endParaRPr lang="en-US"/>
        </a:p>
      </dgm:t>
    </dgm:pt>
    <dgm:pt modelId="{51D4E8E5-B460-4996-9C34-944E509FA7BB}" type="sibTrans" cxnId="{8B8A02E5-3BF0-4EDE-9947-B9029B054E70}">
      <dgm:prSet/>
      <dgm:spPr/>
      <dgm:t>
        <a:bodyPr/>
        <a:lstStyle/>
        <a:p>
          <a:endParaRPr lang="en-US"/>
        </a:p>
      </dgm:t>
    </dgm:pt>
    <dgm:pt modelId="{6FB5AEEA-8BD1-495D-9465-6B7E2A73F53C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7C2F717D-2CAE-4058-B04C-2DCB86E850D1}" type="parTrans" cxnId="{A5D84BD5-4EDB-42E6-934B-B9B13C4CBECB}">
      <dgm:prSet/>
      <dgm:spPr/>
      <dgm:t>
        <a:bodyPr/>
        <a:lstStyle/>
        <a:p>
          <a:endParaRPr lang="en-US"/>
        </a:p>
      </dgm:t>
    </dgm:pt>
    <dgm:pt modelId="{4DEA95F4-FBBF-4311-BFD9-6DD1F1B77B84}" type="sibTrans" cxnId="{A5D84BD5-4EDB-42E6-934B-B9B13C4CBECB}">
      <dgm:prSet/>
      <dgm:spPr/>
      <dgm:t>
        <a:bodyPr/>
        <a:lstStyle/>
        <a:p>
          <a:endParaRPr lang="en-US"/>
        </a:p>
      </dgm:t>
    </dgm:pt>
    <dgm:pt modelId="{5718C8C3-DDDC-4AF3-8416-F770D1FAFE17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9FA28AD-9B9B-41A2-91CA-A5326FA753F2}" type="parTrans" cxnId="{6CF85E3C-C5BE-4D5F-B4DD-EA7962552775}">
      <dgm:prSet/>
      <dgm:spPr/>
      <dgm:t>
        <a:bodyPr/>
        <a:lstStyle/>
        <a:p>
          <a:endParaRPr lang="en-US"/>
        </a:p>
      </dgm:t>
    </dgm:pt>
    <dgm:pt modelId="{B45C1776-408A-441A-9003-6B06FB0A6618}" type="sibTrans" cxnId="{6CF85E3C-C5BE-4D5F-B4DD-EA7962552775}">
      <dgm:prSet/>
      <dgm:spPr/>
      <dgm:t>
        <a:bodyPr/>
        <a:lstStyle/>
        <a:p>
          <a:endParaRPr lang="en-US"/>
        </a:p>
      </dgm:t>
    </dgm:pt>
    <dgm:pt modelId="{6E7B4FAF-39CE-4444-B137-F32E3F3232FD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A47A1801-4045-42DE-B648-12183AE84DA7}" type="parTrans" cxnId="{D08D80B7-315F-45CB-9F55-34E31A8CAC0C}">
      <dgm:prSet/>
      <dgm:spPr/>
      <dgm:t>
        <a:bodyPr/>
        <a:lstStyle/>
        <a:p>
          <a:endParaRPr lang="en-US"/>
        </a:p>
      </dgm:t>
    </dgm:pt>
    <dgm:pt modelId="{AF06FAC9-5F51-4D6C-A24A-666F04F9BC50}" type="sibTrans" cxnId="{D08D80B7-315F-45CB-9F55-34E31A8CAC0C}">
      <dgm:prSet/>
      <dgm:spPr/>
      <dgm:t>
        <a:bodyPr/>
        <a:lstStyle/>
        <a:p>
          <a:endParaRPr lang="en-US"/>
        </a:p>
      </dgm:t>
    </dgm:pt>
    <dgm:pt modelId="{D9153226-CC34-4D1E-A09F-29A712D6121C}">
      <dgm:prSet phldrT="[Text]"/>
      <dgm:spPr/>
      <dgm:t>
        <a:bodyPr/>
        <a:lstStyle/>
        <a:p>
          <a:endParaRPr lang="en-US" dirty="0"/>
        </a:p>
      </dgm:t>
    </dgm:pt>
    <dgm:pt modelId="{403C7C27-E826-4278-9F00-4C01ACCBED58}" type="parTrans" cxnId="{A543EA00-200B-4490-9F7E-2E8737BDC959}">
      <dgm:prSet/>
      <dgm:spPr/>
      <dgm:t>
        <a:bodyPr/>
        <a:lstStyle/>
        <a:p>
          <a:endParaRPr lang="en-US"/>
        </a:p>
      </dgm:t>
    </dgm:pt>
    <dgm:pt modelId="{1395F244-9086-492C-B4CC-F3B04191C31D}" type="sibTrans" cxnId="{A543EA00-200B-4490-9F7E-2E8737BDC959}">
      <dgm:prSet/>
      <dgm:spPr/>
      <dgm:t>
        <a:bodyPr/>
        <a:lstStyle/>
        <a:p>
          <a:endParaRPr lang="en-US"/>
        </a:p>
      </dgm:t>
    </dgm:pt>
    <dgm:pt modelId="{A164793F-FA2E-4629-BC13-698ABD3F0510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5D3D6761-F22E-4D1B-AB8E-470297800ECB}" type="parTrans" cxnId="{4C0B1FD4-1C57-4FA7-BB06-863B44AE8458}">
      <dgm:prSet/>
      <dgm:spPr/>
      <dgm:t>
        <a:bodyPr/>
        <a:lstStyle/>
        <a:p>
          <a:endParaRPr lang="en-US"/>
        </a:p>
      </dgm:t>
    </dgm:pt>
    <dgm:pt modelId="{FA1AD0B5-03D7-4BCB-AAE0-E8A126771351}" type="sibTrans" cxnId="{4C0B1FD4-1C57-4FA7-BB06-863B44AE8458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8EEEB29E-7B7D-4B2F-8E34-7323C1948531}" type="pres">
      <dgm:prSet presAssocID="{5E29CB8C-64BF-4CAD-82CE-484AD3D99F83}" presName="compositeNode" presStyleCnt="0">
        <dgm:presLayoutVars>
          <dgm:bulletEnabled val="1"/>
        </dgm:presLayoutVars>
      </dgm:prSet>
      <dgm:spPr/>
    </dgm:pt>
    <dgm:pt modelId="{CA91A4CE-5A0C-46F1-BFED-AAB840405EEB}" type="pres">
      <dgm:prSet presAssocID="{5E29CB8C-64BF-4CAD-82CE-484AD3D99F83}" presName="bgRect" presStyleLbl="node1" presStyleIdx="1" presStyleCnt="7"/>
      <dgm:spPr/>
      <dgm:t>
        <a:bodyPr/>
        <a:lstStyle/>
        <a:p>
          <a:endParaRPr lang="en-US"/>
        </a:p>
      </dgm:t>
    </dgm:pt>
    <dgm:pt modelId="{7439E892-90F0-4699-AD19-80B1CC0C7577}" type="pres">
      <dgm:prSet presAssocID="{5E29CB8C-64BF-4CAD-82CE-484AD3D99F83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D5240-8AF3-487F-B961-9BC20B2063FB}" type="pres">
      <dgm:prSet presAssocID="{5E29CB8C-64BF-4CAD-82CE-484AD3D99F83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3EFA0A-2449-459A-A81A-C90A1DB2A845}" type="pres">
      <dgm:prSet presAssocID="{6D75438E-E465-4795-A83B-85009A68C0F1}" presName="hSp" presStyleCnt="0"/>
      <dgm:spPr/>
    </dgm:pt>
    <dgm:pt modelId="{8FC84AB3-9EFB-4BEF-8B7E-1AF5291DE7DE}" type="pres">
      <dgm:prSet presAssocID="{6D75438E-E465-4795-A83B-85009A68C0F1}" presName="vProcSp" presStyleCnt="0"/>
      <dgm:spPr/>
    </dgm:pt>
    <dgm:pt modelId="{700DA58F-AD84-400B-AE80-A42C9A7EDF55}" type="pres">
      <dgm:prSet presAssocID="{6D75438E-E465-4795-A83B-85009A68C0F1}" presName="vSp1" presStyleCnt="0"/>
      <dgm:spPr/>
    </dgm:pt>
    <dgm:pt modelId="{CF99674C-D882-4E4B-93D0-461991A7AB2D}" type="pres">
      <dgm:prSet presAssocID="{6D75438E-E465-4795-A83B-85009A68C0F1}" presName="simulatedConn" presStyleLbl="solidFgAcc1" presStyleIdx="1" presStyleCnt="6"/>
      <dgm:spPr/>
    </dgm:pt>
    <dgm:pt modelId="{C2B76D1C-4682-4641-923F-71493EA05A3C}" type="pres">
      <dgm:prSet presAssocID="{6D75438E-E465-4795-A83B-85009A68C0F1}" presName="vSp2" presStyleCnt="0"/>
      <dgm:spPr/>
    </dgm:pt>
    <dgm:pt modelId="{FC88D4CE-2BEA-4C77-AF36-5367EE0B7A79}" type="pres">
      <dgm:prSet presAssocID="{6D75438E-E465-4795-A83B-85009A68C0F1}" presName="sibTrans" presStyleCnt="0"/>
      <dgm:spPr/>
    </dgm:pt>
    <dgm:pt modelId="{00EEE233-A388-4976-AA8E-A3814A12AFA1}" type="pres">
      <dgm:prSet presAssocID="{437A3680-8983-40AB-9A25-3AB49FBE5D15}" presName="compositeNode" presStyleCnt="0">
        <dgm:presLayoutVars>
          <dgm:bulletEnabled val="1"/>
        </dgm:presLayoutVars>
      </dgm:prSet>
      <dgm:spPr/>
    </dgm:pt>
    <dgm:pt modelId="{8034009F-97EC-4AF4-9CDB-BB34379C3A47}" type="pres">
      <dgm:prSet presAssocID="{437A3680-8983-40AB-9A25-3AB49FBE5D15}" presName="bgRect" presStyleLbl="node1" presStyleIdx="2" presStyleCnt="7"/>
      <dgm:spPr/>
      <dgm:t>
        <a:bodyPr/>
        <a:lstStyle/>
        <a:p>
          <a:endParaRPr lang="en-US"/>
        </a:p>
      </dgm:t>
    </dgm:pt>
    <dgm:pt modelId="{3F541D7C-FFDC-4981-BA64-A3CE3999944D}" type="pres">
      <dgm:prSet presAssocID="{437A3680-8983-40AB-9A25-3AB49FBE5D15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F4FB6-3ABD-4F9F-A856-C0AB7BA2120E}" type="pres">
      <dgm:prSet presAssocID="{437A3680-8983-40AB-9A25-3AB49FBE5D15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4875D8-4D9C-4AE6-9F66-82766F65E67C}" type="pres">
      <dgm:prSet presAssocID="{B3CD2FEF-8F0C-46AF-9E93-74C72154FF3B}" presName="hSp" presStyleCnt="0"/>
      <dgm:spPr/>
    </dgm:pt>
    <dgm:pt modelId="{AE624041-6EA4-4F74-8291-6CA69077FD60}" type="pres">
      <dgm:prSet presAssocID="{B3CD2FEF-8F0C-46AF-9E93-74C72154FF3B}" presName="vProcSp" presStyleCnt="0"/>
      <dgm:spPr/>
    </dgm:pt>
    <dgm:pt modelId="{7CD41685-EF8D-44E4-ABB5-51CCB5ACC7D1}" type="pres">
      <dgm:prSet presAssocID="{B3CD2FEF-8F0C-46AF-9E93-74C72154FF3B}" presName="vSp1" presStyleCnt="0"/>
      <dgm:spPr/>
    </dgm:pt>
    <dgm:pt modelId="{16D01B7F-B6DB-46D1-9EE5-C44918026F84}" type="pres">
      <dgm:prSet presAssocID="{B3CD2FEF-8F0C-46AF-9E93-74C72154FF3B}" presName="simulatedConn" presStyleLbl="solidFgAcc1" presStyleIdx="2" presStyleCnt="6"/>
      <dgm:spPr/>
    </dgm:pt>
    <dgm:pt modelId="{509594F5-2D9F-4052-8860-A1DE46A45836}" type="pres">
      <dgm:prSet presAssocID="{B3CD2FEF-8F0C-46AF-9E93-74C72154FF3B}" presName="vSp2" presStyleCnt="0"/>
      <dgm:spPr/>
    </dgm:pt>
    <dgm:pt modelId="{A51942D0-528F-4DE7-B4C3-B86CAD9A0C92}" type="pres">
      <dgm:prSet presAssocID="{B3CD2FEF-8F0C-46AF-9E93-74C72154FF3B}" presName="sibTrans" presStyleCnt="0"/>
      <dgm:spPr/>
    </dgm:pt>
    <dgm:pt modelId="{F99AA797-AE9C-4A4B-886B-D99AC0DA3EE9}" type="pres">
      <dgm:prSet presAssocID="{CDA1718F-2004-4927-9C01-1B4E332D53B4}" presName="compositeNode" presStyleCnt="0">
        <dgm:presLayoutVars>
          <dgm:bulletEnabled val="1"/>
        </dgm:presLayoutVars>
      </dgm:prSet>
      <dgm:spPr/>
    </dgm:pt>
    <dgm:pt modelId="{B997FE58-56A5-4CEF-80BA-FDF3772F8ADA}" type="pres">
      <dgm:prSet presAssocID="{CDA1718F-2004-4927-9C01-1B4E332D53B4}" presName="bgRect" presStyleLbl="node1" presStyleIdx="3" presStyleCnt="7"/>
      <dgm:spPr/>
      <dgm:t>
        <a:bodyPr/>
        <a:lstStyle/>
        <a:p>
          <a:endParaRPr lang="en-US"/>
        </a:p>
      </dgm:t>
    </dgm:pt>
    <dgm:pt modelId="{F5EE8E3B-D01D-49DA-9DE1-4C1D470653D8}" type="pres">
      <dgm:prSet presAssocID="{CDA1718F-2004-4927-9C01-1B4E332D53B4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17A7A-7E8D-496A-A513-A7078E1FCB07}" type="pres">
      <dgm:prSet presAssocID="{CDA1718F-2004-4927-9C01-1B4E332D53B4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4796B7-177F-4509-8D6F-20A7EB746625}" type="pres">
      <dgm:prSet presAssocID="{130DBC5B-2DF2-4DC7-95CD-0DEC803D47AE}" presName="hSp" presStyleCnt="0"/>
      <dgm:spPr/>
    </dgm:pt>
    <dgm:pt modelId="{7D128923-B7BA-48D2-BF10-09667E7B61E4}" type="pres">
      <dgm:prSet presAssocID="{130DBC5B-2DF2-4DC7-95CD-0DEC803D47AE}" presName="vProcSp" presStyleCnt="0"/>
      <dgm:spPr/>
    </dgm:pt>
    <dgm:pt modelId="{09FAC811-DA15-4875-BC30-A1C55D9B5EDC}" type="pres">
      <dgm:prSet presAssocID="{130DBC5B-2DF2-4DC7-95CD-0DEC803D47AE}" presName="vSp1" presStyleCnt="0"/>
      <dgm:spPr/>
    </dgm:pt>
    <dgm:pt modelId="{EF3ED4F8-9713-414B-8DA0-BE1993662BAB}" type="pres">
      <dgm:prSet presAssocID="{130DBC5B-2DF2-4DC7-95CD-0DEC803D47AE}" presName="simulatedConn" presStyleLbl="solidFgAcc1" presStyleIdx="3" presStyleCnt="6"/>
      <dgm:spPr/>
    </dgm:pt>
    <dgm:pt modelId="{3E13E105-E547-4B0E-8202-BAC0FFBE1A46}" type="pres">
      <dgm:prSet presAssocID="{130DBC5B-2DF2-4DC7-95CD-0DEC803D47AE}" presName="vSp2" presStyleCnt="0"/>
      <dgm:spPr/>
    </dgm:pt>
    <dgm:pt modelId="{82B9216E-2898-4AA4-9F85-F4C9B41C943C}" type="pres">
      <dgm:prSet presAssocID="{130DBC5B-2DF2-4DC7-95CD-0DEC803D47AE}" presName="sibTrans" presStyleCnt="0"/>
      <dgm:spPr/>
    </dgm:pt>
    <dgm:pt modelId="{4B0EBEAF-A38A-408F-A674-04B9C3E5F407}" type="pres">
      <dgm:prSet presAssocID="{682A7D10-F5FA-483E-871E-7C2D08E5328E}" presName="compositeNode" presStyleCnt="0">
        <dgm:presLayoutVars>
          <dgm:bulletEnabled val="1"/>
        </dgm:presLayoutVars>
      </dgm:prSet>
      <dgm:spPr/>
    </dgm:pt>
    <dgm:pt modelId="{73BFCF26-BAC2-49DF-B000-8031847C55BE}" type="pres">
      <dgm:prSet presAssocID="{682A7D10-F5FA-483E-871E-7C2D08E5328E}" presName="bgRect" presStyleLbl="node1" presStyleIdx="4" presStyleCnt="7"/>
      <dgm:spPr/>
      <dgm:t>
        <a:bodyPr/>
        <a:lstStyle/>
        <a:p>
          <a:endParaRPr lang="en-US"/>
        </a:p>
      </dgm:t>
    </dgm:pt>
    <dgm:pt modelId="{DA340D14-28A4-4D6C-A24C-991BAEB1B879}" type="pres">
      <dgm:prSet presAssocID="{682A7D10-F5FA-483E-871E-7C2D08E5328E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B3DDBE-871A-40CC-867C-1877DDE564CD}" type="pres">
      <dgm:prSet presAssocID="{682A7D10-F5FA-483E-871E-7C2D08E5328E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345B3D-F1B8-41D1-B565-BE4C3875A138}" type="pres">
      <dgm:prSet presAssocID="{51D4E8E5-B460-4996-9C34-944E509FA7BB}" presName="hSp" presStyleCnt="0"/>
      <dgm:spPr/>
    </dgm:pt>
    <dgm:pt modelId="{D50DBF88-0A64-4933-855D-1ED81A4AC051}" type="pres">
      <dgm:prSet presAssocID="{51D4E8E5-B460-4996-9C34-944E509FA7BB}" presName="vProcSp" presStyleCnt="0"/>
      <dgm:spPr/>
    </dgm:pt>
    <dgm:pt modelId="{2E86F430-2731-4C67-A1C9-596CA4F068B5}" type="pres">
      <dgm:prSet presAssocID="{51D4E8E5-B460-4996-9C34-944E509FA7BB}" presName="vSp1" presStyleCnt="0"/>
      <dgm:spPr/>
    </dgm:pt>
    <dgm:pt modelId="{4905FB2D-A848-4CB3-969D-94E24862E40F}" type="pres">
      <dgm:prSet presAssocID="{51D4E8E5-B460-4996-9C34-944E509FA7BB}" presName="simulatedConn" presStyleLbl="solidFgAcc1" presStyleIdx="4" presStyleCnt="6"/>
      <dgm:spPr/>
    </dgm:pt>
    <dgm:pt modelId="{193E7C34-6C37-45E9-9BDD-A469FC229789}" type="pres">
      <dgm:prSet presAssocID="{51D4E8E5-B460-4996-9C34-944E509FA7BB}" presName="vSp2" presStyleCnt="0"/>
      <dgm:spPr/>
    </dgm:pt>
    <dgm:pt modelId="{B9FAEBAB-AA72-4B7A-8F7A-96210BF30400}" type="pres">
      <dgm:prSet presAssocID="{51D4E8E5-B460-4996-9C34-944E509FA7BB}" presName="sibTrans" presStyleCnt="0"/>
      <dgm:spPr/>
    </dgm:pt>
    <dgm:pt modelId="{7708E1B8-D1EC-4DE2-9699-950D5AB2520E}" type="pres">
      <dgm:prSet presAssocID="{5718C8C3-DDDC-4AF3-8416-F770D1FAFE17}" presName="compositeNode" presStyleCnt="0">
        <dgm:presLayoutVars>
          <dgm:bulletEnabled val="1"/>
        </dgm:presLayoutVars>
      </dgm:prSet>
      <dgm:spPr/>
    </dgm:pt>
    <dgm:pt modelId="{C41EB08C-1E6A-4677-AB41-D0375481DD98}" type="pres">
      <dgm:prSet presAssocID="{5718C8C3-DDDC-4AF3-8416-F770D1FAFE17}" presName="bgRect" presStyleLbl="node1" presStyleIdx="5" presStyleCnt="7"/>
      <dgm:spPr/>
      <dgm:t>
        <a:bodyPr/>
        <a:lstStyle/>
        <a:p>
          <a:endParaRPr lang="en-US"/>
        </a:p>
      </dgm:t>
    </dgm:pt>
    <dgm:pt modelId="{D6199CDC-FD4E-450B-B929-10D03AF7AB67}" type="pres">
      <dgm:prSet presAssocID="{5718C8C3-DDDC-4AF3-8416-F770D1FAFE17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A8E46C-0CB0-4BB4-9615-F29F1C175DA8}" type="pres">
      <dgm:prSet presAssocID="{5718C8C3-DDDC-4AF3-8416-F770D1FAFE17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7A0161-5ACD-415A-B4FD-EBDDB3FA0350}" type="pres">
      <dgm:prSet presAssocID="{B45C1776-408A-441A-9003-6B06FB0A6618}" presName="hSp" presStyleCnt="0"/>
      <dgm:spPr/>
    </dgm:pt>
    <dgm:pt modelId="{9B93B475-7558-463B-A7AB-B13FF1F4DF3E}" type="pres">
      <dgm:prSet presAssocID="{B45C1776-408A-441A-9003-6B06FB0A6618}" presName="vProcSp" presStyleCnt="0"/>
      <dgm:spPr/>
    </dgm:pt>
    <dgm:pt modelId="{C78B9F0C-95C8-49C3-81F5-899D70D8847C}" type="pres">
      <dgm:prSet presAssocID="{B45C1776-408A-441A-9003-6B06FB0A6618}" presName="vSp1" presStyleCnt="0"/>
      <dgm:spPr/>
    </dgm:pt>
    <dgm:pt modelId="{5C44DA78-7F66-44A2-8CF2-B2583BA26BE2}" type="pres">
      <dgm:prSet presAssocID="{B45C1776-408A-441A-9003-6B06FB0A6618}" presName="simulatedConn" presStyleLbl="solidFgAcc1" presStyleIdx="5" presStyleCnt="6"/>
      <dgm:spPr/>
    </dgm:pt>
    <dgm:pt modelId="{9BA7F9BE-FAC9-4E6D-BB56-B6C7AD8923D9}" type="pres">
      <dgm:prSet presAssocID="{B45C1776-408A-441A-9003-6B06FB0A6618}" presName="vSp2" presStyleCnt="0"/>
      <dgm:spPr/>
    </dgm:pt>
    <dgm:pt modelId="{CE8F8D99-00F1-4167-B279-9A0285E0D1A7}" type="pres">
      <dgm:prSet presAssocID="{B45C1776-408A-441A-9003-6B06FB0A6618}" presName="sibTrans" presStyleCnt="0"/>
      <dgm:spPr/>
    </dgm:pt>
    <dgm:pt modelId="{A03A572B-F522-4A03-80F0-18BA351C1560}" type="pres">
      <dgm:prSet presAssocID="{D9153226-CC34-4D1E-A09F-29A712D6121C}" presName="compositeNode" presStyleCnt="0">
        <dgm:presLayoutVars>
          <dgm:bulletEnabled val="1"/>
        </dgm:presLayoutVars>
      </dgm:prSet>
      <dgm:spPr/>
    </dgm:pt>
    <dgm:pt modelId="{E0C634DA-0B93-4A78-9B9A-B062BEBDCE3F}" type="pres">
      <dgm:prSet presAssocID="{D9153226-CC34-4D1E-A09F-29A712D6121C}" presName="bgRect" presStyleLbl="node1" presStyleIdx="6" presStyleCnt="7"/>
      <dgm:spPr/>
      <dgm:t>
        <a:bodyPr/>
        <a:lstStyle/>
        <a:p>
          <a:endParaRPr lang="en-US"/>
        </a:p>
      </dgm:t>
    </dgm:pt>
    <dgm:pt modelId="{B253683D-7912-46E3-A897-3BF58B1F5410}" type="pres">
      <dgm:prSet presAssocID="{D9153226-CC34-4D1E-A09F-29A712D6121C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8F3DDA-A728-4699-8BD7-180031A8056A}" type="pres">
      <dgm:prSet presAssocID="{D9153226-CC34-4D1E-A09F-29A712D6121C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7820A5-3893-485A-B067-D68F7F33AF25}" type="presOf" srcId="{437A3680-8983-40AB-9A25-3AB49FBE5D15}" destId="{3F541D7C-FFDC-4981-BA64-A3CE3999944D}" srcOrd="1" destOrd="0" presId="urn:microsoft.com/office/officeart/2005/8/layout/hProcess7"/>
    <dgm:cxn modelId="{8B8A02E5-3BF0-4EDE-9947-B9029B054E70}" srcId="{0E6A794F-D109-4209-8AC2-AD1FF2EE34B4}" destId="{682A7D10-F5FA-483E-871E-7C2D08E5328E}" srcOrd="4" destOrd="0" parTransId="{58EA31A4-C7BD-41CA-9F09-DA317CF032BD}" sibTransId="{51D4E8E5-B460-4996-9C34-944E509FA7BB}"/>
    <dgm:cxn modelId="{A543EA00-200B-4490-9F7E-2E8737BDC959}" srcId="{0E6A794F-D109-4209-8AC2-AD1FF2EE34B4}" destId="{D9153226-CC34-4D1E-A09F-29A712D6121C}" srcOrd="6" destOrd="0" parTransId="{403C7C27-E826-4278-9F00-4C01ACCBED58}" sibTransId="{1395F244-9086-492C-B4CC-F3B04191C31D}"/>
    <dgm:cxn modelId="{ECE41490-39D8-4EF7-BE2B-AECC1DE6B44C}" srcId="{5803E424-BC3F-413D-AF3F-8671BBBC65B3}" destId="{8A12BD42-E141-4D62-87CA-F450E8135CFE}" srcOrd="0" destOrd="0" parTransId="{CF638C9B-210F-44B6-889B-1BB326AE922C}" sibTransId="{34D58591-3623-4947-9BCE-F30A25265BB7}"/>
    <dgm:cxn modelId="{C4C4AB0A-1DC9-483B-9D0B-121F948BE563}" srcId="{437A3680-8983-40AB-9A25-3AB49FBE5D15}" destId="{2CDA8D27-8900-4656-9A7B-8FC68B59815E}" srcOrd="0" destOrd="0" parTransId="{D5C2CBEF-A737-4D14-9937-4235DEDC06C1}" sibTransId="{4B0BEFC8-65A8-4082-B079-9F806927CD8E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505123E7-F47F-491B-9990-F03C33D26DB7}" type="presOf" srcId="{5718C8C3-DDDC-4AF3-8416-F770D1FAFE17}" destId="{C41EB08C-1E6A-4677-AB41-D0375481DD98}" srcOrd="0" destOrd="0" presId="urn:microsoft.com/office/officeart/2005/8/layout/hProcess7"/>
    <dgm:cxn modelId="{DEF85C24-4A12-4A4A-9031-A93B0955620C}" type="presOf" srcId="{CDA1718F-2004-4927-9C01-1B4E332D53B4}" destId="{F5EE8E3B-D01D-49DA-9DE1-4C1D470653D8}" srcOrd="1" destOrd="0" presId="urn:microsoft.com/office/officeart/2005/8/layout/hProcess7"/>
    <dgm:cxn modelId="{6CF85E3C-C5BE-4D5F-B4DD-EA7962552775}" srcId="{0E6A794F-D109-4209-8AC2-AD1FF2EE34B4}" destId="{5718C8C3-DDDC-4AF3-8416-F770D1FAFE17}" srcOrd="5" destOrd="0" parTransId="{F9FA28AD-9B9B-41A2-91CA-A5326FA753F2}" sibTransId="{B45C1776-408A-441A-9003-6B06FB0A6618}"/>
    <dgm:cxn modelId="{7F3FDDA9-4D79-4BBB-A2DA-6A10C48539F3}" type="presOf" srcId="{5E29CB8C-64BF-4CAD-82CE-484AD3D99F83}" destId="{CA91A4CE-5A0C-46F1-BFED-AAB840405EEB}" srcOrd="0" destOrd="0" presId="urn:microsoft.com/office/officeart/2005/8/layout/hProcess7"/>
    <dgm:cxn modelId="{ED4C679A-9AC7-40D4-8878-10255D4D7711}" type="presOf" srcId="{682A7D10-F5FA-483E-871E-7C2D08E5328E}" destId="{DA340D14-28A4-4D6C-A24C-991BAEB1B879}" srcOrd="1" destOrd="0" presId="urn:microsoft.com/office/officeart/2005/8/layout/hProcess7"/>
    <dgm:cxn modelId="{B35AEA42-9887-4EEB-9319-7066385B40B0}" type="presOf" srcId="{D9153226-CC34-4D1E-A09F-29A712D6121C}" destId="{E0C634DA-0B93-4A78-9B9A-B062BEBDCE3F}" srcOrd="0" destOrd="0" presId="urn:microsoft.com/office/officeart/2005/8/layout/hProcess7"/>
    <dgm:cxn modelId="{823AC022-4A68-4160-9F32-6116AA2EA952}" srcId="{0E6A794F-D109-4209-8AC2-AD1FF2EE34B4}" destId="{437A3680-8983-40AB-9A25-3AB49FBE5D15}" srcOrd="2" destOrd="0" parTransId="{31482044-9434-474D-AB6C-FC479B89CED4}" sibTransId="{B3CD2FEF-8F0C-46AF-9E93-74C72154FF3B}"/>
    <dgm:cxn modelId="{82F13F4F-5036-4986-BB87-484F7AD27475}" type="presOf" srcId="{A164793F-FA2E-4629-BC13-698ABD3F0510}" destId="{B18F3DDA-A728-4699-8BD7-180031A8056A}" srcOrd="0" destOrd="0" presId="urn:microsoft.com/office/officeart/2005/8/layout/hProcess7"/>
    <dgm:cxn modelId="{DBCE0FF1-9F16-45A1-92DB-95C1DED55CCF}" type="presOf" srcId="{EE4033AE-B482-4E1E-8D80-3C68DBDB3B2C}" destId="{40917A7A-7E8D-496A-A513-A7078E1FCB07}" srcOrd="0" destOrd="0" presId="urn:microsoft.com/office/officeart/2005/8/layout/hProcess7"/>
    <dgm:cxn modelId="{0558CF2A-610E-4C1A-9202-DA4DDD04A9B8}" type="presOf" srcId="{5718C8C3-DDDC-4AF3-8416-F770D1FAFE17}" destId="{D6199CDC-FD4E-450B-B929-10D03AF7AB67}" srcOrd="1" destOrd="0" presId="urn:microsoft.com/office/officeart/2005/8/layout/hProcess7"/>
    <dgm:cxn modelId="{D08D80B7-315F-45CB-9F55-34E31A8CAC0C}" srcId="{5718C8C3-DDDC-4AF3-8416-F770D1FAFE17}" destId="{6E7B4FAF-39CE-4444-B137-F32E3F3232FD}" srcOrd="0" destOrd="0" parTransId="{A47A1801-4045-42DE-B648-12183AE84DA7}" sibTransId="{AF06FAC9-5F51-4D6C-A24A-666F04F9BC50}"/>
    <dgm:cxn modelId="{68B37809-952E-4FA3-ADF3-713725B7044C}" srcId="{5E29CB8C-64BF-4CAD-82CE-484AD3D99F83}" destId="{BEA0F57C-D6D1-4B9A-9D72-3C83BD4BD013}" srcOrd="0" destOrd="0" parTransId="{91E47DFD-8E03-426E-9B66-B1277B0A1F9A}" sibTransId="{521B7D2F-6871-42ED-BE93-356CF0F010D5}"/>
    <dgm:cxn modelId="{51F395A1-D577-4F5C-A030-B7F08077D0E1}" srcId="{CDA1718F-2004-4927-9C01-1B4E332D53B4}" destId="{EE4033AE-B482-4E1E-8D80-3C68DBDB3B2C}" srcOrd="0" destOrd="0" parTransId="{FAC72207-3AD0-49CE-B0F7-CDFB61FA6A35}" sibTransId="{7881298E-EB64-434D-A5CC-4EE0383F793F}"/>
    <dgm:cxn modelId="{2D480551-DDB4-4A65-BDD2-43DAAC5C3CED}" type="presOf" srcId="{6E7B4FAF-39CE-4444-B137-F32E3F3232FD}" destId="{4BA8E46C-0CB0-4BB4-9615-F29F1C175DA8}" srcOrd="0" destOrd="0" presId="urn:microsoft.com/office/officeart/2005/8/layout/hProcess7"/>
    <dgm:cxn modelId="{AB7974DF-68BE-427A-8C4E-F29C6BAE8A3B}" type="presOf" srcId="{437A3680-8983-40AB-9A25-3AB49FBE5D15}" destId="{8034009F-97EC-4AF4-9CDB-BB34379C3A47}" srcOrd="0" destOrd="0" presId="urn:microsoft.com/office/officeart/2005/8/layout/hProcess7"/>
    <dgm:cxn modelId="{42ED6C55-58CD-4758-B310-5711D1E9EB0E}" type="presOf" srcId="{CDA1718F-2004-4927-9C01-1B4E332D53B4}" destId="{B997FE58-56A5-4CEF-80BA-FDF3772F8ADA}" srcOrd="0" destOrd="0" presId="urn:microsoft.com/office/officeart/2005/8/layout/hProcess7"/>
    <dgm:cxn modelId="{7AFD2755-9625-4CD3-844D-D4BD46442D68}" type="presOf" srcId="{8A12BD42-E141-4D62-87CA-F450E8135CFE}" destId="{8827B584-4592-4D6F-9A0F-A5520D75006D}" srcOrd="0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0D66D48E-7D97-4DD8-9DA6-D4158B328AD8}" type="presOf" srcId="{6FB5AEEA-8BD1-495D-9465-6B7E2A73F53C}" destId="{8EB3DDBE-871A-40CC-867C-1877DDE564CD}" srcOrd="0" destOrd="0" presId="urn:microsoft.com/office/officeart/2005/8/layout/hProcess7"/>
    <dgm:cxn modelId="{CED2D379-BF28-4E22-B427-CEADB1C70149}" type="presOf" srcId="{2CDA8D27-8900-4656-9A7B-8FC68B59815E}" destId="{332F4FB6-3ABD-4F9F-A856-C0AB7BA2120E}" srcOrd="0" destOrd="0" presId="urn:microsoft.com/office/officeart/2005/8/layout/hProcess7"/>
    <dgm:cxn modelId="{4C0B1FD4-1C57-4FA7-BB06-863B44AE8458}" srcId="{D9153226-CC34-4D1E-A09F-29A712D6121C}" destId="{A164793F-FA2E-4629-BC13-698ABD3F0510}" srcOrd="0" destOrd="0" parTransId="{5D3D6761-F22E-4D1B-AB8E-470297800ECB}" sibTransId="{FA1AD0B5-03D7-4BCB-AAE0-E8A126771351}"/>
    <dgm:cxn modelId="{C2A6BE6B-01EF-464C-9A54-2B73B6E4C578}" srcId="{0E6A794F-D109-4209-8AC2-AD1FF2EE34B4}" destId="{5E29CB8C-64BF-4CAD-82CE-484AD3D99F83}" srcOrd="1" destOrd="0" parTransId="{D7E5F4D5-B92F-4FB8-A5A4-03CF75E9E262}" sibTransId="{6D75438E-E465-4795-A83B-85009A68C0F1}"/>
    <dgm:cxn modelId="{CB4C1E68-E2C5-44FC-B49C-155FC4B611FC}" srcId="{0E6A794F-D109-4209-8AC2-AD1FF2EE34B4}" destId="{CDA1718F-2004-4927-9C01-1B4E332D53B4}" srcOrd="3" destOrd="0" parTransId="{AF2C520A-70C7-4404-A129-E5F08CC9B821}" sibTransId="{130DBC5B-2DF2-4DC7-95CD-0DEC803D47AE}"/>
    <dgm:cxn modelId="{4E9B828F-649C-46DB-8559-B6038B5465C3}" type="presOf" srcId="{682A7D10-F5FA-483E-871E-7C2D08E5328E}" destId="{73BFCF26-BAC2-49DF-B000-8031847C55BE}" srcOrd="0" destOrd="0" presId="urn:microsoft.com/office/officeart/2005/8/layout/hProcess7"/>
    <dgm:cxn modelId="{A5D84BD5-4EDB-42E6-934B-B9B13C4CBECB}" srcId="{682A7D10-F5FA-483E-871E-7C2D08E5328E}" destId="{6FB5AEEA-8BD1-495D-9465-6B7E2A73F53C}" srcOrd="0" destOrd="0" parTransId="{7C2F717D-2CAE-4058-B04C-2DCB86E850D1}" sibTransId="{4DEA95F4-FBBF-4311-BFD9-6DD1F1B77B84}"/>
    <dgm:cxn modelId="{91429E4C-BB15-40DA-B362-085ACFB1E24D}" type="presOf" srcId="{5E29CB8C-64BF-4CAD-82CE-484AD3D99F83}" destId="{7439E892-90F0-4699-AD19-80B1CC0C7577}" srcOrd="1" destOrd="0" presId="urn:microsoft.com/office/officeart/2005/8/layout/hProcess7"/>
    <dgm:cxn modelId="{EF49A614-8B7F-4B09-9CB5-CADFE309DA0F}" type="presOf" srcId="{D9153226-CC34-4D1E-A09F-29A712D6121C}" destId="{B253683D-7912-46E3-A897-3BF58B1F5410}" srcOrd="1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71940A8B-4856-4590-BD3C-B317971EB0EA}" type="presOf" srcId="{BEA0F57C-D6D1-4B9A-9D72-3C83BD4BD013}" destId="{ED8D5240-8AF3-487F-B961-9BC20B2063FB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C37C291F-48FB-438C-93A1-618F687AFDEA}" type="presParOf" srcId="{F70CE42E-36A4-48F2-A59A-5CA04782C832}" destId="{8EEEB29E-7B7D-4B2F-8E34-7323C1948531}" srcOrd="4" destOrd="0" presId="urn:microsoft.com/office/officeart/2005/8/layout/hProcess7"/>
    <dgm:cxn modelId="{066DAE6E-ACDA-4427-9CF4-391CBDD61C68}" type="presParOf" srcId="{8EEEB29E-7B7D-4B2F-8E34-7323C1948531}" destId="{CA91A4CE-5A0C-46F1-BFED-AAB840405EEB}" srcOrd="0" destOrd="0" presId="urn:microsoft.com/office/officeart/2005/8/layout/hProcess7"/>
    <dgm:cxn modelId="{C0279291-8E30-4A2D-9DA9-D0DC308801AE}" type="presParOf" srcId="{8EEEB29E-7B7D-4B2F-8E34-7323C1948531}" destId="{7439E892-90F0-4699-AD19-80B1CC0C7577}" srcOrd="1" destOrd="0" presId="urn:microsoft.com/office/officeart/2005/8/layout/hProcess7"/>
    <dgm:cxn modelId="{1BF5815E-3241-47A2-B8C8-8823EDBE51C2}" type="presParOf" srcId="{8EEEB29E-7B7D-4B2F-8E34-7323C1948531}" destId="{ED8D5240-8AF3-487F-B961-9BC20B2063FB}" srcOrd="2" destOrd="0" presId="urn:microsoft.com/office/officeart/2005/8/layout/hProcess7"/>
    <dgm:cxn modelId="{B571D950-6E59-4D44-8655-2676BD2A164E}" type="presParOf" srcId="{F70CE42E-36A4-48F2-A59A-5CA04782C832}" destId="{553EFA0A-2449-459A-A81A-C90A1DB2A845}" srcOrd="5" destOrd="0" presId="urn:microsoft.com/office/officeart/2005/8/layout/hProcess7"/>
    <dgm:cxn modelId="{443E0693-E694-4FC5-8EC1-9A6483EFE763}" type="presParOf" srcId="{F70CE42E-36A4-48F2-A59A-5CA04782C832}" destId="{8FC84AB3-9EFB-4BEF-8B7E-1AF5291DE7DE}" srcOrd="6" destOrd="0" presId="urn:microsoft.com/office/officeart/2005/8/layout/hProcess7"/>
    <dgm:cxn modelId="{432A4676-B53B-4B53-B1A3-B1830E9DA763}" type="presParOf" srcId="{8FC84AB3-9EFB-4BEF-8B7E-1AF5291DE7DE}" destId="{700DA58F-AD84-400B-AE80-A42C9A7EDF55}" srcOrd="0" destOrd="0" presId="urn:microsoft.com/office/officeart/2005/8/layout/hProcess7"/>
    <dgm:cxn modelId="{97F9562E-D646-4780-AC48-9A23DE960A66}" type="presParOf" srcId="{8FC84AB3-9EFB-4BEF-8B7E-1AF5291DE7DE}" destId="{CF99674C-D882-4E4B-93D0-461991A7AB2D}" srcOrd="1" destOrd="0" presId="urn:microsoft.com/office/officeart/2005/8/layout/hProcess7"/>
    <dgm:cxn modelId="{50370550-56A4-4DA7-9936-225DFF226557}" type="presParOf" srcId="{8FC84AB3-9EFB-4BEF-8B7E-1AF5291DE7DE}" destId="{C2B76D1C-4682-4641-923F-71493EA05A3C}" srcOrd="2" destOrd="0" presId="urn:microsoft.com/office/officeart/2005/8/layout/hProcess7"/>
    <dgm:cxn modelId="{A986436F-583A-41A0-A976-FCF9FE93E5DC}" type="presParOf" srcId="{F70CE42E-36A4-48F2-A59A-5CA04782C832}" destId="{FC88D4CE-2BEA-4C77-AF36-5367EE0B7A79}" srcOrd="7" destOrd="0" presId="urn:microsoft.com/office/officeart/2005/8/layout/hProcess7"/>
    <dgm:cxn modelId="{4C97C686-4C3D-46FC-8C24-F4E6B90C9A76}" type="presParOf" srcId="{F70CE42E-36A4-48F2-A59A-5CA04782C832}" destId="{00EEE233-A388-4976-AA8E-A3814A12AFA1}" srcOrd="8" destOrd="0" presId="urn:microsoft.com/office/officeart/2005/8/layout/hProcess7"/>
    <dgm:cxn modelId="{13225E48-09B0-4BFF-97E2-4C2B7E277A21}" type="presParOf" srcId="{00EEE233-A388-4976-AA8E-A3814A12AFA1}" destId="{8034009F-97EC-4AF4-9CDB-BB34379C3A47}" srcOrd="0" destOrd="0" presId="urn:microsoft.com/office/officeart/2005/8/layout/hProcess7"/>
    <dgm:cxn modelId="{DCD65B21-1F6C-4CD9-898E-0C05D9D465ED}" type="presParOf" srcId="{00EEE233-A388-4976-AA8E-A3814A12AFA1}" destId="{3F541D7C-FFDC-4981-BA64-A3CE3999944D}" srcOrd="1" destOrd="0" presId="urn:microsoft.com/office/officeart/2005/8/layout/hProcess7"/>
    <dgm:cxn modelId="{935DD0D2-B1B8-4894-9DF0-668DC7FECEEF}" type="presParOf" srcId="{00EEE233-A388-4976-AA8E-A3814A12AFA1}" destId="{332F4FB6-3ABD-4F9F-A856-C0AB7BA2120E}" srcOrd="2" destOrd="0" presId="urn:microsoft.com/office/officeart/2005/8/layout/hProcess7"/>
    <dgm:cxn modelId="{719BE7D3-BD08-416C-81FD-BF1900681C64}" type="presParOf" srcId="{F70CE42E-36A4-48F2-A59A-5CA04782C832}" destId="{BB4875D8-4D9C-4AE6-9F66-82766F65E67C}" srcOrd="9" destOrd="0" presId="urn:microsoft.com/office/officeart/2005/8/layout/hProcess7"/>
    <dgm:cxn modelId="{D8853BA6-8D7D-48CD-BD4E-881C59ED1A32}" type="presParOf" srcId="{F70CE42E-36A4-48F2-A59A-5CA04782C832}" destId="{AE624041-6EA4-4F74-8291-6CA69077FD60}" srcOrd="10" destOrd="0" presId="urn:microsoft.com/office/officeart/2005/8/layout/hProcess7"/>
    <dgm:cxn modelId="{4C107E4D-4158-4B5B-9C04-80BB7E0A0ACF}" type="presParOf" srcId="{AE624041-6EA4-4F74-8291-6CA69077FD60}" destId="{7CD41685-EF8D-44E4-ABB5-51CCB5ACC7D1}" srcOrd="0" destOrd="0" presId="urn:microsoft.com/office/officeart/2005/8/layout/hProcess7"/>
    <dgm:cxn modelId="{062E22E4-8A40-48EA-8CA4-287248D302AC}" type="presParOf" srcId="{AE624041-6EA4-4F74-8291-6CA69077FD60}" destId="{16D01B7F-B6DB-46D1-9EE5-C44918026F84}" srcOrd="1" destOrd="0" presId="urn:microsoft.com/office/officeart/2005/8/layout/hProcess7"/>
    <dgm:cxn modelId="{702228FD-05C6-4FA7-A8D1-608CD57AE146}" type="presParOf" srcId="{AE624041-6EA4-4F74-8291-6CA69077FD60}" destId="{509594F5-2D9F-4052-8860-A1DE46A45836}" srcOrd="2" destOrd="0" presId="urn:microsoft.com/office/officeart/2005/8/layout/hProcess7"/>
    <dgm:cxn modelId="{F618B5F5-A7A5-464A-AC94-132DB4AC8E99}" type="presParOf" srcId="{F70CE42E-36A4-48F2-A59A-5CA04782C832}" destId="{A51942D0-528F-4DE7-B4C3-B86CAD9A0C92}" srcOrd="11" destOrd="0" presId="urn:microsoft.com/office/officeart/2005/8/layout/hProcess7"/>
    <dgm:cxn modelId="{8B67A372-A6CF-4688-8190-D1CF5D61D39E}" type="presParOf" srcId="{F70CE42E-36A4-48F2-A59A-5CA04782C832}" destId="{F99AA797-AE9C-4A4B-886B-D99AC0DA3EE9}" srcOrd="12" destOrd="0" presId="urn:microsoft.com/office/officeart/2005/8/layout/hProcess7"/>
    <dgm:cxn modelId="{1E206F87-BBA2-4FBD-96A0-86B66B86DC20}" type="presParOf" srcId="{F99AA797-AE9C-4A4B-886B-D99AC0DA3EE9}" destId="{B997FE58-56A5-4CEF-80BA-FDF3772F8ADA}" srcOrd="0" destOrd="0" presId="urn:microsoft.com/office/officeart/2005/8/layout/hProcess7"/>
    <dgm:cxn modelId="{76A8A058-E1DF-491B-8221-E13773371132}" type="presParOf" srcId="{F99AA797-AE9C-4A4B-886B-D99AC0DA3EE9}" destId="{F5EE8E3B-D01D-49DA-9DE1-4C1D470653D8}" srcOrd="1" destOrd="0" presId="urn:microsoft.com/office/officeart/2005/8/layout/hProcess7"/>
    <dgm:cxn modelId="{C157BDEA-F294-4F0E-8FD0-AD9BAC4B683C}" type="presParOf" srcId="{F99AA797-AE9C-4A4B-886B-D99AC0DA3EE9}" destId="{40917A7A-7E8D-496A-A513-A7078E1FCB07}" srcOrd="2" destOrd="0" presId="urn:microsoft.com/office/officeart/2005/8/layout/hProcess7"/>
    <dgm:cxn modelId="{EB397A15-F82E-4613-8B56-7FA360E650C1}" type="presParOf" srcId="{F70CE42E-36A4-48F2-A59A-5CA04782C832}" destId="{674796B7-177F-4509-8D6F-20A7EB746625}" srcOrd="13" destOrd="0" presId="urn:microsoft.com/office/officeart/2005/8/layout/hProcess7"/>
    <dgm:cxn modelId="{F79CD0EE-A598-43B7-B431-A1DCEFBCA65E}" type="presParOf" srcId="{F70CE42E-36A4-48F2-A59A-5CA04782C832}" destId="{7D128923-B7BA-48D2-BF10-09667E7B61E4}" srcOrd="14" destOrd="0" presId="urn:microsoft.com/office/officeart/2005/8/layout/hProcess7"/>
    <dgm:cxn modelId="{5D407724-7619-4DA0-89DF-1CDCD6371C3B}" type="presParOf" srcId="{7D128923-B7BA-48D2-BF10-09667E7B61E4}" destId="{09FAC811-DA15-4875-BC30-A1C55D9B5EDC}" srcOrd="0" destOrd="0" presId="urn:microsoft.com/office/officeart/2005/8/layout/hProcess7"/>
    <dgm:cxn modelId="{7BE93E4A-BCFD-48D5-9C26-76F51D970F93}" type="presParOf" srcId="{7D128923-B7BA-48D2-BF10-09667E7B61E4}" destId="{EF3ED4F8-9713-414B-8DA0-BE1993662BAB}" srcOrd="1" destOrd="0" presId="urn:microsoft.com/office/officeart/2005/8/layout/hProcess7"/>
    <dgm:cxn modelId="{BD6A8AEC-A82B-4B34-B203-5EB2446548DA}" type="presParOf" srcId="{7D128923-B7BA-48D2-BF10-09667E7B61E4}" destId="{3E13E105-E547-4B0E-8202-BAC0FFBE1A46}" srcOrd="2" destOrd="0" presId="urn:microsoft.com/office/officeart/2005/8/layout/hProcess7"/>
    <dgm:cxn modelId="{3E522736-9163-4DEA-BA52-ADB8A26B9292}" type="presParOf" srcId="{F70CE42E-36A4-48F2-A59A-5CA04782C832}" destId="{82B9216E-2898-4AA4-9F85-F4C9B41C943C}" srcOrd="15" destOrd="0" presId="urn:microsoft.com/office/officeart/2005/8/layout/hProcess7"/>
    <dgm:cxn modelId="{C4A3D3CA-505C-4D26-B28E-654F5F652FF0}" type="presParOf" srcId="{F70CE42E-36A4-48F2-A59A-5CA04782C832}" destId="{4B0EBEAF-A38A-408F-A674-04B9C3E5F407}" srcOrd="16" destOrd="0" presId="urn:microsoft.com/office/officeart/2005/8/layout/hProcess7"/>
    <dgm:cxn modelId="{E5BF182D-30BC-4651-9BF5-26823299B4A2}" type="presParOf" srcId="{4B0EBEAF-A38A-408F-A674-04B9C3E5F407}" destId="{73BFCF26-BAC2-49DF-B000-8031847C55BE}" srcOrd="0" destOrd="0" presId="urn:microsoft.com/office/officeart/2005/8/layout/hProcess7"/>
    <dgm:cxn modelId="{D2E6AE03-F995-4238-9303-11A5CC2F9337}" type="presParOf" srcId="{4B0EBEAF-A38A-408F-A674-04B9C3E5F407}" destId="{DA340D14-28A4-4D6C-A24C-991BAEB1B879}" srcOrd="1" destOrd="0" presId="urn:microsoft.com/office/officeart/2005/8/layout/hProcess7"/>
    <dgm:cxn modelId="{1A5353E7-DE4C-4B6E-AC87-1BC4887748F8}" type="presParOf" srcId="{4B0EBEAF-A38A-408F-A674-04B9C3E5F407}" destId="{8EB3DDBE-871A-40CC-867C-1877DDE564CD}" srcOrd="2" destOrd="0" presId="urn:microsoft.com/office/officeart/2005/8/layout/hProcess7"/>
    <dgm:cxn modelId="{CE4AB7F0-F67D-4D8F-A945-9A9C9F7AB86D}" type="presParOf" srcId="{F70CE42E-36A4-48F2-A59A-5CA04782C832}" destId="{10345B3D-F1B8-41D1-B565-BE4C3875A138}" srcOrd="17" destOrd="0" presId="urn:microsoft.com/office/officeart/2005/8/layout/hProcess7"/>
    <dgm:cxn modelId="{360498A9-173D-4BD9-B24E-52A43E7F3345}" type="presParOf" srcId="{F70CE42E-36A4-48F2-A59A-5CA04782C832}" destId="{D50DBF88-0A64-4933-855D-1ED81A4AC051}" srcOrd="18" destOrd="0" presId="urn:microsoft.com/office/officeart/2005/8/layout/hProcess7"/>
    <dgm:cxn modelId="{C797F3DA-B1AA-4D5F-89A9-1C24E6E81297}" type="presParOf" srcId="{D50DBF88-0A64-4933-855D-1ED81A4AC051}" destId="{2E86F430-2731-4C67-A1C9-596CA4F068B5}" srcOrd="0" destOrd="0" presId="urn:microsoft.com/office/officeart/2005/8/layout/hProcess7"/>
    <dgm:cxn modelId="{0E38A173-0D30-4874-9F4D-66F67C5F258E}" type="presParOf" srcId="{D50DBF88-0A64-4933-855D-1ED81A4AC051}" destId="{4905FB2D-A848-4CB3-969D-94E24862E40F}" srcOrd="1" destOrd="0" presId="urn:microsoft.com/office/officeart/2005/8/layout/hProcess7"/>
    <dgm:cxn modelId="{EF15693A-5DE0-4D9C-AEDE-E2C63D703F6E}" type="presParOf" srcId="{D50DBF88-0A64-4933-855D-1ED81A4AC051}" destId="{193E7C34-6C37-45E9-9BDD-A469FC229789}" srcOrd="2" destOrd="0" presId="urn:microsoft.com/office/officeart/2005/8/layout/hProcess7"/>
    <dgm:cxn modelId="{26FFCC56-21CF-4648-A693-C184F3504DC4}" type="presParOf" srcId="{F70CE42E-36A4-48F2-A59A-5CA04782C832}" destId="{B9FAEBAB-AA72-4B7A-8F7A-96210BF30400}" srcOrd="19" destOrd="0" presId="urn:microsoft.com/office/officeart/2005/8/layout/hProcess7"/>
    <dgm:cxn modelId="{CD341111-1962-4A9D-9614-0FCA951F4BA2}" type="presParOf" srcId="{F70CE42E-36A4-48F2-A59A-5CA04782C832}" destId="{7708E1B8-D1EC-4DE2-9699-950D5AB2520E}" srcOrd="20" destOrd="0" presId="urn:microsoft.com/office/officeart/2005/8/layout/hProcess7"/>
    <dgm:cxn modelId="{C317B78A-0503-43B8-A25F-3DDC7A191F08}" type="presParOf" srcId="{7708E1B8-D1EC-4DE2-9699-950D5AB2520E}" destId="{C41EB08C-1E6A-4677-AB41-D0375481DD98}" srcOrd="0" destOrd="0" presId="urn:microsoft.com/office/officeart/2005/8/layout/hProcess7"/>
    <dgm:cxn modelId="{84DB082B-0F16-4E48-A219-447C6D79D917}" type="presParOf" srcId="{7708E1B8-D1EC-4DE2-9699-950D5AB2520E}" destId="{D6199CDC-FD4E-450B-B929-10D03AF7AB67}" srcOrd="1" destOrd="0" presId="urn:microsoft.com/office/officeart/2005/8/layout/hProcess7"/>
    <dgm:cxn modelId="{D67E7F42-362E-4710-B844-EF8E71751072}" type="presParOf" srcId="{7708E1B8-D1EC-4DE2-9699-950D5AB2520E}" destId="{4BA8E46C-0CB0-4BB4-9615-F29F1C175DA8}" srcOrd="2" destOrd="0" presId="urn:microsoft.com/office/officeart/2005/8/layout/hProcess7"/>
    <dgm:cxn modelId="{11444522-12E0-42AF-BE71-F48E53BE5E59}" type="presParOf" srcId="{F70CE42E-36A4-48F2-A59A-5CA04782C832}" destId="{E27A0161-5ACD-415A-B4FD-EBDDB3FA0350}" srcOrd="21" destOrd="0" presId="urn:microsoft.com/office/officeart/2005/8/layout/hProcess7"/>
    <dgm:cxn modelId="{8C07153B-A26E-4328-9082-EDF697B0479D}" type="presParOf" srcId="{F70CE42E-36A4-48F2-A59A-5CA04782C832}" destId="{9B93B475-7558-463B-A7AB-B13FF1F4DF3E}" srcOrd="22" destOrd="0" presId="urn:microsoft.com/office/officeart/2005/8/layout/hProcess7"/>
    <dgm:cxn modelId="{DF3CBEE4-FC70-45AF-A5C1-604ADA12EAE4}" type="presParOf" srcId="{9B93B475-7558-463B-A7AB-B13FF1F4DF3E}" destId="{C78B9F0C-95C8-49C3-81F5-899D70D8847C}" srcOrd="0" destOrd="0" presId="urn:microsoft.com/office/officeart/2005/8/layout/hProcess7"/>
    <dgm:cxn modelId="{A1B665F9-6574-4E62-8AF5-B4E31AEEA2D2}" type="presParOf" srcId="{9B93B475-7558-463B-A7AB-B13FF1F4DF3E}" destId="{5C44DA78-7F66-44A2-8CF2-B2583BA26BE2}" srcOrd="1" destOrd="0" presId="urn:microsoft.com/office/officeart/2005/8/layout/hProcess7"/>
    <dgm:cxn modelId="{E6D642AE-074F-4C99-9F75-2C6F95755DE3}" type="presParOf" srcId="{9B93B475-7558-463B-A7AB-B13FF1F4DF3E}" destId="{9BA7F9BE-FAC9-4E6D-BB56-B6C7AD8923D9}" srcOrd="2" destOrd="0" presId="urn:microsoft.com/office/officeart/2005/8/layout/hProcess7"/>
    <dgm:cxn modelId="{6E15D4A4-D624-467E-807C-1BE1C9D1AE89}" type="presParOf" srcId="{F70CE42E-36A4-48F2-A59A-5CA04782C832}" destId="{CE8F8D99-00F1-4167-B279-9A0285E0D1A7}" srcOrd="23" destOrd="0" presId="urn:microsoft.com/office/officeart/2005/8/layout/hProcess7"/>
    <dgm:cxn modelId="{661C2E74-D59F-47FD-8929-3624AD3A6C5E}" type="presParOf" srcId="{F70CE42E-36A4-48F2-A59A-5CA04782C832}" destId="{A03A572B-F522-4A03-80F0-18BA351C1560}" srcOrd="24" destOrd="0" presId="urn:microsoft.com/office/officeart/2005/8/layout/hProcess7"/>
    <dgm:cxn modelId="{3EAAE3C0-433B-425A-8BB8-2A652714A281}" type="presParOf" srcId="{A03A572B-F522-4A03-80F0-18BA351C1560}" destId="{E0C634DA-0B93-4A78-9B9A-B062BEBDCE3F}" srcOrd="0" destOrd="0" presId="urn:microsoft.com/office/officeart/2005/8/layout/hProcess7"/>
    <dgm:cxn modelId="{38C2C96D-7D76-48A8-927F-35435964386A}" type="presParOf" srcId="{A03A572B-F522-4A03-80F0-18BA351C1560}" destId="{B253683D-7912-46E3-A897-3BF58B1F5410}" srcOrd="1" destOrd="0" presId="urn:microsoft.com/office/officeart/2005/8/layout/hProcess7"/>
    <dgm:cxn modelId="{27C276D5-9460-481A-888B-390287F47234}" type="presParOf" srcId="{A03A572B-F522-4A03-80F0-18BA351C1560}" destId="{B18F3DDA-A728-4699-8BD7-180031A8056A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29B95B2C-68FE-4CE2-9418-E070480ECCA4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9DC19C43-0E76-4E67-89C7-7B917B97D099}" type="parTrans" cxnId="{B0F7DA18-5918-44A3-9B57-8A10FAD66DAB}">
      <dgm:prSet/>
      <dgm:spPr/>
      <dgm:t>
        <a:bodyPr/>
        <a:lstStyle/>
        <a:p>
          <a:endParaRPr lang="en-US"/>
        </a:p>
      </dgm:t>
    </dgm:pt>
    <dgm:pt modelId="{BA8000B1-2816-4D95-85BD-F40D8D0007C5}" type="sibTrans" cxnId="{B0F7DA18-5918-44A3-9B57-8A10FAD66DAB}">
      <dgm:prSet/>
      <dgm:spPr/>
      <dgm:t>
        <a:bodyPr/>
        <a:lstStyle/>
        <a:p>
          <a:endParaRPr lang="en-US"/>
        </a:p>
      </dgm:t>
    </dgm:pt>
    <dgm:pt modelId="{37DE436F-67A5-4A83-894A-6C33413070B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E2659796-C01C-4667-96CE-89117845CB7B}" type="parTrans" cxnId="{1DF65D59-9ED7-4A6E-83B9-07CBF7FA0311}">
      <dgm:prSet/>
      <dgm:spPr/>
      <dgm:t>
        <a:bodyPr/>
        <a:lstStyle/>
        <a:p>
          <a:endParaRPr lang="en-US"/>
        </a:p>
      </dgm:t>
    </dgm:pt>
    <dgm:pt modelId="{81B8EFA4-7EAA-4892-AADC-096C8910B253}" type="sibTrans" cxnId="{1DF65D59-9ED7-4A6E-83B9-07CBF7FA0311}">
      <dgm:prSet/>
      <dgm:spPr/>
      <dgm:t>
        <a:bodyPr/>
        <a:lstStyle/>
        <a:p>
          <a:endParaRPr lang="en-US"/>
        </a:p>
      </dgm:t>
    </dgm:pt>
    <dgm:pt modelId="{8BBE7038-6F2E-4112-951E-54ECA3542AFE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C8D9DD54-3580-4F8A-9E2E-24EA3DA90262}" type="parTrans" cxnId="{69EEFAB5-9120-4519-A6FD-0475619CFB65}">
      <dgm:prSet/>
      <dgm:spPr/>
      <dgm:t>
        <a:bodyPr/>
        <a:lstStyle/>
        <a:p>
          <a:endParaRPr lang="en-US"/>
        </a:p>
      </dgm:t>
    </dgm:pt>
    <dgm:pt modelId="{6BD9FA42-FA4D-48D4-9AC6-96F5D24CC7E1}" type="sibTrans" cxnId="{69EEFAB5-9120-4519-A6FD-0475619CFB65}">
      <dgm:prSet/>
      <dgm:spPr/>
      <dgm:t>
        <a:bodyPr/>
        <a:lstStyle/>
        <a:p>
          <a:endParaRPr lang="en-US"/>
        </a:p>
      </dgm:t>
    </dgm:pt>
    <dgm:pt modelId="{DEB82DE2-2704-4494-BD08-B5A8F96B77CD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A2F77BD-0FA5-4579-92CA-6018B6279A36}" type="parTrans" cxnId="{E82A0322-BB43-4DD6-83E6-A4BC3946EBF3}">
      <dgm:prSet/>
      <dgm:spPr/>
      <dgm:t>
        <a:bodyPr/>
        <a:lstStyle/>
        <a:p>
          <a:endParaRPr lang="en-US"/>
        </a:p>
      </dgm:t>
    </dgm:pt>
    <dgm:pt modelId="{5206DE5F-498B-4109-8A33-D8682D8B1E77}" type="sibTrans" cxnId="{E82A0322-BB43-4DD6-83E6-A4BC3946EBF3}">
      <dgm:prSet/>
      <dgm:spPr/>
      <dgm:t>
        <a:bodyPr/>
        <a:lstStyle/>
        <a:p>
          <a:endParaRPr lang="en-US"/>
        </a:p>
      </dgm:t>
    </dgm:pt>
    <dgm:pt modelId="{AC3BE86F-0F82-4836-B62D-E26E1F382407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A263F17E-B05C-4816-BC2F-20E40BB196C0}" type="parTrans" cxnId="{E764A002-868C-4CCC-AAF7-D36EC356207E}">
      <dgm:prSet/>
      <dgm:spPr/>
      <dgm:t>
        <a:bodyPr/>
        <a:lstStyle/>
        <a:p>
          <a:endParaRPr lang="en-US"/>
        </a:p>
      </dgm:t>
    </dgm:pt>
    <dgm:pt modelId="{3E35E8A1-F8EE-42D6-A5AB-655C3F7E4EE1}" type="sibTrans" cxnId="{E764A002-868C-4CCC-AAF7-D36EC356207E}">
      <dgm:prSet/>
      <dgm:spPr/>
      <dgm:t>
        <a:bodyPr/>
        <a:lstStyle/>
        <a:p>
          <a:endParaRPr lang="en-US"/>
        </a:p>
      </dgm:t>
    </dgm:pt>
    <dgm:pt modelId="{C1611F0F-72B0-42D4-A963-2D67D11FE86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2CF5536D-3585-40D9-BFED-F6C2E4D25A22}" type="parTrans" cxnId="{4A89DB9F-27E0-4321-90A7-DF67D3DE6A2F}">
      <dgm:prSet/>
      <dgm:spPr/>
      <dgm:t>
        <a:bodyPr/>
        <a:lstStyle/>
        <a:p>
          <a:endParaRPr lang="en-US"/>
        </a:p>
      </dgm:t>
    </dgm:pt>
    <dgm:pt modelId="{9EE3111B-CA68-4D6A-B14D-0F73923555A3}" type="sibTrans" cxnId="{4A89DB9F-27E0-4321-90A7-DF67D3DE6A2F}">
      <dgm:prSet/>
      <dgm:spPr/>
      <dgm:t>
        <a:bodyPr/>
        <a:lstStyle/>
        <a:p>
          <a:endParaRPr lang="en-US"/>
        </a:p>
      </dgm:t>
    </dgm:pt>
    <dgm:pt modelId="{2CB5DA36-CE9B-49A2-8FF7-521B7B1D3A1F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42F3BC73-A9FE-4840-817C-E0A49B4E4CD4}" type="parTrans" cxnId="{F6694C40-54A6-4BFC-9399-82746FC38F1E}">
      <dgm:prSet/>
      <dgm:spPr/>
      <dgm:t>
        <a:bodyPr/>
        <a:lstStyle/>
        <a:p>
          <a:endParaRPr lang="en-US"/>
        </a:p>
      </dgm:t>
    </dgm:pt>
    <dgm:pt modelId="{8E9302BA-6B34-4EC3-A7B0-4EC4BF3172A5}" type="sibTrans" cxnId="{F6694C40-54A6-4BFC-9399-82746FC38F1E}">
      <dgm:prSet/>
      <dgm:spPr/>
      <dgm:t>
        <a:bodyPr/>
        <a:lstStyle/>
        <a:p>
          <a:endParaRPr lang="en-US"/>
        </a:p>
      </dgm:t>
    </dgm:pt>
    <dgm:pt modelId="{675EFF12-D344-46F5-A040-FC72A612AD1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9093CF0E-1088-4786-A9A0-9AF65C405C9A}" type="parTrans" cxnId="{53E9A92C-CBC2-46B0-8588-D7DA07FAE290}">
      <dgm:prSet/>
      <dgm:spPr/>
      <dgm:t>
        <a:bodyPr/>
        <a:lstStyle/>
        <a:p>
          <a:endParaRPr lang="en-US"/>
        </a:p>
      </dgm:t>
    </dgm:pt>
    <dgm:pt modelId="{E84B47B5-E8D1-4FA9-9358-0BABDAA19B4F}" type="sibTrans" cxnId="{53E9A92C-CBC2-46B0-8588-D7DA07FAE290}">
      <dgm:prSet/>
      <dgm:spPr/>
      <dgm:t>
        <a:bodyPr/>
        <a:lstStyle/>
        <a:p>
          <a:endParaRPr lang="en-US"/>
        </a:p>
      </dgm:t>
    </dgm:pt>
    <dgm:pt modelId="{D0DAA717-EF39-4EAB-AC8D-A59F15529DEF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AE98BCF4-6EDF-4323-9FED-5C71400280A4}" type="parTrans" cxnId="{5C06D0C4-1DB2-434C-A27D-B2175AB19D63}">
      <dgm:prSet/>
      <dgm:spPr/>
      <dgm:t>
        <a:bodyPr/>
        <a:lstStyle/>
        <a:p>
          <a:endParaRPr lang="en-US"/>
        </a:p>
      </dgm:t>
    </dgm:pt>
    <dgm:pt modelId="{16EEEF22-FF94-4CF5-AE4D-ADB60EDF7CD3}" type="sibTrans" cxnId="{5C06D0C4-1DB2-434C-A27D-B2175AB19D63}">
      <dgm:prSet/>
      <dgm:spPr/>
      <dgm:t>
        <a:bodyPr/>
        <a:lstStyle/>
        <a:p>
          <a:endParaRPr lang="en-US"/>
        </a:p>
      </dgm:t>
    </dgm:pt>
    <dgm:pt modelId="{6546472C-F12E-487C-A626-027C491CD0F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2EA90FAC-474D-4338-A3C9-D7D299178435}" type="parTrans" cxnId="{97BE57B6-D7B9-472F-96FC-9F550DAA963E}">
      <dgm:prSet/>
      <dgm:spPr/>
      <dgm:t>
        <a:bodyPr/>
        <a:lstStyle/>
        <a:p>
          <a:endParaRPr lang="en-US"/>
        </a:p>
      </dgm:t>
    </dgm:pt>
    <dgm:pt modelId="{EAB008E4-7603-4C31-979A-7B2C1B0B641A}" type="sibTrans" cxnId="{97BE57B6-D7B9-472F-96FC-9F550DAA963E}">
      <dgm:prSet/>
      <dgm:spPr/>
      <dgm:t>
        <a:bodyPr/>
        <a:lstStyle/>
        <a:p>
          <a:endParaRPr lang="en-US"/>
        </a:p>
      </dgm:t>
    </dgm:pt>
    <dgm:pt modelId="{663EF307-73A5-4250-8661-1A78E63FB2FE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0E6AD4FF-4057-49E7-8264-7BC3B6E147E2}" type="parTrans" cxnId="{90037F62-D7CB-4558-8497-C5DDCE6A63A7}">
      <dgm:prSet/>
      <dgm:spPr/>
      <dgm:t>
        <a:bodyPr/>
        <a:lstStyle/>
        <a:p>
          <a:endParaRPr lang="en-US"/>
        </a:p>
      </dgm:t>
    </dgm:pt>
    <dgm:pt modelId="{924ADA45-A86B-46F6-A4D0-CB1F4001AFEF}" type="sibTrans" cxnId="{90037F62-D7CB-4558-8497-C5DDCE6A63A7}">
      <dgm:prSet/>
      <dgm:spPr/>
      <dgm:t>
        <a:bodyPr/>
        <a:lstStyle/>
        <a:p>
          <a:endParaRPr lang="en-US"/>
        </a:p>
      </dgm:t>
    </dgm:pt>
    <dgm:pt modelId="{C2E29588-3B15-4E62-A4F0-2F88BE898F2C}">
      <dgm:prSet phldrT="[Text]"/>
      <dgm:spPr/>
      <dgm:t>
        <a:bodyPr/>
        <a:lstStyle/>
        <a:p>
          <a:endParaRPr lang="en-US" dirty="0"/>
        </a:p>
      </dgm:t>
    </dgm:pt>
    <dgm:pt modelId="{4BCD2307-60C7-49CB-BF44-98F393E259C3}" type="parTrans" cxnId="{D188A02D-4D62-4963-969F-40E5A8407032}">
      <dgm:prSet/>
      <dgm:spPr/>
      <dgm:t>
        <a:bodyPr/>
        <a:lstStyle/>
        <a:p>
          <a:endParaRPr lang="en-US"/>
        </a:p>
      </dgm:t>
    </dgm:pt>
    <dgm:pt modelId="{5A54A241-FB4D-4738-A244-C69F39BA4A08}" type="sibTrans" cxnId="{D188A02D-4D62-4963-969F-40E5A8407032}">
      <dgm:prSet/>
      <dgm:spPr/>
      <dgm:t>
        <a:bodyPr/>
        <a:lstStyle/>
        <a:p>
          <a:endParaRPr lang="en-US"/>
        </a:p>
      </dgm:t>
    </dgm:pt>
    <dgm:pt modelId="{442D626D-64B9-4930-ADCC-58D5E840C222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A2893985-05CC-4DDB-AC00-56CC6138DA59}" type="parTrans" cxnId="{E4F011E6-D8BD-47E2-8996-37EBF0F0A576}">
      <dgm:prSet/>
      <dgm:spPr/>
      <dgm:t>
        <a:bodyPr/>
        <a:lstStyle/>
        <a:p>
          <a:endParaRPr lang="en-US"/>
        </a:p>
      </dgm:t>
    </dgm:pt>
    <dgm:pt modelId="{1F7C1083-5E62-447F-AE4F-2CB5A9758C55}" type="sibTrans" cxnId="{E4F011E6-D8BD-47E2-8996-37EBF0F0A576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D6BCD0D5-7E7E-44DF-865C-89E1210BBE62}" type="pres">
      <dgm:prSet presAssocID="{37DE436F-67A5-4A83-894A-6C33413070B6}" presName="compositeNode" presStyleCnt="0">
        <dgm:presLayoutVars>
          <dgm:bulletEnabled val="1"/>
        </dgm:presLayoutVars>
      </dgm:prSet>
      <dgm:spPr/>
    </dgm:pt>
    <dgm:pt modelId="{06645562-F445-4131-9347-11AA6C2277D3}" type="pres">
      <dgm:prSet presAssocID="{37DE436F-67A5-4A83-894A-6C33413070B6}" presName="bgRect" presStyleLbl="node1" presStyleIdx="1" presStyleCnt="7"/>
      <dgm:spPr/>
      <dgm:t>
        <a:bodyPr/>
        <a:lstStyle/>
        <a:p>
          <a:endParaRPr lang="en-US"/>
        </a:p>
      </dgm:t>
    </dgm:pt>
    <dgm:pt modelId="{C9963FF1-8179-4D91-AB36-A0A9B7314EF9}" type="pres">
      <dgm:prSet presAssocID="{37DE436F-67A5-4A83-894A-6C33413070B6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E4F6E9-75DF-42DD-85CC-C03DEEBCA949}" type="pres">
      <dgm:prSet presAssocID="{37DE436F-67A5-4A83-894A-6C33413070B6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A6DE49-4B55-4CF5-92E9-A0D791667D81}" type="pres">
      <dgm:prSet presAssocID="{81B8EFA4-7EAA-4892-AADC-096C8910B253}" presName="hSp" presStyleCnt="0"/>
      <dgm:spPr/>
    </dgm:pt>
    <dgm:pt modelId="{9E383A60-5048-4708-B8C4-E737481C5FE7}" type="pres">
      <dgm:prSet presAssocID="{81B8EFA4-7EAA-4892-AADC-096C8910B253}" presName="vProcSp" presStyleCnt="0"/>
      <dgm:spPr/>
    </dgm:pt>
    <dgm:pt modelId="{6C2EB2A5-9B33-4EA7-BCAD-B38B497438F8}" type="pres">
      <dgm:prSet presAssocID="{81B8EFA4-7EAA-4892-AADC-096C8910B253}" presName="vSp1" presStyleCnt="0"/>
      <dgm:spPr/>
    </dgm:pt>
    <dgm:pt modelId="{7384107B-00D2-40AC-AD03-F977622423B8}" type="pres">
      <dgm:prSet presAssocID="{81B8EFA4-7EAA-4892-AADC-096C8910B253}" presName="simulatedConn" presStyleLbl="solidFgAcc1" presStyleIdx="1" presStyleCnt="6"/>
      <dgm:spPr/>
    </dgm:pt>
    <dgm:pt modelId="{B826FD09-C33D-4E83-B37E-43787DAA7C62}" type="pres">
      <dgm:prSet presAssocID="{81B8EFA4-7EAA-4892-AADC-096C8910B253}" presName="vSp2" presStyleCnt="0"/>
      <dgm:spPr/>
    </dgm:pt>
    <dgm:pt modelId="{8A73E4FA-AAA8-4AC9-84B2-90CAE20E0264}" type="pres">
      <dgm:prSet presAssocID="{81B8EFA4-7EAA-4892-AADC-096C8910B253}" presName="sibTrans" presStyleCnt="0"/>
      <dgm:spPr/>
    </dgm:pt>
    <dgm:pt modelId="{9248383B-8249-400E-A2AA-76039CFB133B}" type="pres">
      <dgm:prSet presAssocID="{DEB82DE2-2704-4494-BD08-B5A8F96B77CD}" presName="compositeNode" presStyleCnt="0">
        <dgm:presLayoutVars>
          <dgm:bulletEnabled val="1"/>
        </dgm:presLayoutVars>
      </dgm:prSet>
      <dgm:spPr/>
    </dgm:pt>
    <dgm:pt modelId="{CE13CF7B-51A6-4735-A308-31B0D6B6A84C}" type="pres">
      <dgm:prSet presAssocID="{DEB82DE2-2704-4494-BD08-B5A8F96B77CD}" presName="bgRect" presStyleLbl="node1" presStyleIdx="2" presStyleCnt="7"/>
      <dgm:spPr/>
      <dgm:t>
        <a:bodyPr/>
        <a:lstStyle/>
        <a:p>
          <a:endParaRPr lang="en-US"/>
        </a:p>
      </dgm:t>
    </dgm:pt>
    <dgm:pt modelId="{051755AD-6543-4F9C-8EA5-B783E577F677}" type="pres">
      <dgm:prSet presAssocID="{DEB82DE2-2704-4494-BD08-B5A8F96B77CD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F6F97A-68A3-4C2C-B26D-DDBED648D307}" type="pres">
      <dgm:prSet presAssocID="{DEB82DE2-2704-4494-BD08-B5A8F96B77CD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ABE85B-B03B-4DA2-B3DB-B765E10C22CB}" type="pres">
      <dgm:prSet presAssocID="{5206DE5F-498B-4109-8A33-D8682D8B1E77}" presName="hSp" presStyleCnt="0"/>
      <dgm:spPr/>
    </dgm:pt>
    <dgm:pt modelId="{3DFDFCAE-27FD-4099-A9E8-AF1F777306B4}" type="pres">
      <dgm:prSet presAssocID="{5206DE5F-498B-4109-8A33-D8682D8B1E77}" presName="vProcSp" presStyleCnt="0"/>
      <dgm:spPr/>
    </dgm:pt>
    <dgm:pt modelId="{63540919-DB55-440D-9ACE-2B220FE5405C}" type="pres">
      <dgm:prSet presAssocID="{5206DE5F-498B-4109-8A33-D8682D8B1E77}" presName="vSp1" presStyleCnt="0"/>
      <dgm:spPr/>
    </dgm:pt>
    <dgm:pt modelId="{A276D0BB-2AAB-4A6A-B3B0-F85B3EA38A13}" type="pres">
      <dgm:prSet presAssocID="{5206DE5F-498B-4109-8A33-D8682D8B1E77}" presName="simulatedConn" presStyleLbl="solidFgAcc1" presStyleIdx="2" presStyleCnt="6"/>
      <dgm:spPr/>
    </dgm:pt>
    <dgm:pt modelId="{33C592CE-1A85-420E-988D-EDE9398D526F}" type="pres">
      <dgm:prSet presAssocID="{5206DE5F-498B-4109-8A33-D8682D8B1E77}" presName="vSp2" presStyleCnt="0"/>
      <dgm:spPr/>
    </dgm:pt>
    <dgm:pt modelId="{59D81ACE-FB15-48BE-BC6E-AA9D5459910F}" type="pres">
      <dgm:prSet presAssocID="{5206DE5F-498B-4109-8A33-D8682D8B1E77}" presName="sibTrans" presStyleCnt="0"/>
      <dgm:spPr/>
    </dgm:pt>
    <dgm:pt modelId="{1B43E06E-BE56-41A9-8136-31E433394F22}" type="pres">
      <dgm:prSet presAssocID="{C1611F0F-72B0-42D4-A963-2D67D11FE866}" presName="compositeNode" presStyleCnt="0">
        <dgm:presLayoutVars>
          <dgm:bulletEnabled val="1"/>
        </dgm:presLayoutVars>
      </dgm:prSet>
      <dgm:spPr/>
    </dgm:pt>
    <dgm:pt modelId="{867C6188-F1A2-44D0-BB45-F3F804A1F4AF}" type="pres">
      <dgm:prSet presAssocID="{C1611F0F-72B0-42D4-A963-2D67D11FE866}" presName="bgRect" presStyleLbl="node1" presStyleIdx="3" presStyleCnt="7"/>
      <dgm:spPr/>
      <dgm:t>
        <a:bodyPr/>
        <a:lstStyle/>
        <a:p>
          <a:endParaRPr lang="en-US"/>
        </a:p>
      </dgm:t>
    </dgm:pt>
    <dgm:pt modelId="{E2D6FB82-EF3D-4F0E-A74D-8FEA5B8FB84C}" type="pres">
      <dgm:prSet presAssocID="{C1611F0F-72B0-42D4-A963-2D67D11FE866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BD4334-8CB5-4173-B9BB-93BEF804504D}" type="pres">
      <dgm:prSet presAssocID="{C1611F0F-72B0-42D4-A963-2D67D11FE866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08E663-17E2-45E5-9555-2F85360EE4E4}" type="pres">
      <dgm:prSet presAssocID="{9EE3111B-CA68-4D6A-B14D-0F73923555A3}" presName="hSp" presStyleCnt="0"/>
      <dgm:spPr/>
    </dgm:pt>
    <dgm:pt modelId="{2970641C-3536-4C98-9ABE-CD5E9D5DE6F1}" type="pres">
      <dgm:prSet presAssocID="{9EE3111B-CA68-4D6A-B14D-0F73923555A3}" presName="vProcSp" presStyleCnt="0"/>
      <dgm:spPr/>
    </dgm:pt>
    <dgm:pt modelId="{91100DC7-EA3B-46B9-AE5D-64E8EBD76CFF}" type="pres">
      <dgm:prSet presAssocID="{9EE3111B-CA68-4D6A-B14D-0F73923555A3}" presName="vSp1" presStyleCnt="0"/>
      <dgm:spPr/>
    </dgm:pt>
    <dgm:pt modelId="{33DF9C7D-E634-45FB-BEEC-7F8F587EB565}" type="pres">
      <dgm:prSet presAssocID="{9EE3111B-CA68-4D6A-B14D-0F73923555A3}" presName="simulatedConn" presStyleLbl="solidFgAcc1" presStyleIdx="3" presStyleCnt="6"/>
      <dgm:spPr/>
    </dgm:pt>
    <dgm:pt modelId="{FC79C93D-AD57-4589-82E8-DC8502A6EA35}" type="pres">
      <dgm:prSet presAssocID="{9EE3111B-CA68-4D6A-B14D-0F73923555A3}" presName="vSp2" presStyleCnt="0"/>
      <dgm:spPr/>
    </dgm:pt>
    <dgm:pt modelId="{FF8EAAAD-AD5D-4D1C-AEA4-7FB18C304E81}" type="pres">
      <dgm:prSet presAssocID="{9EE3111B-CA68-4D6A-B14D-0F73923555A3}" presName="sibTrans" presStyleCnt="0"/>
      <dgm:spPr/>
    </dgm:pt>
    <dgm:pt modelId="{40C4C02F-3E7A-444C-9F97-62E48222FB3A}" type="pres">
      <dgm:prSet presAssocID="{675EFF12-D344-46F5-A040-FC72A612AD11}" presName="compositeNode" presStyleCnt="0">
        <dgm:presLayoutVars>
          <dgm:bulletEnabled val="1"/>
        </dgm:presLayoutVars>
      </dgm:prSet>
      <dgm:spPr/>
    </dgm:pt>
    <dgm:pt modelId="{4D1CC09A-4C4D-4655-8FBA-72BC758AFF73}" type="pres">
      <dgm:prSet presAssocID="{675EFF12-D344-46F5-A040-FC72A612AD11}" presName="bgRect" presStyleLbl="node1" presStyleIdx="4" presStyleCnt="7"/>
      <dgm:spPr/>
      <dgm:t>
        <a:bodyPr/>
        <a:lstStyle/>
        <a:p>
          <a:endParaRPr lang="en-US"/>
        </a:p>
      </dgm:t>
    </dgm:pt>
    <dgm:pt modelId="{636F1F36-D557-47C4-912E-E7B34A0AC94A}" type="pres">
      <dgm:prSet presAssocID="{675EFF12-D344-46F5-A040-FC72A612AD11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5DA546-A280-41BB-933F-92DD927CD8E5}" type="pres">
      <dgm:prSet presAssocID="{675EFF12-D344-46F5-A040-FC72A612AD11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6A980-572C-4DD4-BC83-6B1F36999ED6}" type="pres">
      <dgm:prSet presAssocID="{E84B47B5-E8D1-4FA9-9358-0BABDAA19B4F}" presName="hSp" presStyleCnt="0"/>
      <dgm:spPr/>
    </dgm:pt>
    <dgm:pt modelId="{3E540559-8F12-4EAD-AEE7-D3F1B5D9A1F3}" type="pres">
      <dgm:prSet presAssocID="{E84B47B5-E8D1-4FA9-9358-0BABDAA19B4F}" presName="vProcSp" presStyleCnt="0"/>
      <dgm:spPr/>
    </dgm:pt>
    <dgm:pt modelId="{8FBCBABD-7551-4D05-B7D4-43F9C4FB2702}" type="pres">
      <dgm:prSet presAssocID="{E84B47B5-E8D1-4FA9-9358-0BABDAA19B4F}" presName="vSp1" presStyleCnt="0"/>
      <dgm:spPr/>
    </dgm:pt>
    <dgm:pt modelId="{206BD554-402B-4D44-8246-977B552EC2CA}" type="pres">
      <dgm:prSet presAssocID="{E84B47B5-E8D1-4FA9-9358-0BABDAA19B4F}" presName="simulatedConn" presStyleLbl="solidFgAcc1" presStyleIdx="4" presStyleCnt="6"/>
      <dgm:spPr/>
    </dgm:pt>
    <dgm:pt modelId="{E4F7559F-EE92-43ED-B26E-EA2105664521}" type="pres">
      <dgm:prSet presAssocID="{E84B47B5-E8D1-4FA9-9358-0BABDAA19B4F}" presName="vSp2" presStyleCnt="0"/>
      <dgm:spPr/>
    </dgm:pt>
    <dgm:pt modelId="{65C79EB5-2553-4994-A9BA-ADBCE52A6C91}" type="pres">
      <dgm:prSet presAssocID="{E84B47B5-E8D1-4FA9-9358-0BABDAA19B4F}" presName="sibTrans" presStyleCnt="0"/>
      <dgm:spPr/>
    </dgm:pt>
    <dgm:pt modelId="{E91BF998-D52B-4CA5-9B29-F368C07838D7}" type="pres">
      <dgm:prSet presAssocID="{6546472C-F12E-487C-A626-027C491CD0FC}" presName="compositeNode" presStyleCnt="0">
        <dgm:presLayoutVars>
          <dgm:bulletEnabled val="1"/>
        </dgm:presLayoutVars>
      </dgm:prSet>
      <dgm:spPr/>
    </dgm:pt>
    <dgm:pt modelId="{28FF59CF-D1AB-4F49-A273-F747C7D74BDC}" type="pres">
      <dgm:prSet presAssocID="{6546472C-F12E-487C-A626-027C491CD0FC}" presName="bgRect" presStyleLbl="node1" presStyleIdx="5" presStyleCnt="7"/>
      <dgm:spPr/>
      <dgm:t>
        <a:bodyPr/>
        <a:lstStyle/>
        <a:p>
          <a:endParaRPr lang="en-US"/>
        </a:p>
      </dgm:t>
    </dgm:pt>
    <dgm:pt modelId="{337FB19D-BB20-4006-BED9-3E650AB1540B}" type="pres">
      <dgm:prSet presAssocID="{6546472C-F12E-487C-A626-027C491CD0FC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414974-3912-4483-B912-94B5E535CD3D}" type="pres">
      <dgm:prSet presAssocID="{6546472C-F12E-487C-A626-027C491CD0FC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AE3D0A-172B-43BA-97AA-29D8D7B46996}" type="pres">
      <dgm:prSet presAssocID="{EAB008E4-7603-4C31-979A-7B2C1B0B641A}" presName="hSp" presStyleCnt="0"/>
      <dgm:spPr/>
    </dgm:pt>
    <dgm:pt modelId="{D8015826-5569-47EF-8AA6-920943C5169B}" type="pres">
      <dgm:prSet presAssocID="{EAB008E4-7603-4C31-979A-7B2C1B0B641A}" presName="vProcSp" presStyleCnt="0"/>
      <dgm:spPr/>
    </dgm:pt>
    <dgm:pt modelId="{EA88A688-5496-4844-8CA5-8152FFB9EE1D}" type="pres">
      <dgm:prSet presAssocID="{EAB008E4-7603-4C31-979A-7B2C1B0B641A}" presName="vSp1" presStyleCnt="0"/>
      <dgm:spPr/>
    </dgm:pt>
    <dgm:pt modelId="{AF552539-3037-463B-81EB-98AC3D765DC2}" type="pres">
      <dgm:prSet presAssocID="{EAB008E4-7603-4C31-979A-7B2C1B0B641A}" presName="simulatedConn" presStyleLbl="solidFgAcc1" presStyleIdx="5" presStyleCnt="6"/>
      <dgm:spPr/>
    </dgm:pt>
    <dgm:pt modelId="{A08D2D86-491B-41EB-9E37-2DFDD6BB0317}" type="pres">
      <dgm:prSet presAssocID="{EAB008E4-7603-4C31-979A-7B2C1B0B641A}" presName="vSp2" presStyleCnt="0"/>
      <dgm:spPr/>
    </dgm:pt>
    <dgm:pt modelId="{4F78B7C8-890A-4D8B-A72A-1530107EFD44}" type="pres">
      <dgm:prSet presAssocID="{EAB008E4-7603-4C31-979A-7B2C1B0B641A}" presName="sibTrans" presStyleCnt="0"/>
      <dgm:spPr/>
    </dgm:pt>
    <dgm:pt modelId="{216E2ADE-88C3-4643-A787-3D7B6CC26CA7}" type="pres">
      <dgm:prSet presAssocID="{C2E29588-3B15-4E62-A4F0-2F88BE898F2C}" presName="compositeNode" presStyleCnt="0">
        <dgm:presLayoutVars>
          <dgm:bulletEnabled val="1"/>
        </dgm:presLayoutVars>
      </dgm:prSet>
      <dgm:spPr/>
    </dgm:pt>
    <dgm:pt modelId="{0779B23C-E1CF-461A-9C51-0B2398340B32}" type="pres">
      <dgm:prSet presAssocID="{C2E29588-3B15-4E62-A4F0-2F88BE898F2C}" presName="bgRect" presStyleLbl="node1" presStyleIdx="6" presStyleCnt="7"/>
      <dgm:spPr/>
      <dgm:t>
        <a:bodyPr/>
        <a:lstStyle/>
        <a:p>
          <a:endParaRPr lang="en-US"/>
        </a:p>
      </dgm:t>
    </dgm:pt>
    <dgm:pt modelId="{3F202B36-03CF-4FD4-9D23-D403455023C9}" type="pres">
      <dgm:prSet presAssocID="{C2E29588-3B15-4E62-A4F0-2F88BE898F2C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18A3F4-6B88-4E4D-84C5-B07A6B93A833}" type="pres">
      <dgm:prSet presAssocID="{C2E29588-3B15-4E62-A4F0-2F88BE898F2C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6BDD0BD-6377-458B-8339-5F6ED883C47E}" type="presOf" srcId="{6546472C-F12E-487C-A626-027C491CD0FC}" destId="{337FB19D-BB20-4006-BED9-3E650AB1540B}" srcOrd="1" destOrd="0" presId="urn:microsoft.com/office/officeart/2005/8/layout/hProcess7"/>
    <dgm:cxn modelId="{D188A02D-4D62-4963-969F-40E5A8407032}" srcId="{0E6A794F-D109-4209-8AC2-AD1FF2EE34B4}" destId="{C2E29588-3B15-4E62-A4F0-2F88BE898F2C}" srcOrd="6" destOrd="0" parTransId="{4BCD2307-60C7-49CB-BF44-98F393E259C3}" sibTransId="{5A54A241-FB4D-4738-A244-C69F39BA4A08}"/>
    <dgm:cxn modelId="{4A89DB9F-27E0-4321-90A7-DF67D3DE6A2F}" srcId="{0E6A794F-D109-4209-8AC2-AD1FF2EE34B4}" destId="{C1611F0F-72B0-42D4-A963-2D67D11FE866}" srcOrd="3" destOrd="0" parTransId="{2CF5536D-3585-40D9-BFED-F6C2E4D25A22}" sibTransId="{9EE3111B-CA68-4D6A-B14D-0F73923555A3}"/>
    <dgm:cxn modelId="{A3DAC38D-BBDB-44CD-BC32-B16FBA2F006B}" type="presOf" srcId="{37DE436F-67A5-4A83-894A-6C33413070B6}" destId="{06645562-F445-4131-9347-11AA6C2277D3}" srcOrd="0" destOrd="0" presId="urn:microsoft.com/office/officeart/2005/8/layout/hProcess7"/>
    <dgm:cxn modelId="{384AA260-CDB3-40B6-8D94-D34F100F76A7}" type="presOf" srcId="{C1611F0F-72B0-42D4-A963-2D67D11FE866}" destId="{867C6188-F1A2-44D0-BB45-F3F804A1F4AF}" srcOrd="0" destOrd="0" presId="urn:microsoft.com/office/officeart/2005/8/layout/hProcess7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AE8FC530-BB21-4D6A-A090-291EC85E2DD1}" type="presOf" srcId="{442D626D-64B9-4930-ADCC-58D5E840C222}" destId="{B418A3F4-6B88-4E4D-84C5-B07A6B93A833}" srcOrd="0" destOrd="0" presId="urn:microsoft.com/office/officeart/2005/8/layout/hProcess7"/>
    <dgm:cxn modelId="{69EEFAB5-9120-4519-A6FD-0475619CFB65}" srcId="{37DE436F-67A5-4A83-894A-6C33413070B6}" destId="{8BBE7038-6F2E-4112-951E-54ECA3542AFE}" srcOrd="0" destOrd="0" parTransId="{C8D9DD54-3580-4F8A-9E2E-24EA3DA90262}" sibTransId="{6BD9FA42-FA4D-48D4-9AC6-96F5D24CC7E1}"/>
    <dgm:cxn modelId="{97BE57B6-D7B9-472F-96FC-9F550DAA963E}" srcId="{0E6A794F-D109-4209-8AC2-AD1FF2EE34B4}" destId="{6546472C-F12E-487C-A626-027C491CD0FC}" srcOrd="5" destOrd="0" parTransId="{2EA90FAC-474D-4338-A3C9-D7D299178435}" sibTransId="{EAB008E4-7603-4C31-979A-7B2C1B0B641A}"/>
    <dgm:cxn modelId="{6DD73461-FE5B-495D-8AB5-06D1F1EC9958}" type="presOf" srcId="{8BBE7038-6F2E-4112-951E-54ECA3542AFE}" destId="{94E4F6E9-75DF-42DD-85CC-C03DEEBCA949}" srcOrd="0" destOrd="0" presId="urn:microsoft.com/office/officeart/2005/8/layout/hProcess7"/>
    <dgm:cxn modelId="{8E127AFF-7B3A-4518-AD71-88BC98792885}" type="presOf" srcId="{DEB82DE2-2704-4494-BD08-B5A8F96B77CD}" destId="{051755AD-6543-4F9C-8EA5-B783E577F677}" srcOrd="1" destOrd="0" presId="urn:microsoft.com/office/officeart/2005/8/layout/hProcess7"/>
    <dgm:cxn modelId="{90037F62-D7CB-4558-8497-C5DDCE6A63A7}" srcId="{6546472C-F12E-487C-A626-027C491CD0FC}" destId="{663EF307-73A5-4250-8661-1A78E63FB2FE}" srcOrd="0" destOrd="0" parTransId="{0E6AD4FF-4057-49E7-8264-7BC3B6E147E2}" sibTransId="{924ADA45-A86B-46F6-A4D0-CB1F4001AFEF}"/>
    <dgm:cxn modelId="{05542A9E-3CD7-4AC4-9A50-540230D4FC14}" type="presOf" srcId="{AC3BE86F-0F82-4836-B62D-E26E1F382407}" destId="{7BF6F97A-68A3-4C2C-B26D-DDBED648D307}" srcOrd="0" destOrd="0" presId="urn:microsoft.com/office/officeart/2005/8/layout/hProcess7"/>
    <dgm:cxn modelId="{53E9A92C-CBC2-46B0-8588-D7DA07FAE290}" srcId="{0E6A794F-D109-4209-8AC2-AD1FF2EE34B4}" destId="{675EFF12-D344-46F5-A040-FC72A612AD11}" srcOrd="4" destOrd="0" parTransId="{9093CF0E-1088-4786-A9A0-9AF65C405C9A}" sibTransId="{E84B47B5-E8D1-4FA9-9358-0BABDAA19B4F}"/>
    <dgm:cxn modelId="{1F6F8E00-5D4A-4753-A839-8B3F19C68E53}" type="presOf" srcId="{6546472C-F12E-487C-A626-027C491CD0FC}" destId="{28FF59CF-D1AB-4F49-A273-F747C7D74BDC}" srcOrd="0" destOrd="0" presId="urn:microsoft.com/office/officeart/2005/8/layout/hProcess7"/>
    <dgm:cxn modelId="{B57EA813-B8BE-45B3-B8AD-42E4F599FF23}" type="presOf" srcId="{663EF307-73A5-4250-8661-1A78E63FB2FE}" destId="{09414974-3912-4483-B912-94B5E535CD3D}" srcOrd="0" destOrd="0" presId="urn:microsoft.com/office/officeart/2005/8/layout/hProcess7"/>
    <dgm:cxn modelId="{68F0F93F-C3D2-430E-8D67-31B6B8EF6D35}" type="presOf" srcId="{C1611F0F-72B0-42D4-A963-2D67D11FE866}" destId="{E2D6FB82-EF3D-4F0E-A74D-8FEA5B8FB84C}" srcOrd="1" destOrd="0" presId="urn:microsoft.com/office/officeart/2005/8/layout/hProcess7"/>
    <dgm:cxn modelId="{29FF9798-5C97-4760-9B61-CC62B152BE06}" type="presOf" srcId="{37DE436F-67A5-4A83-894A-6C33413070B6}" destId="{C9963FF1-8179-4D91-AB36-A0A9B7314EF9}" srcOrd="1" destOrd="0" presId="urn:microsoft.com/office/officeart/2005/8/layout/hProcess7"/>
    <dgm:cxn modelId="{EFC1343C-9250-4D53-B85B-32FF565C1E40}" type="presOf" srcId="{C2E29588-3B15-4E62-A4F0-2F88BE898F2C}" destId="{3F202B36-03CF-4FD4-9D23-D403455023C9}" srcOrd="1" destOrd="0" presId="urn:microsoft.com/office/officeart/2005/8/layout/hProcess7"/>
    <dgm:cxn modelId="{E34AC030-3392-4E3D-92EE-7EFE9BD62CD5}" type="presOf" srcId="{675EFF12-D344-46F5-A040-FC72A612AD11}" destId="{4D1CC09A-4C4D-4655-8FBA-72BC758AFF73}" srcOrd="0" destOrd="0" presId="urn:microsoft.com/office/officeart/2005/8/layout/hProcess7"/>
    <dgm:cxn modelId="{E82A0322-BB43-4DD6-83E6-A4BC3946EBF3}" srcId="{0E6A794F-D109-4209-8AC2-AD1FF2EE34B4}" destId="{DEB82DE2-2704-4494-BD08-B5A8F96B77CD}" srcOrd="2" destOrd="0" parTransId="{AA2F77BD-0FA5-4579-92CA-6018B6279A36}" sibTransId="{5206DE5F-498B-4109-8A33-D8682D8B1E77}"/>
    <dgm:cxn modelId="{46BE6A92-D611-460F-918B-13E459AC0874}" type="presOf" srcId="{2CB5DA36-CE9B-49A2-8FF7-521B7B1D3A1F}" destId="{95BD4334-8CB5-4173-B9BB-93BEF804504D}" srcOrd="0" destOrd="0" presId="urn:microsoft.com/office/officeart/2005/8/layout/hProcess7"/>
    <dgm:cxn modelId="{EB1EF336-3985-4A2B-A021-72244104E48F}" type="presOf" srcId="{675EFF12-D344-46F5-A040-FC72A612AD11}" destId="{636F1F36-D557-47C4-912E-E7B34A0AC94A}" srcOrd="1" destOrd="0" presId="urn:microsoft.com/office/officeart/2005/8/layout/hProcess7"/>
    <dgm:cxn modelId="{E4F011E6-D8BD-47E2-8996-37EBF0F0A576}" srcId="{C2E29588-3B15-4E62-A4F0-2F88BE898F2C}" destId="{442D626D-64B9-4930-ADCC-58D5E840C222}" srcOrd="0" destOrd="0" parTransId="{A2893985-05CC-4DDB-AC00-56CC6138DA59}" sibTransId="{1F7C1083-5E62-447F-AE4F-2CB5A9758C55}"/>
    <dgm:cxn modelId="{1C396151-AF9A-4535-B5B4-260B8E1735AF}" type="presOf" srcId="{DEB82DE2-2704-4494-BD08-B5A8F96B77CD}" destId="{CE13CF7B-51A6-4735-A308-31B0D6B6A84C}" srcOrd="0" destOrd="0" presId="urn:microsoft.com/office/officeart/2005/8/layout/hProcess7"/>
    <dgm:cxn modelId="{C02F0978-F26B-446C-8092-3EA5ADBB912E}" type="presOf" srcId="{29B95B2C-68FE-4CE2-9418-E070480ECCA4}" destId="{8827B584-4592-4D6F-9A0F-A5520D75006D}" srcOrd="0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F6694C40-54A6-4BFC-9399-82746FC38F1E}" srcId="{C1611F0F-72B0-42D4-A963-2D67D11FE866}" destId="{2CB5DA36-CE9B-49A2-8FF7-521B7B1D3A1F}" srcOrd="0" destOrd="0" parTransId="{42F3BC73-A9FE-4840-817C-E0A49B4E4CD4}" sibTransId="{8E9302BA-6B34-4EC3-A7B0-4EC4BF3172A5}"/>
    <dgm:cxn modelId="{B0F7DA18-5918-44A3-9B57-8A10FAD66DAB}" srcId="{5803E424-BC3F-413D-AF3F-8671BBBC65B3}" destId="{29B95B2C-68FE-4CE2-9418-E070480ECCA4}" srcOrd="0" destOrd="0" parTransId="{9DC19C43-0E76-4E67-89C7-7B917B97D099}" sibTransId="{BA8000B1-2816-4D95-85BD-F40D8D0007C5}"/>
    <dgm:cxn modelId="{1DF65D59-9ED7-4A6E-83B9-07CBF7FA0311}" srcId="{0E6A794F-D109-4209-8AC2-AD1FF2EE34B4}" destId="{37DE436F-67A5-4A83-894A-6C33413070B6}" srcOrd="1" destOrd="0" parTransId="{E2659796-C01C-4667-96CE-89117845CB7B}" sibTransId="{81B8EFA4-7EAA-4892-AADC-096C8910B253}"/>
    <dgm:cxn modelId="{E764A002-868C-4CCC-AAF7-D36EC356207E}" srcId="{DEB82DE2-2704-4494-BD08-B5A8F96B77CD}" destId="{AC3BE86F-0F82-4836-B62D-E26E1F382407}" srcOrd="0" destOrd="0" parTransId="{A263F17E-B05C-4816-BC2F-20E40BB196C0}" sibTransId="{3E35E8A1-F8EE-42D6-A5AB-655C3F7E4EE1}"/>
    <dgm:cxn modelId="{27089B76-A634-41A6-BDD6-F0A235E342BC}" type="presOf" srcId="{C2E29588-3B15-4E62-A4F0-2F88BE898F2C}" destId="{0779B23C-E1CF-461A-9C51-0B2398340B32}" srcOrd="0" destOrd="0" presId="urn:microsoft.com/office/officeart/2005/8/layout/hProcess7"/>
    <dgm:cxn modelId="{5C06D0C4-1DB2-434C-A27D-B2175AB19D63}" srcId="{675EFF12-D344-46F5-A040-FC72A612AD11}" destId="{D0DAA717-EF39-4EAB-AC8D-A59F15529DEF}" srcOrd="0" destOrd="0" parTransId="{AE98BCF4-6EDF-4323-9FED-5C71400280A4}" sibTransId="{16EEEF22-FF94-4CF5-AE4D-ADB60EDF7CD3}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086F11EB-DF2C-4AC3-A6CA-8B10E71D1F5E}" type="presOf" srcId="{D0DAA717-EF39-4EAB-AC8D-A59F15529DEF}" destId="{A55DA546-A280-41BB-933F-92DD927CD8E5}" srcOrd="0" destOrd="0" presId="urn:microsoft.com/office/officeart/2005/8/layout/hProcess7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92C2D247-D1D5-4EFF-A808-F1EC25E902B1}" type="presParOf" srcId="{F70CE42E-36A4-48F2-A59A-5CA04782C832}" destId="{D6BCD0D5-7E7E-44DF-865C-89E1210BBE62}" srcOrd="4" destOrd="0" presId="urn:microsoft.com/office/officeart/2005/8/layout/hProcess7"/>
    <dgm:cxn modelId="{2435A180-2DDC-4F23-881D-1B99FA9ACE6A}" type="presParOf" srcId="{D6BCD0D5-7E7E-44DF-865C-89E1210BBE62}" destId="{06645562-F445-4131-9347-11AA6C2277D3}" srcOrd="0" destOrd="0" presId="urn:microsoft.com/office/officeart/2005/8/layout/hProcess7"/>
    <dgm:cxn modelId="{7B8CAAC9-54B3-40FF-BBDC-33AB8509450D}" type="presParOf" srcId="{D6BCD0D5-7E7E-44DF-865C-89E1210BBE62}" destId="{C9963FF1-8179-4D91-AB36-A0A9B7314EF9}" srcOrd="1" destOrd="0" presId="urn:microsoft.com/office/officeart/2005/8/layout/hProcess7"/>
    <dgm:cxn modelId="{D69458B8-4549-4E3E-9490-28E88EFA5BC7}" type="presParOf" srcId="{D6BCD0D5-7E7E-44DF-865C-89E1210BBE62}" destId="{94E4F6E9-75DF-42DD-85CC-C03DEEBCA949}" srcOrd="2" destOrd="0" presId="urn:microsoft.com/office/officeart/2005/8/layout/hProcess7"/>
    <dgm:cxn modelId="{F1294C1C-1F32-4967-9F73-2796C18E4625}" type="presParOf" srcId="{F70CE42E-36A4-48F2-A59A-5CA04782C832}" destId="{1DA6DE49-4B55-4CF5-92E9-A0D791667D81}" srcOrd="5" destOrd="0" presId="urn:microsoft.com/office/officeart/2005/8/layout/hProcess7"/>
    <dgm:cxn modelId="{E7C5CFB7-689D-4CB7-939E-2AD7BDC99769}" type="presParOf" srcId="{F70CE42E-36A4-48F2-A59A-5CA04782C832}" destId="{9E383A60-5048-4708-B8C4-E737481C5FE7}" srcOrd="6" destOrd="0" presId="urn:microsoft.com/office/officeart/2005/8/layout/hProcess7"/>
    <dgm:cxn modelId="{6CC93671-C6CE-41A5-9095-4F5C9C84203F}" type="presParOf" srcId="{9E383A60-5048-4708-B8C4-E737481C5FE7}" destId="{6C2EB2A5-9B33-4EA7-BCAD-B38B497438F8}" srcOrd="0" destOrd="0" presId="urn:microsoft.com/office/officeart/2005/8/layout/hProcess7"/>
    <dgm:cxn modelId="{81ED40E6-533D-4FA3-B5EA-C2AC51C126DA}" type="presParOf" srcId="{9E383A60-5048-4708-B8C4-E737481C5FE7}" destId="{7384107B-00D2-40AC-AD03-F977622423B8}" srcOrd="1" destOrd="0" presId="urn:microsoft.com/office/officeart/2005/8/layout/hProcess7"/>
    <dgm:cxn modelId="{803E81D8-D33E-4074-B285-F2B9EC8DC0FA}" type="presParOf" srcId="{9E383A60-5048-4708-B8C4-E737481C5FE7}" destId="{B826FD09-C33D-4E83-B37E-43787DAA7C62}" srcOrd="2" destOrd="0" presId="urn:microsoft.com/office/officeart/2005/8/layout/hProcess7"/>
    <dgm:cxn modelId="{8890FAC4-DB1B-423E-8AED-81EE514E9527}" type="presParOf" srcId="{F70CE42E-36A4-48F2-A59A-5CA04782C832}" destId="{8A73E4FA-AAA8-4AC9-84B2-90CAE20E0264}" srcOrd="7" destOrd="0" presId="urn:microsoft.com/office/officeart/2005/8/layout/hProcess7"/>
    <dgm:cxn modelId="{44207899-EE24-4692-A3D6-0D71F5257B26}" type="presParOf" srcId="{F70CE42E-36A4-48F2-A59A-5CA04782C832}" destId="{9248383B-8249-400E-A2AA-76039CFB133B}" srcOrd="8" destOrd="0" presId="urn:microsoft.com/office/officeart/2005/8/layout/hProcess7"/>
    <dgm:cxn modelId="{0A659AD9-E1BA-4594-9CBB-78A2FE7555F9}" type="presParOf" srcId="{9248383B-8249-400E-A2AA-76039CFB133B}" destId="{CE13CF7B-51A6-4735-A308-31B0D6B6A84C}" srcOrd="0" destOrd="0" presId="urn:microsoft.com/office/officeart/2005/8/layout/hProcess7"/>
    <dgm:cxn modelId="{67CDA36A-B49A-41EB-87D2-EA1DDAA5985F}" type="presParOf" srcId="{9248383B-8249-400E-A2AA-76039CFB133B}" destId="{051755AD-6543-4F9C-8EA5-B783E577F677}" srcOrd="1" destOrd="0" presId="urn:microsoft.com/office/officeart/2005/8/layout/hProcess7"/>
    <dgm:cxn modelId="{A1942A9C-E730-4C82-AE94-53851A642410}" type="presParOf" srcId="{9248383B-8249-400E-A2AA-76039CFB133B}" destId="{7BF6F97A-68A3-4C2C-B26D-DDBED648D307}" srcOrd="2" destOrd="0" presId="urn:microsoft.com/office/officeart/2005/8/layout/hProcess7"/>
    <dgm:cxn modelId="{44EDF181-FBCA-4FC0-8982-13F902B1D2BA}" type="presParOf" srcId="{F70CE42E-36A4-48F2-A59A-5CA04782C832}" destId="{92ABE85B-B03B-4DA2-B3DB-B765E10C22CB}" srcOrd="9" destOrd="0" presId="urn:microsoft.com/office/officeart/2005/8/layout/hProcess7"/>
    <dgm:cxn modelId="{430061E0-12C4-431F-A859-D86746C7676D}" type="presParOf" srcId="{F70CE42E-36A4-48F2-A59A-5CA04782C832}" destId="{3DFDFCAE-27FD-4099-A9E8-AF1F777306B4}" srcOrd="10" destOrd="0" presId="urn:microsoft.com/office/officeart/2005/8/layout/hProcess7"/>
    <dgm:cxn modelId="{CA4D0496-986F-44D1-BE1B-522BD96A2183}" type="presParOf" srcId="{3DFDFCAE-27FD-4099-A9E8-AF1F777306B4}" destId="{63540919-DB55-440D-9ACE-2B220FE5405C}" srcOrd="0" destOrd="0" presId="urn:microsoft.com/office/officeart/2005/8/layout/hProcess7"/>
    <dgm:cxn modelId="{EAD803E6-872F-4DAF-B365-690A4F992373}" type="presParOf" srcId="{3DFDFCAE-27FD-4099-A9E8-AF1F777306B4}" destId="{A276D0BB-2AAB-4A6A-B3B0-F85B3EA38A13}" srcOrd="1" destOrd="0" presId="urn:microsoft.com/office/officeart/2005/8/layout/hProcess7"/>
    <dgm:cxn modelId="{4375455F-D023-4249-BC77-687B6BABCD7C}" type="presParOf" srcId="{3DFDFCAE-27FD-4099-A9E8-AF1F777306B4}" destId="{33C592CE-1A85-420E-988D-EDE9398D526F}" srcOrd="2" destOrd="0" presId="urn:microsoft.com/office/officeart/2005/8/layout/hProcess7"/>
    <dgm:cxn modelId="{0CDC40C4-97E1-4DCF-AC72-038C0768C987}" type="presParOf" srcId="{F70CE42E-36A4-48F2-A59A-5CA04782C832}" destId="{59D81ACE-FB15-48BE-BC6E-AA9D5459910F}" srcOrd="11" destOrd="0" presId="urn:microsoft.com/office/officeart/2005/8/layout/hProcess7"/>
    <dgm:cxn modelId="{364D4C23-C41A-4854-9E3D-4FE253B17608}" type="presParOf" srcId="{F70CE42E-36A4-48F2-A59A-5CA04782C832}" destId="{1B43E06E-BE56-41A9-8136-31E433394F22}" srcOrd="12" destOrd="0" presId="urn:microsoft.com/office/officeart/2005/8/layout/hProcess7"/>
    <dgm:cxn modelId="{1CBC4C88-7B6E-4125-B35C-EA353F2121DD}" type="presParOf" srcId="{1B43E06E-BE56-41A9-8136-31E433394F22}" destId="{867C6188-F1A2-44D0-BB45-F3F804A1F4AF}" srcOrd="0" destOrd="0" presId="urn:microsoft.com/office/officeart/2005/8/layout/hProcess7"/>
    <dgm:cxn modelId="{1AC1B836-6E9A-414A-B07E-2FDACF2CBBC4}" type="presParOf" srcId="{1B43E06E-BE56-41A9-8136-31E433394F22}" destId="{E2D6FB82-EF3D-4F0E-A74D-8FEA5B8FB84C}" srcOrd="1" destOrd="0" presId="urn:microsoft.com/office/officeart/2005/8/layout/hProcess7"/>
    <dgm:cxn modelId="{5F3744CF-BF27-4C06-A23E-2C5538EF1958}" type="presParOf" srcId="{1B43E06E-BE56-41A9-8136-31E433394F22}" destId="{95BD4334-8CB5-4173-B9BB-93BEF804504D}" srcOrd="2" destOrd="0" presId="urn:microsoft.com/office/officeart/2005/8/layout/hProcess7"/>
    <dgm:cxn modelId="{C4B3C749-0D00-4B84-9B32-10BBCB4B1848}" type="presParOf" srcId="{F70CE42E-36A4-48F2-A59A-5CA04782C832}" destId="{FD08E663-17E2-45E5-9555-2F85360EE4E4}" srcOrd="13" destOrd="0" presId="urn:microsoft.com/office/officeart/2005/8/layout/hProcess7"/>
    <dgm:cxn modelId="{A2E23BA0-DF2A-467C-A9D0-B7D0BA3DE29C}" type="presParOf" srcId="{F70CE42E-36A4-48F2-A59A-5CA04782C832}" destId="{2970641C-3536-4C98-9ABE-CD5E9D5DE6F1}" srcOrd="14" destOrd="0" presId="urn:microsoft.com/office/officeart/2005/8/layout/hProcess7"/>
    <dgm:cxn modelId="{E24313E2-6A7F-47AD-8E9D-F5E4A49F4951}" type="presParOf" srcId="{2970641C-3536-4C98-9ABE-CD5E9D5DE6F1}" destId="{91100DC7-EA3B-46B9-AE5D-64E8EBD76CFF}" srcOrd="0" destOrd="0" presId="urn:microsoft.com/office/officeart/2005/8/layout/hProcess7"/>
    <dgm:cxn modelId="{86A329D5-92F1-4BFC-BD49-A5781A33FA5D}" type="presParOf" srcId="{2970641C-3536-4C98-9ABE-CD5E9D5DE6F1}" destId="{33DF9C7D-E634-45FB-BEEC-7F8F587EB565}" srcOrd="1" destOrd="0" presId="urn:microsoft.com/office/officeart/2005/8/layout/hProcess7"/>
    <dgm:cxn modelId="{F0117635-91BF-4CBF-8830-D8A66B03C160}" type="presParOf" srcId="{2970641C-3536-4C98-9ABE-CD5E9D5DE6F1}" destId="{FC79C93D-AD57-4589-82E8-DC8502A6EA35}" srcOrd="2" destOrd="0" presId="urn:microsoft.com/office/officeart/2005/8/layout/hProcess7"/>
    <dgm:cxn modelId="{84A17DB9-F729-4341-9847-9534C3DBD933}" type="presParOf" srcId="{F70CE42E-36A4-48F2-A59A-5CA04782C832}" destId="{FF8EAAAD-AD5D-4D1C-AEA4-7FB18C304E81}" srcOrd="15" destOrd="0" presId="urn:microsoft.com/office/officeart/2005/8/layout/hProcess7"/>
    <dgm:cxn modelId="{B8EC66C0-15DD-47FE-8DF0-CD76BD555AB6}" type="presParOf" srcId="{F70CE42E-36A4-48F2-A59A-5CA04782C832}" destId="{40C4C02F-3E7A-444C-9F97-62E48222FB3A}" srcOrd="16" destOrd="0" presId="urn:microsoft.com/office/officeart/2005/8/layout/hProcess7"/>
    <dgm:cxn modelId="{B16A7CF4-FBC7-4BB7-9969-B5757BD48159}" type="presParOf" srcId="{40C4C02F-3E7A-444C-9F97-62E48222FB3A}" destId="{4D1CC09A-4C4D-4655-8FBA-72BC758AFF73}" srcOrd="0" destOrd="0" presId="urn:microsoft.com/office/officeart/2005/8/layout/hProcess7"/>
    <dgm:cxn modelId="{548984CD-B9AF-485D-B500-19B0A1314BF9}" type="presParOf" srcId="{40C4C02F-3E7A-444C-9F97-62E48222FB3A}" destId="{636F1F36-D557-47C4-912E-E7B34A0AC94A}" srcOrd="1" destOrd="0" presId="urn:microsoft.com/office/officeart/2005/8/layout/hProcess7"/>
    <dgm:cxn modelId="{43532E59-BCFC-4B8F-AC4E-A558DF9BEE87}" type="presParOf" srcId="{40C4C02F-3E7A-444C-9F97-62E48222FB3A}" destId="{A55DA546-A280-41BB-933F-92DD927CD8E5}" srcOrd="2" destOrd="0" presId="urn:microsoft.com/office/officeart/2005/8/layout/hProcess7"/>
    <dgm:cxn modelId="{3595F0BD-98E4-4E3C-AAF4-BAA563AE8CAE}" type="presParOf" srcId="{F70CE42E-36A4-48F2-A59A-5CA04782C832}" destId="{D096A980-572C-4DD4-BC83-6B1F36999ED6}" srcOrd="17" destOrd="0" presId="urn:microsoft.com/office/officeart/2005/8/layout/hProcess7"/>
    <dgm:cxn modelId="{8DF6B83C-EC36-4FCB-A99D-6BF0CEBA0329}" type="presParOf" srcId="{F70CE42E-36A4-48F2-A59A-5CA04782C832}" destId="{3E540559-8F12-4EAD-AEE7-D3F1B5D9A1F3}" srcOrd="18" destOrd="0" presId="urn:microsoft.com/office/officeart/2005/8/layout/hProcess7"/>
    <dgm:cxn modelId="{5DF20FCF-86B7-40D4-B4BC-0F2A08D5599C}" type="presParOf" srcId="{3E540559-8F12-4EAD-AEE7-D3F1B5D9A1F3}" destId="{8FBCBABD-7551-4D05-B7D4-43F9C4FB2702}" srcOrd="0" destOrd="0" presId="urn:microsoft.com/office/officeart/2005/8/layout/hProcess7"/>
    <dgm:cxn modelId="{C768519A-1651-40CF-BAD4-C0EA48BCFCAB}" type="presParOf" srcId="{3E540559-8F12-4EAD-AEE7-D3F1B5D9A1F3}" destId="{206BD554-402B-4D44-8246-977B552EC2CA}" srcOrd="1" destOrd="0" presId="urn:microsoft.com/office/officeart/2005/8/layout/hProcess7"/>
    <dgm:cxn modelId="{D63A7B1E-283D-4AF2-8938-8CC7673251C5}" type="presParOf" srcId="{3E540559-8F12-4EAD-AEE7-D3F1B5D9A1F3}" destId="{E4F7559F-EE92-43ED-B26E-EA2105664521}" srcOrd="2" destOrd="0" presId="urn:microsoft.com/office/officeart/2005/8/layout/hProcess7"/>
    <dgm:cxn modelId="{308CF858-0B4B-4DD8-8F5F-4E60686A43AA}" type="presParOf" srcId="{F70CE42E-36A4-48F2-A59A-5CA04782C832}" destId="{65C79EB5-2553-4994-A9BA-ADBCE52A6C91}" srcOrd="19" destOrd="0" presId="urn:microsoft.com/office/officeart/2005/8/layout/hProcess7"/>
    <dgm:cxn modelId="{1181844E-A52D-419B-AED1-C5C6CC86822D}" type="presParOf" srcId="{F70CE42E-36A4-48F2-A59A-5CA04782C832}" destId="{E91BF998-D52B-4CA5-9B29-F368C07838D7}" srcOrd="20" destOrd="0" presId="urn:microsoft.com/office/officeart/2005/8/layout/hProcess7"/>
    <dgm:cxn modelId="{9DB7CAF1-8F2E-48E3-804A-6DEC380EF2C5}" type="presParOf" srcId="{E91BF998-D52B-4CA5-9B29-F368C07838D7}" destId="{28FF59CF-D1AB-4F49-A273-F747C7D74BDC}" srcOrd="0" destOrd="0" presId="urn:microsoft.com/office/officeart/2005/8/layout/hProcess7"/>
    <dgm:cxn modelId="{EA50F5EB-3F2D-4684-9D9F-C67DE9766ECF}" type="presParOf" srcId="{E91BF998-D52B-4CA5-9B29-F368C07838D7}" destId="{337FB19D-BB20-4006-BED9-3E650AB1540B}" srcOrd="1" destOrd="0" presId="urn:microsoft.com/office/officeart/2005/8/layout/hProcess7"/>
    <dgm:cxn modelId="{BDB6B657-445A-459F-BF98-B261DDF5CF1C}" type="presParOf" srcId="{E91BF998-D52B-4CA5-9B29-F368C07838D7}" destId="{09414974-3912-4483-B912-94B5E535CD3D}" srcOrd="2" destOrd="0" presId="urn:microsoft.com/office/officeart/2005/8/layout/hProcess7"/>
    <dgm:cxn modelId="{C695CF43-932C-4065-9904-58A9EBBB2404}" type="presParOf" srcId="{F70CE42E-36A4-48F2-A59A-5CA04782C832}" destId="{58AE3D0A-172B-43BA-97AA-29D8D7B46996}" srcOrd="21" destOrd="0" presId="urn:microsoft.com/office/officeart/2005/8/layout/hProcess7"/>
    <dgm:cxn modelId="{19C299C2-52E0-4F3A-83DB-DA52C1D9F45A}" type="presParOf" srcId="{F70CE42E-36A4-48F2-A59A-5CA04782C832}" destId="{D8015826-5569-47EF-8AA6-920943C5169B}" srcOrd="22" destOrd="0" presId="urn:microsoft.com/office/officeart/2005/8/layout/hProcess7"/>
    <dgm:cxn modelId="{00D63D7A-4B02-4F28-A3CE-DD4064AE6812}" type="presParOf" srcId="{D8015826-5569-47EF-8AA6-920943C5169B}" destId="{EA88A688-5496-4844-8CA5-8152FFB9EE1D}" srcOrd="0" destOrd="0" presId="urn:microsoft.com/office/officeart/2005/8/layout/hProcess7"/>
    <dgm:cxn modelId="{BEF9E622-418A-4349-A491-BA168DBEEA61}" type="presParOf" srcId="{D8015826-5569-47EF-8AA6-920943C5169B}" destId="{AF552539-3037-463B-81EB-98AC3D765DC2}" srcOrd="1" destOrd="0" presId="urn:microsoft.com/office/officeart/2005/8/layout/hProcess7"/>
    <dgm:cxn modelId="{D819D117-BC3D-42E9-A093-0D06D84D6294}" type="presParOf" srcId="{D8015826-5569-47EF-8AA6-920943C5169B}" destId="{A08D2D86-491B-41EB-9E37-2DFDD6BB0317}" srcOrd="2" destOrd="0" presId="urn:microsoft.com/office/officeart/2005/8/layout/hProcess7"/>
    <dgm:cxn modelId="{0FAEC422-3E33-4F30-96D8-13FF84F0369D}" type="presParOf" srcId="{F70CE42E-36A4-48F2-A59A-5CA04782C832}" destId="{4F78B7C8-890A-4D8B-A72A-1530107EFD44}" srcOrd="23" destOrd="0" presId="urn:microsoft.com/office/officeart/2005/8/layout/hProcess7"/>
    <dgm:cxn modelId="{6E09F4F4-B3B3-46C8-8C38-32525BC5209A}" type="presParOf" srcId="{F70CE42E-36A4-48F2-A59A-5CA04782C832}" destId="{216E2ADE-88C3-4643-A787-3D7B6CC26CA7}" srcOrd="24" destOrd="0" presId="urn:microsoft.com/office/officeart/2005/8/layout/hProcess7"/>
    <dgm:cxn modelId="{01FF656F-5B39-43B8-AF25-CE5FD1B0E643}" type="presParOf" srcId="{216E2ADE-88C3-4643-A787-3D7B6CC26CA7}" destId="{0779B23C-E1CF-461A-9C51-0B2398340B32}" srcOrd="0" destOrd="0" presId="urn:microsoft.com/office/officeart/2005/8/layout/hProcess7"/>
    <dgm:cxn modelId="{1A38D8DC-85D8-431A-9D73-44284E5E9AA2}" type="presParOf" srcId="{216E2ADE-88C3-4643-A787-3D7B6CC26CA7}" destId="{3F202B36-03CF-4FD4-9D23-D403455023C9}" srcOrd="1" destOrd="0" presId="urn:microsoft.com/office/officeart/2005/8/layout/hProcess7"/>
    <dgm:cxn modelId="{6D919813-E55C-4E7A-B210-93C3EE04ACDD}" type="presParOf" srcId="{216E2ADE-88C3-4643-A787-3D7B6CC26CA7}" destId="{B418A3F4-6B88-4E4D-84C5-B07A6B93A833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09F340BF-3AF6-42F4-BBAD-38D071F707CF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8D8ADCB3-480A-469A-BD36-660EA472372C}" type="parTrans" cxnId="{5C35EE5D-5043-4E4D-B5FD-5A418405EF14}">
      <dgm:prSet/>
      <dgm:spPr/>
      <dgm:t>
        <a:bodyPr/>
        <a:lstStyle/>
        <a:p>
          <a:endParaRPr lang="en-US"/>
        </a:p>
      </dgm:t>
    </dgm:pt>
    <dgm:pt modelId="{AE7E276A-BA57-4D10-8C35-ECD86E29AB68}" type="sibTrans" cxnId="{5C35EE5D-5043-4E4D-B5FD-5A418405EF14}">
      <dgm:prSet/>
      <dgm:spPr/>
      <dgm:t>
        <a:bodyPr/>
        <a:lstStyle/>
        <a:p>
          <a:endParaRPr lang="en-US"/>
        </a:p>
      </dgm:t>
    </dgm:pt>
    <dgm:pt modelId="{6B966360-4FB9-4AF1-8C50-53D805C3A0B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811AF725-8E15-4A59-8D30-51B848DA0F99}" type="parTrans" cxnId="{2F71DA46-F211-4F30-B07D-FDF1022AD7E3}">
      <dgm:prSet/>
      <dgm:spPr/>
      <dgm:t>
        <a:bodyPr/>
        <a:lstStyle/>
        <a:p>
          <a:endParaRPr lang="en-US"/>
        </a:p>
      </dgm:t>
    </dgm:pt>
    <dgm:pt modelId="{DD0B4D6B-2590-42B7-8959-0E830A5C9F7E}" type="sibTrans" cxnId="{2F71DA46-F211-4F30-B07D-FDF1022AD7E3}">
      <dgm:prSet/>
      <dgm:spPr/>
      <dgm:t>
        <a:bodyPr/>
        <a:lstStyle/>
        <a:p>
          <a:endParaRPr lang="en-US"/>
        </a:p>
      </dgm:t>
    </dgm:pt>
    <dgm:pt modelId="{16BFD10F-847F-4936-AD27-9E9E6EEB0B16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495EA549-8F20-4D1D-806F-E00F4566EC9B}" type="parTrans" cxnId="{6D1AF029-1DB4-4D03-B4A1-6DB86FA84BB6}">
      <dgm:prSet/>
      <dgm:spPr/>
      <dgm:t>
        <a:bodyPr/>
        <a:lstStyle/>
        <a:p>
          <a:endParaRPr lang="en-US"/>
        </a:p>
      </dgm:t>
    </dgm:pt>
    <dgm:pt modelId="{EA1B058A-2193-467F-B6E2-47B3E8DA8E3E}" type="sibTrans" cxnId="{6D1AF029-1DB4-4D03-B4A1-6DB86FA84BB6}">
      <dgm:prSet/>
      <dgm:spPr/>
      <dgm:t>
        <a:bodyPr/>
        <a:lstStyle/>
        <a:p>
          <a:endParaRPr lang="en-US"/>
        </a:p>
      </dgm:t>
    </dgm:pt>
    <dgm:pt modelId="{280F87C3-D62A-4347-840E-E52F9997AEAD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0FABDD00-F423-4276-B834-5A2BF2EDE584}" type="parTrans" cxnId="{9171A9D7-5DA7-497E-86AC-64CFFE251B08}">
      <dgm:prSet/>
      <dgm:spPr/>
      <dgm:t>
        <a:bodyPr/>
        <a:lstStyle/>
        <a:p>
          <a:endParaRPr lang="en-US"/>
        </a:p>
      </dgm:t>
    </dgm:pt>
    <dgm:pt modelId="{42A3D7A1-3CA6-4F43-8AA8-187C0AB12E3E}" type="sibTrans" cxnId="{9171A9D7-5DA7-497E-86AC-64CFFE251B08}">
      <dgm:prSet/>
      <dgm:spPr/>
      <dgm:t>
        <a:bodyPr/>
        <a:lstStyle/>
        <a:p>
          <a:endParaRPr lang="en-US"/>
        </a:p>
      </dgm:t>
    </dgm:pt>
    <dgm:pt modelId="{B31DEB3C-F396-4A6D-9F0F-02CCF0A01A30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C8C326EB-D815-4C88-A473-D82069C15445}" type="parTrans" cxnId="{79AFB7BC-FD89-4320-A96A-E1168BF59AA8}">
      <dgm:prSet/>
      <dgm:spPr/>
      <dgm:t>
        <a:bodyPr/>
        <a:lstStyle/>
        <a:p>
          <a:endParaRPr lang="en-US"/>
        </a:p>
      </dgm:t>
    </dgm:pt>
    <dgm:pt modelId="{A4FE2196-ECDF-4A5E-9DF4-34C160BB48A6}" type="sibTrans" cxnId="{79AFB7BC-FD89-4320-A96A-E1168BF59AA8}">
      <dgm:prSet/>
      <dgm:spPr/>
      <dgm:t>
        <a:bodyPr/>
        <a:lstStyle/>
        <a:p>
          <a:endParaRPr lang="en-US"/>
        </a:p>
      </dgm:t>
    </dgm:pt>
    <dgm:pt modelId="{C5691F49-231B-4A60-93D0-7DE14C17252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6A7226FB-B204-4FDC-A08E-DA078BCBACB8}" type="parTrans" cxnId="{7635D75E-0C2C-4406-A99E-F96E92AE69FA}">
      <dgm:prSet/>
      <dgm:spPr/>
      <dgm:t>
        <a:bodyPr/>
        <a:lstStyle/>
        <a:p>
          <a:endParaRPr lang="en-US"/>
        </a:p>
      </dgm:t>
    </dgm:pt>
    <dgm:pt modelId="{40E86063-83ED-43F1-9455-5358ACC578A1}" type="sibTrans" cxnId="{7635D75E-0C2C-4406-A99E-F96E92AE69FA}">
      <dgm:prSet/>
      <dgm:spPr/>
      <dgm:t>
        <a:bodyPr/>
        <a:lstStyle/>
        <a:p>
          <a:endParaRPr lang="en-US"/>
        </a:p>
      </dgm:t>
    </dgm:pt>
    <dgm:pt modelId="{635022E9-DFC3-4523-B7B7-532635101B6A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3C266E19-491B-492C-9D73-6E930F367994}" type="parTrans" cxnId="{FB9B482E-A791-4AFA-A533-C5907E01839F}">
      <dgm:prSet/>
      <dgm:spPr/>
      <dgm:t>
        <a:bodyPr/>
        <a:lstStyle/>
        <a:p>
          <a:endParaRPr lang="en-US"/>
        </a:p>
      </dgm:t>
    </dgm:pt>
    <dgm:pt modelId="{9DEF8F38-E44D-436D-9977-EBAF9E0FE26A}" type="sibTrans" cxnId="{FB9B482E-A791-4AFA-A533-C5907E01839F}">
      <dgm:prSet/>
      <dgm:spPr/>
      <dgm:t>
        <a:bodyPr/>
        <a:lstStyle/>
        <a:p>
          <a:endParaRPr lang="en-US"/>
        </a:p>
      </dgm:t>
    </dgm:pt>
    <dgm:pt modelId="{C13AAB8A-0CC6-42B5-AED6-B9226BD7176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9EE742E1-AD15-45F5-A138-D5840C3F5FA0}" type="parTrans" cxnId="{E534BB84-F353-4D57-B80B-BE719CC1B01D}">
      <dgm:prSet/>
      <dgm:spPr/>
      <dgm:t>
        <a:bodyPr/>
        <a:lstStyle/>
        <a:p>
          <a:endParaRPr lang="en-US"/>
        </a:p>
      </dgm:t>
    </dgm:pt>
    <dgm:pt modelId="{24884801-765B-4111-A216-95AFE82C58CF}" type="sibTrans" cxnId="{E534BB84-F353-4D57-B80B-BE719CC1B01D}">
      <dgm:prSet/>
      <dgm:spPr/>
      <dgm:t>
        <a:bodyPr/>
        <a:lstStyle/>
        <a:p>
          <a:endParaRPr lang="en-US"/>
        </a:p>
      </dgm:t>
    </dgm:pt>
    <dgm:pt modelId="{E08F3E4D-3E4D-4B75-AA54-58E1743E5362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6C176B79-21BB-458B-9897-8C88E2664133}" type="parTrans" cxnId="{4CFF3614-3556-4857-A64C-8F8A3D179774}">
      <dgm:prSet/>
      <dgm:spPr/>
      <dgm:t>
        <a:bodyPr/>
        <a:lstStyle/>
        <a:p>
          <a:endParaRPr lang="en-US"/>
        </a:p>
      </dgm:t>
    </dgm:pt>
    <dgm:pt modelId="{4677F9E0-6BC7-4E00-B8DC-A058EC6461FC}" type="sibTrans" cxnId="{4CFF3614-3556-4857-A64C-8F8A3D179774}">
      <dgm:prSet/>
      <dgm:spPr/>
      <dgm:t>
        <a:bodyPr/>
        <a:lstStyle/>
        <a:p>
          <a:endParaRPr lang="en-US"/>
        </a:p>
      </dgm:t>
    </dgm:pt>
    <dgm:pt modelId="{C4B56B60-7149-4B33-AB51-474DB360A347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EAEF7BCD-E59C-4190-BA64-438A522946C9}" type="parTrans" cxnId="{6412AAFA-6E64-4E99-868A-154D6FB84FD9}">
      <dgm:prSet/>
      <dgm:spPr/>
      <dgm:t>
        <a:bodyPr/>
        <a:lstStyle/>
        <a:p>
          <a:endParaRPr lang="en-US"/>
        </a:p>
      </dgm:t>
    </dgm:pt>
    <dgm:pt modelId="{D105B283-2A51-4C96-AB89-38F76BB97765}" type="sibTrans" cxnId="{6412AAFA-6E64-4E99-868A-154D6FB84FD9}">
      <dgm:prSet/>
      <dgm:spPr/>
      <dgm:t>
        <a:bodyPr/>
        <a:lstStyle/>
        <a:p>
          <a:endParaRPr lang="en-US"/>
        </a:p>
      </dgm:t>
    </dgm:pt>
    <dgm:pt modelId="{F1753FE6-2D64-4DA5-8BA4-A6C8E02A3112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30958E7E-1B89-4A7D-A2C6-48585E8DC1A8}" type="parTrans" cxnId="{5A282E7E-771F-472A-8CBF-A420092022A6}">
      <dgm:prSet/>
      <dgm:spPr/>
      <dgm:t>
        <a:bodyPr/>
        <a:lstStyle/>
        <a:p>
          <a:endParaRPr lang="en-US"/>
        </a:p>
      </dgm:t>
    </dgm:pt>
    <dgm:pt modelId="{A38479F4-CBB1-4160-ACDA-E03E869DE623}" type="sibTrans" cxnId="{5A282E7E-771F-472A-8CBF-A420092022A6}">
      <dgm:prSet/>
      <dgm:spPr/>
      <dgm:t>
        <a:bodyPr/>
        <a:lstStyle/>
        <a:p>
          <a:endParaRPr lang="en-US"/>
        </a:p>
      </dgm:t>
    </dgm:pt>
    <dgm:pt modelId="{C9E599CD-1C85-4F0A-9D9D-9F20FBA02AE1}">
      <dgm:prSet phldrT="[Text]"/>
      <dgm:spPr/>
      <dgm:t>
        <a:bodyPr/>
        <a:lstStyle/>
        <a:p>
          <a:endParaRPr lang="en-US" dirty="0"/>
        </a:p>
      </dgm:t>
    </dgm:pt>
    <dgm:pt modelId="{A65BE0C5-6D52-4BDF-AA32-00D98B772D45}" type="parTrans" cxnId="{1FBBB9BA-ED47-47BB-896D-BE464A6DC60B}">
      <dgm:prSet/>
      <dgm:spPr/>
      <dgm:t>
        <a:bodyPr/>
        <a:lstStyle/>
        <a:p>
          <a:endParaRPr lang="en-US"/>
        </a:p>
      </dgm:t>
    </dgm:pt>
    <dgm:pt modelId="{DDADDCC5-8A3E-4B31-BE00-1515C67A6DFE}" type="sibTrans" cxnId="{1FBBB9BA-ED47-47BB-896D-BE464A6DC60B}">
      <dgm:prSet/>
      <dgm:spPr/>
      <dgm:t>
        <a:bodyPr/>
        <a:lstStyle/>
        <a:p>
          <a:endParaRPr lang="en-US"/>
        </a:p>
      </dgm:t>
    </dgm:pt>
    <dgm:pt modelId="{488AAE0F-333C-4AC9-8721-2D399106C3D8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61DF9F57-1772-45E6-8074-5F5A71544600}" type="parTrans" cxnId="{1F857114-A290-49E3-99BF-F3BD67C5DFB1}">
      <dgm:prSet/>
      <dgm:spPr/>
      <dgm:t>
        <a:bodyPr/>
        <a:lstStyle/>
        <a:p>
          <a:endParaRPr lang="en-US"/>
        </a:p>
      </dgm:t>
    </dgm:pt>
    <dgm:pt modelId="{43BB29D1-68FE-43B2-A348-724BF02B62E8}" type="sibTrans" cxnId="{1F857114-A290-49E3-99BF-F3BD67C5DFB1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1C63C28E-2491-4FA2-A5FE-839A5AE8EC43}" type="pres">
      <dgm:prSet presAssocID="{6B966360-4FB9-4AF1-8C50-53D805C3A0B6}" presName="compositeNode" presStyleCnt="0">
        <dgm:presLayoutVars>
          <dgm:bulletEnabled val="1"/>
        </dgm:presLayoutVars>
      </dgm:prSet>
      <dgm:spPr/>
    </dgm:pt>
    <dgm:pt modelId="{D777DDD4-2665-49DF-A8B5-D7B089EF74AA}" type="pres">
      <dgm:prSet presAssocID="{6B966360-4FB9-4AF1-8C50-53D805C3A0B6}" presName="bgRect" presStyleLbl="node1" presStyleIdx="1" presStyleCnt="7"/>
      <dgm:spPr/>
      <dgm:t>
        <a:bodyPr/>
        <a:lstStyle/>
        <a:p>
          <a:endParaRPr lang="en-US"/>
        </a:p>
      </dgm:t>
    </dgm:pt>
    <dgm:pt modelId="{1FDA4AB6-871B-488B-B424-010E03B94988}" type="pres">
      <dgm:prSet presAssocID="{6B966360-4FB9-4AF1-8C50-53D805C3A0B6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008DCE-79B0-4035-9D5D-E874904D6AB7}" type="pres">
      <dgm:prSet presAssocID="{6B966360-4FB9-4AF1-8C50-53D805C3A0B6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A5AEE-33E0-4735-BE0B-2B279D29C24F}" type="pres">
      <dgm:prSet presAssocID="{DD0B4D6B-2590-42B7-8959-0E830A5C9F7E}" presName="hSp" presStyleCnt="0"/>
      <dgm:spPr/>
    </dgm:pt>
    <dgm:pt modelId="{FE5D879C-BDCB-4294-BDCC-0D84B8D34462}" type="pres">
      <dgm:prSet presAssocID="{DD0B4D6B-2590-42B7-8959-0E830A5C9F7E}" presName="vProcSp" presStyleCnt="0"/>
      <dgm:spPr/>
    </dgm:pt>
    <dgm:pt modelId="{221081A5-D883-4881-814C-75ECD410F6E2}" type="pres">
      <dgm:prSet presAssocID="{DD0B4D6B-2590-42B7-8959-0E830A5C9F7E}" presName="vSp1" presStyleCnt="0"/>
      <dgm:spPr/>
    </dgm:pt>
    <dgm:pt modelId="{503FC26C-B341-4A75-9FDD-CB29BA912F4D}" type="pres">
      <dgm:prSet presAssocID="{DD0B4D6B-2590-42B7-8959-0E830A5C9F7E}" presName="simulatedConn" presStyleLbl="solidFgAcc1" presStyleIdx="1" presStyleCnt="6"/>
      <dgm:spPr/>
    </dgm:pt>
    <dgm:pt modelId="{203317EA-C9B6-4B20-89F4-7039D24EE4E8}" type="pres">
      <dgm:prSet presAssocID="{DD0B4D6B-2590-42B7-8959-0E830A5C9F7E}" presName="vSp2" presStyleCnt="0"/>
      <dgm:spPr/>
    </dgm:pt>
    <dgm:pt modelId="{E2031421-24A8-4C4B-BFB2-C2ADDFA04670}" type="pres">
      <dgm:prSet presAssocID="{DD0B4D6B-2590-42B7-8959-0E830A5C9F7E}" presName="sibTrans" presStyleCnt="0"/>
      <dgm:spPr/>
    </dgm:pt>
    <dgm:pt modelId="{CA74BBDF-31E1-4C9A-9C65-A241B819595C}" type="pres">
      <dgm:prSet presAssocID="{280F87C3-D62A-4347-840E-E52F9997AEAD}" presName="compositeNode" presStyleCnt="0">
        <dgm:presLayoutVars>
          <dgm:bulletEnabled val="1"/>
        </dgm:presLayoutVars>
      </dgm:prSet>
      <dgm:spPr/>
    </dgm:pt>
    <dgm:pt modelId="{892D3C3F-C239-45C0-8793-E58BE1B69EF2}" type="pres">
      <dgm:prSet presAssocID="{280F87C3-D62A-4347-840E-E52F9997AEAD}" presName="bgRect" presStyleLbl="node1" presStyleIdx="2" presStyleCnt="7"/>
      <dgm:spPr/>
      <dgm:t>
        <a:bodyPr/>
        <a:lstStyle/>
        <a:p>
          <a:endParaRPr lang="en-US"/>
        </a:p>
      </dgm:t>
    </dgm:pt>
    <dgm:pt modelId="{9E3F93E8-5B33-4782-BF36-3039B174F66E}" type="pres">
      <dgm:prSet presAssocID="{280F87C3-D62A-4347-840E-E52F9997AEAD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9312D6-8C90-46BC-B470-38E9907A152B}" type="pres">
      <dgm:prSet presAssocID="{280F87C3-D62A-4347-840E-E52F9997AEAD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CBE862-2E11-47C9-AEA3-7B78B31C7B92}" type="pres">
      <dgm:prSet presAssocID="{42A3D7A1-3CA6-4F43-8AA8-187C0AB12E3E}" presName="hSp" presStyleCnt="0"/>
      <dgm:spPr/>
    </dgm:pt>
    <dgm:pt modelId="{551B9807-A1EF-4A16-A850-4C6630DEB3DD}" type="pres">
      <dgm:prSet presAssocID="{42A3D7A1-3CA6-4F43-8AA8-187C0AB12E3E}" presName="vProcSp" presStyleCnt="0"/>
      <dgm:spPr/>
    </dgm:pt>
    <dgm:pt modelId="{3AE6A500-741E-43DB-9F7A-F3ED5B1FCF2F}" type="pres">
      <dgm:prSet presAssocID="{42A3D7A1-3CA6-4F43-8AA8-187C0AB12E3E}" presName="vSp1" presStyleCnt="0"/>
      <dgm:spPr/>
    </dgm:pt>
    <dgm:pt modelId="{CBC8D971-3D62-45D7-B636-173DD212C278}" type="pres">
      <dgm:prSet presAssocID="{42A3D7A1-3CA6-4F43-8AA8-187C0AB12E3E}" presName="simulatedConn" presStyleLbl="solidFgAcc1" presStyleIdx="2" presStyleCnt="6"/>
      <dgm:spPr/>
    </dgm:pt>
    <dgm:pt modelId="{2D7A3E26-FC3D-4B7C-991A-A4F04AB4739D}" type="pres">
      <dgm:prSet presAssocID="{42A3D7A1-3CA6-4F43-8AA8-187C0AB12E3E}" presName="vSp2" presStyleCnt="0"/>
      <dgm:spPr/>
    </dgm:pt>
    <dgm:pt modelId="{54B6DCD9-7924-4945-B6C4-40D44FB0AD6D}" type="pres">
      <dgm:prSet presAssocID="{42A3D7A1-3CA6-4F43-8AA8-187C0AB12E3E}" presName="sibTrans" presStyleCnt="0"/>
      <dgm:spPr/>
    </dgm:pt>
    <dgm:pt modelId="{2737117D-5D25-4352-AB5C-02BC9C2C1F18}" type="pres">
      <dgm:prSet presAssocID="{C5691F49-231B-4A60-93D0-7DE14C172524}" presName="compositeNode" presStyleCnt="0">
        <dgm:presLayoutVars>
          <dgm:bulletEnabled val="1"/>
        </dgm:presLayoutVars>
      </dgm:prSet>
      <dgm:spPr/>
    </dgm:pt>
    <dgm:pt modelId="{DC7ABDC5-F792-4798-B6F9-92530C14E3C7}" type="pres">
      <dgm:prSet presAssocID="{C5691F49-231B-4A60-93D0-7DE14C172524}" presName="bgRect" presStyleLbl="node1" presStyleIdx="3" presStyleCnt="7"/>
      <dgm:spPr/>
      <dgm:t>
        <a:bodyPr/>
        <a:lstStyle/>
        <a:p>
          <a:endParaRPr lang="en-US"/>
        </a:p>
      </dgm:t>
    </dgm:pt>
    <dgm:pt modelId="{C84BAE8B-73E8-4366-BC21-56FDBF0EB291}" type="pres">
      <dgm:prSet presAssocID="{C5691F49-231B-4A60-93D0-7DE14C172524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91B886-CA35-4C1E-89DD-4756F7D09C97}" type="pres">
      <dgm:prSet presAssocID="{C5691F49-231B-4A60-93D0-7DE14C172524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685E04-2304-4A73-83BA-A57FCC8C0867}" type="pres">
      <dgm:prSet presAssocID="{40E86063-83ED-43F1-9455-5358ACC578A1}" presName="hSp" presStyleCnt="0"/>
      <dgm:spPr/>
    </dgm:pt>
    <dgm:pt modelId="{A6E123C5-32C1-4C92-BD43-08F518ACCF8B}" type="pres">
      <dgm:prSet presAssocID="{40E86063-83ED-43F1-9455-5358ACC578A1}" presName="vProcSp" presStyleCnt="0"/>
      <dgm:spPr/>
    </dgm:pt>
    <dgm:pt modelId="{48EFB68D-7FDD-4FA0-BC56-07C51664A8E5}" type="pres">
      <dgm:prSet presAssocID="{40E86063-83ED-43F1-9455-5358ACC578A1}" presName="vSp1" presStyleCnt="0"/>
      <dgm:spPr/>
    </dgm:pt>
    <dgm:pt modelId="{4E51E5EB-8FDB-4CD2-A98E-A0A6D28CDCB7}" type="pres">
      <dgm:prSet presAssocID="{40E86063-83ED-43F1-9455-5358ACC578A1}" presName="simulatedConn" presStyleLbl="solidFgAcc1" presStyleIdx="3" presStyleCnt="6"/>
      <dgm:spPr/>
    </dgm:pt>
    <dgm:pt modelId="{B4FE4745-D8FF-41AC-A5A6-E35E391705BB}" type="pres">
      <dgm:prSet presAssocID="{40E86063-83ED-43F1-9455-5358ACC578A1}" presName="vSp2" presStyleCnt="0"/>
      <dgm:spPr/>
    </dgm:pt>
    <dgm:pt modelId="{8067CB24-6AD0-4EF0-9530-271D740D2C47}" type="pres">
      <dgm:prSet presAssocID="{40E86063-83ED-43F1-9455-5358ACC578A1}" presName="sibTrans" presStyleCnt="0"/>
      <dgm:spPr/>
    </dgm:pt>
    <dgm:pt modelId="{B672FE40-EC1B-476E-9AA7-96C7EA7DB5D7}" type="pres">
      <dgm:prSet presAssocID="{C13AAB8A-0CC6-42B5-AED6-B9226BD7176E}" presName="compositeNode" presStyleCnt="0">
        <dgm:presLayoutVars>
          <dgm:bulletEnabled val="1"/>
        </dgm:presLayoutVars>
      </dgm:prSet>
      <dgm:spPr/>
    </dgm:pt>
    <dgm:pt modelId="{8739512B-92DF-48EC-AA17-B992A2554AEC}" type="pres">
      <dgm:prSet presAssocID="{C13AAB8A-0CC6-42B5-AED6-B9226BD7176E}" presName="bgRect" presStyleLbl="node1" presStyleIdx="4" presStyleCnt="7"/>
      <dgm:spPr/>
      <dgm:t>
        <a:bodyPr/>
        <a:lstStyle/>
        <a:p>
          <a:endParaRPr lang="en-US"/>
        </a:p>
      </dgm:t>
    </dgm:pt>
    <dgm:pt modelId="{70325445-6913-49AD-9A6D-7F24A5B11227}" type="pres">
      <dgm:prSet presAssocID="{C13AAB8A-0CC6-42B5-AED6-B9226BD7176E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D3EAC7-9C54-44C4-A025-E652ADDC7E0C}" type="pres">
      <dgm:prSet presAssocID="{C13AAB8A-0CC6-42B5-AED6-B9226BD7176E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795964-7C3F-4C48-9EAC-2AC8F44A0345}" type="pres">
      <dgm:prSet presAssocID="{24884801-765B-4111-A216-95AFE82C58CF}" presName="hSp" presStyleCnt="0"/>
      <dgm:spPr/>
    </dgm:pt>
    <dgm:pt modelId="{5A0F355A-8FCC-484C-AFD2-206DC432DB2C}" type="pres">
      <dgm:prSet presAssocID="{24884801-765B-4111-A216-95AFE82C58CF}" presName="vProcSp" presStyleCnt="0"/>
      <dgm:spPr/>
    </dgm:pt>
    <dgm:pt modelId="{207A69AE-277E-4D49-88C3-FD20E4695FE9}" type="pres">
      <dgm:prSet presAssocID="{24884801-765B-4111-A216-95AFE82C58CF}" presName="vSp1" presStyleCnt="0"/>
      <dgm:spPr/>
    </dgm:pt>
    <dgm:pt modelId="{CF65E19A-83BC-4594-991E-EB9A6B6B74D5}" type="pres">
      <dgm:prSet presAssocID="{24884801-765B-4111-A216-95AFE82C58CF}" presName="simulatedConn" presStyleLbl="solidFgAcc1" presStyleIdx="4" presStyleCnt="6"/>
      <dgm:spPr/>
    </dgm:pt>
    <dgm:pt modelId="{69D59DFF-D141-43B0-9AAD-452979646340}" type="pres">
      <dgm:prSet presAssocID="{24884801-765B-4111-A216-95AFE82C58CF}" presName="vSp2" presStyleCnt="0"/>
      <dgm:spPr/>
    </dgm:pt>
    <dgm:pt modelId="{2A3A8D17-7742-4775-A407-CFF2B12CFEB6}" type="pres">
      <dgm:prSet presAssocID="{24884801-765B-4111-A216-95AFE82C58CF}" presName="sibTrans" presStyleCnt="0"/>
      <dgm:spPr/>
    </dgm:pt>
    <dgm:pt modelId="{19056BA2-82E7-4286-95CA-5CCF1160F247}" type="pres">
      <dgm:prSet presAssocID="{C4B56B60-7149-4B33-AB51-474DB360A347}" presName="compositeNode" presStyleCnt="0">
        <dgm:presLayoutVars>
          <dgm:bulletEnabled val="1"/>
        </dgm:presLayoutVars>
      </dgm:prSet>
      <dgm:spPr/>
    </dgm:pt>
    <dgm:pt modelId="{D6C140A4-80AE-4A02-A87D-D9291B4C6B8C}" type="pres">
      <dgm:prSet presAssocID="{C4B56B60-7149-4B33-AB51-474DB360A347}" presName="bgRect" presStyleLbl="node1" presStyleIdx="5" presStyleCnt="7"/>
      <dgm:spPr/>
      <dgm:t>
        <a:bodyPr/>
        <a:lstStyle/>
        <a:p>
          <a:endParaRPr lang="en-US"/>
        </a:p>
      </dgm:t>
    </dgm:pt>
    <dgm:pt modelId="{310E54CC-A903-40E1-BAE7-1A7B96E5B95F}" type="pres">
      <dgm:prSet presAssocID="{C4B56B60-7149-4B33-AB51-474DB360A347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DCD449-1F04-4BAD-98E5-6DE7338FE1F6}" type="pres">
      <dgm:prSet presAssocID="{C4B56B60-7149-4B33-AB51-474DB360A347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0D01C3-3810-4992-8495-5BA014A5456A}" type="pres">
      <dgm:prSet presAssocID="{D105B283-2A51-4C96-AB89-38F76BB97765}" presName="hSp" presStyleCnt="0"/>
      <dgm:spPr/>
    </dgm:pt>
    <dgm:pt modelId="{C81DA4F4-5AE8-4221-A08F-50B1AD5815CB}" type="pres">
      <dgm:prSet presAssocID="{D105B283-2A51-4C96-AB89-38F76BB97765}" presName="vProcSp" presStyleCnt="0"/>
      <dgm:spPr/>
    </dgm:pt>
    <dgm:pt modelId="{479AE3C9-313B-4491-8495-7ABEB15181B8}" type="pres">
      <dgm:prSet presAssocID="{D105B283-2A51-4C96-AB89-38F76BB97765}" presName="vSp1" presStyleCnt="0"/>
      <dgm:spPr/>
    </dgm:pt>
    <dgm:pt modelId="{2DFA46A7-D67D-43C8-8F24-101E08207E27}" type="pres">
      <dgm:prSet presAssocID="{D105B283-2A51-4C96-AB89-38F76BB97765}" presName="simulatedConn" presStyleLbl="solidFgAcc1" presStyleIdx="5" presStyleCnt="6"/>
      <dgm:spPr/>
    </dgm:pt>
    <dgm:pt modelId="{7F8ADB20-1F85-4E4E-B2F4-768D812B8991}" type="pres">
      <dgm:prSet presAssocID="{D105B283-2A51-4C96-AB89-38F76BB97765}" presName="vSp2" presStyleCnt="0"/>
      <dgm:spPr/>
    </dgm:pt>
    <dgm:pt modelId="{5EBF7DD7-5512-42CF-B09A-7AE8A29781CF}" type="pres">
      <dgm:prSet presAssocID="{D105B283-2A51-4C96-AB89-38F76BB97765}" presName="sibTrans" presStyleCnt="0"/>
      <dgm:spPr/>
    </dgm:pt>
    <dgm:pt modelId="{794DD279-2319-467B-B8BB-BD166448379F}" type="pres">
      <dgm:prSet presAssocID="{C9E599CD-1C85-4F0A-9D9D-9F20FBA02AE1}" presName="compositeNode" presStyleCnt="0">
        <dgm:presLayoutVars>
          <dgm:bulletEnabled val="1"/>
        </dgm:presLayoutVars>
      </dgm:prSet>
      <dgm:spPr/>
    </dgm:pt>
    <dgm:pt modelId="{A2916B68-31E6-4506-AC62-008230BF1A79}" type="pres">
      <dgm:prSet presAssocID="{C9E599CD-1C85-4F0A-9D9D-9F20FBA02AE1}" presName="bgRect" presStyleLbl="node1" presStyleIdx="6" presStyleCnt="7"/>
      <dgm:spPr/>
      <dgm:t>
        <a:bodyPr/>
        <a:lstStyle/>
        <a:p>
          <a:endParaRPr lang="en-US"/>
        </a:p>
      </dgm:t>
    </dgm:pt>
    <dgm:pt modelId="{6CC5B57C-0EAE-456F-9606-B0EF2625D25E}" type="pres">
      <dgm:prSet presAssocID="{C9E599CD-1C85-4F0A-9D9D-9F20FBA02AE1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92A2DD-482C-4FD1-9198-467BC08986E6}" type="pres">
      <dgm:prSet presAssocID="{C9E599CD-1C85-4F0A-9D9D-9F20FBA02AE1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1AF029-1DB4-4D03-B4A1-6DB86FA84BB6}" srcId="{6B966360-4FB9-4AF1-8C50-53D805C3A0B6}" destId="{16BFD10F-847F-4936-AD27-9E9E6EEB0B16}" srcOrd="0" destOrd="0" parTransId="{495EA549-8F20-4D1D-806F-E00F4566EC9B}" sibTransId="{EA1B058A-2193-467F-B6E2-47B3E8DA8E3E}"/>
    <dgm:cxn modelId="{6A28967B-BB07-4F2E-AFB5-336EB7C754A1}" type="presOf" srcId="{635022E9-DFC3-4523-B7B7-532635101B6A}" destId="{0B91B886-CA35-4C1E-89DD-4756F7D09C97}" srcOrd="0" destOrd="0" presId="urn:microsoft.com/office/officeart/2005/8/layout/hProcess7"/>
    <dgm:cxn modelId="{E534BB84-F353-4D57-B80B-BE719CC1B01D}" srcId="{0E6A794F-D109-4209-8AC2-AD1FF2EE34B4}" destId="{C13AAB8A-0CC6-42B5-AED6-B9226BD7176E}" srcOrd="4" destOrd="0" parTransId="{9EE742E1-AD15-45F5-A138-D5840C3F5FA0}" sibTransId="{24884801-765B-4111-A216-95AFE82C58CF}"/>
    <dgm:cxn modelId="{AC33D425-930C-4A35-8786-02A8A241669D}" type="presOf" srcId="{C13AAB8A-0CC6-42B5-AED6-B9226BD7176E}" destId="{70325445-6913-49AD-9A6D-7F24A5B11227}" srcOrd="1" destOrd="0" presId="urn:microsoft.com/office/officeart/2005/8/layout/hProcess7"/>
    <dgm:cxn modelId="{833BC9B1-B9B0-4A42-A455-5EC145594176}" type="presOf" srcId="{B31DEB3C-F396-4A6D-9F0F-02CCF0A01A30}" destId="{2D9312D6-8C90-46BC-B470-38E9907A152B}" srcOrd="0" destOrd="0" presId="urn:microsoft.com/office/officeart/2005/8/layout/hProcess7"/>
    <dgm:cxn modelId="{96F9A6F4-5CE2-4ED0-B4ED-96227D0A1A8C}" type="presOf" srcId="{C4B56B60-7149-4B33-AB51-474DB360A347}" destId="{310E54CC-A903-40E1-BAE7-1A7B96E5B95F}" srcOrd="1" destOrd="0" presId="urn:microsoft.com/office/officeart/2005/8/layout/hProcess7"/>
    <dgm:cxn modelId="{D38338B8-C2C9-4487-B388-E9D59E6D9351}" type="presOf" srcId="{6B966360-4FB9-4AF1-8C50-53D805C3A0B6}" destId="{D777DDD4-2665-49DF-A8B5-D7B089EF74AA}" srcOrd="0" destOrd="0" presId="urn:microsoft.com/office/officeart/2005/8/layout/hProcess7"/>
    <dgm:cxn modelId="{29DD8408-912F-42F6-9151-C81440448807}" type="presOf" srcId="{E08F3E4D-3E4D-4B75-AA54-58E1743E5362}" destId="{68D3EAC7-9C54-44C4-A025-E652ADDC7E0C}" srcOrd="0" destOrd="0" presId="urn:microsoft.com/office/officeart/2005/8/layout/hProcess7"/>
    <dgm:cxn modelId="{FB9B482E-A791-4AFA-A533-C5907E01839F}" srcId="{C5691F49-231B-4A60-93D0-7DE14C172524}" destId="{635022E9-DFC3-4523-B7B7-532635101B6A}" srcOrd="0" destOrd="0" parTransId="{3C266E19-491B-492C-9D73-6E930F367994}" sibTransId="{9DEF8F38-E44D-436D-9977-EBAF9E0FE26A}"/>
    <dgm:cxn modelId="{CDF01434-09A5-4131-9DAD-55F4E7015E02}" type="presOf" srcId="{C5691F49-231B-4A60-93D0-7DE14C172524}" destId="{C84BAE8B-73E8-4366-BC21-56FDBF0EB291}" srcOrd="1" destOrd="0" presId="urn:microsoft.com/office/officeart/2005/8/layout/hProcess7"/>
    <dgm:cxn modelId="{1F3774F4-26D6-461E-B898-8C9B078A3CA9}" type="presOf" srcId="{F1753FE6-2D64-4DA5-8BA4-A6C8E02A3112}" destId="{5BDCD449-1F04-4BAD-98E5-6DE7338FE1F6}" srcOrd="0" destOrd="0" presId="urn:microsoft.com/office/officeart/2005/8/layout/hProcess7"/>
    <dgm:cxn modelId="{E69470C7-F340-4B3E-B44D-058BD37E7D0A}" type="presOf" srcId="{280F87C3-D62A-4347-840E-E52F9997AEAD}" destId="{9E3F93E8-5B33-4782-BF36-3039B174F66E}" srcOrd="1" destOrd="0" presId="urn:microsoft.com/office/officeart/2005/8/layout/hProcess7"/>
    <dgm:cxn modelId="{79AFB7BC-FD89-4320-A96A-E1168BF59AA8}" srcId="{280F87C3-D62A-4347-840E-E52F9997AEAD}" destId="{B31DEB3C-F396-4A6D-9F0F-02CCF0A01A30}" srcOrd="0" destOrd="0" parTransId="{C8C326EB-D815-4C88-A473-D82069C15445}" sibTransId="{A4FE2196-ECDF-4A5E-9DF4-34C160BB48A6}"/>
    <dgm:cxn modelId="{CD704CCC-25FB-4A54-8F2B-A7B2B6BA2195}" type="presOf" srcId="{C13AAB8A-0CC6-42B5-AED6-B9226BD7176E}" destId="{8739512B-92DF-48EC-AA17-B992A2554AEC}" srcOrd="0" destOrd="0" presId="urn:microsoft.com/office/officeart/2005/8/layout/hProcess7"/>
    <dgm:cxn modelId="{2F71DA46-F211-4F30-B07D-FDF1022AD7E3}" srcId="{0E6A794F-D109-4209-8AC2-AD1FF2EE34B4}" destId="{6B966360-4FB9-4AF1-8C50-53D805C3A0B6}" srcOrd="1" destOrd="0" parTransId="{811AF725-8E15-4A59-8D30-51B848DA0F99}" sibTransId="{DD0B4D6B-2590-42B7-8959-0E830A5C9F7E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7635D75E-0C2C-4406-A99E-F96E92AE69FA}" srcId="{0E6A794F-D109-4209-8AC2-AD1FF2EE34B4}" destId="{C5691F49-231B-4A60-93D0-7DE14C172524}" srcOrd="3" destOrd="0" parTransId="{6A7226FB-B204-4FDC-A08E-DA078BCBACB8}" sibTransId="{40E86063-83ED-43F1-9455-5358ACC578A1}"/>
    <dgm:cxn modelId="{4CFF3614-3556-4857-A64C-8F8A3D179774}" srcId="{C13AAB8A-0CC6-42B5-AED6-B9226BD7176E}" destId="{E08F3E4D-3E4D-4B75-AA54-58E1743E5362}" srcOrd="0" destOrd="0" parTransId="{6C176B79-21BB-458B-9897-8C88E2664133}" sibTransId="{4677F9E0-6BC7-4E00-B8DC-A058EC6461FC}"/>
    <dgm:cxn modelId="{7C36DE81-0C98-4798-B55F-5ABB2465DD08}" type="presOf" srcId="{16BFD10F-847F-4936-AD27-9E9E6EEB0B16}" destId="{13008DCE-79B0-4035-9D5D-E874904D6AB7}" srcOrd="0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3968E7D3-8215-4382-990B-62A69A59CB40}" type="presOf" srcId="{C5691F49-231B-4A60-93D0-7DE14C172524}" destId="{DC7ABDC5-F792-4798-B6F9-92530C14E3C7}" srcOrd="0" destOrd="0" presId="urn:microsoft.com/office/officeart/2005/8/layout/hProcess7"/>
    <dgm:cxn modelId="{5A282E7E-771F-472A-8CBF-A420092022A6}" srcId="{C4B56B60-7149-4B33-AB51-474DB360A347}" destId="{F1753FE6-2D64-4DA5-8BA4-A6C8E02A3112}" srcOrd="0" destOrd="0" parTransId="{30958E7E-1B89-4A7D-A2C6-48585E8DC1A8}" sibTransId="{A38479F4-CBB1-4160-ACDA-E03E869DE623}"/>
    <dgm:cxn modelId="{72291E78-F044-40AC-AAD3-7C140F15D799}" type="presOf" srcId="{09F340BF-3AF6-42F4-BBAD-38D071F707CF}" destId="{8827B584-4592-4D6F-9A0F-A5520D75006D}" srcOrd="0" destOrd="0" presId="urn:microsoft.com/office/officeart/2005/8/layout/hProcess7"/>
    <dgm:cxn modelId="{0D33A3AE-A7FC-44BE-BBD6-5436E02EDD80}" type="presOf" srcId="{488AAE0F-333C-4AC9-8721-2D399106C3D8}" destId="{2792A2DD-482C-4FD1-9198-467BC08986E6}" srcOrd="0" destOrd="0" presId="urn:microsoft.com/office/officeart/2005/8/layout/hProcess7"/>
    <dgm:cxn modelId="{C87F6F8A-BD9D-4762-9BDB-9E83EE95645E}" type="presOf" srcId="{C9E599CD-1C85-4F0A-9D9D-9F20FBA02AE1}" destId="{A2916B68-31E6-4506-AC62-008230BF1A79}" srcOrd="0" destOrd="0" presId="urn:microsoft.com/office/officeart/2005/8/layout/hProcess7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C35EE5D-5043-4E4D-B5FD-5A418405EF14}" srcId="{5803E424-BC3F-413D-AF3F-8671BBBC65B3}" destId="{09F340BF-3AF6-42F4-BBAD-38D071F707CF}" srcOrd="0" destOrd="0" parTransId="{8D8ADCB3-480A-469A-BD36-660EA472372C}" sibTransId="{AE7E276A-BA57-4D10-8C35-ECD86E29AB68}"/>
    <dgm:cxn modelId="{9171A9D7-5DA7-497E-86AC-64CFFE251B08}" srcId="{0E6A794F-D109-4209-8AC2-AD1FF2EE34B4}" destId="{280F87C3-D62A-4347-840E-E52F9997AEAD}" srcOrd="2" destOrd="0" parTransId="{0FABDD00-F423-4276-B834-5A2BF2EDE584}" sibTransId="{42A3D7A1-3CA6-4F43-8AA8-187C0AB12E3E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1F857114-A290-49E3-99BF-F3BD67C5DFB1}" srcId="{C9E599CD-1C85-4F0A-9D9D-9F20FBA02AE1}" destId="{488AAE0F-333C-4AC9-8721-2D399106C3D8}" srcOrd="0" destOrd="0" parTransId="{61DF9F57-1772-45E6-8074-5F5A71544600}" sibTransId="{43BB29D1-68FE-43B2-A348-724BF02B62E8}"/>
    <dgm:cxn modelId="{6412AAFA-6E64-4E99-868A-154D6FB84FD9}" srcId="{0E6A794F-D109-4209-8AC2-AD1FF2EE34B4}" destId="{C4B56B60-7149-4B33-AB51-474DB360A347}" srcOrd="5" destOrd="0" parTransId="{EAEF7BCD-E59C-4190-BA64-438A522946C9}" sibTransId="{D105B283-2A51-4C96-AB89-38F76BB97765}"/>
    <dgm:cxn modelId="{7F03849B-03FE-4823-AE5F-081C118D998C}" type="presOf" srcId="{C9E599CD-1C85-4F0A-9D9D-9F20FBA02AE1}" destId="{6CC5B57C-0EAE-456F-9606-B0EF2625D25E}" srcOrd="1" destOrd="0" presId="urn:microsoft.com/office/officeart/2005/8/layout/hProcess7"/>
    <dgm:cxn modelId="{564FF6B0-86B7-46FF-AF1C-D07AED2A25A9}" type="presOf" srcId="{6B966360-4FB9-4AF1-8C50-53D805C3A0B6}" destId="{1FDA4AB6-871B-488B-B424-010E03B94988}" srcOrd="1" destOrd="0" presId="urn:microsoft.com/office/officeart/2005/8/layout/hProcess7"/>
    <dgm:cxn modelId="{24B640AA-A83A-4E98-B11F-1066F8E7C5D9}" type="presOf" srcId="{C4B56B60-7149-4B33-AB51-474DB360A347}" destId="{D6C140A4-80AE-4A02-A87D-D9291B4C6B8C}" srcOrd="0" destOrd="0" presId="urn:microsoft.com/office/officeart/2005/8/layout/hProcess7"/>
    <dgm:cxn modelId="{1FBBB9BA-ED47-47BB-896D-BE464A6DC60B}" srcId="{0E6A794F-D109-4209-8AC2-AD1FF2EE34B4}" destId="{C9E599CD-1C85-4F0A-9D9D-9F20FBA02AE1}" srcOrd="6" destOrd="0" parTransId="{A65BE0C5-6D52-4BDF-AA32-00D98B772D45}" sibTransId="{DDADDCC5-8A3E-4B31-BE00-1515C67A6DFE}"/>
    <dgm:cxn modelId="{9D24FB97-9D2C-4578-B288-A2028F453B62}" type="presOf" srcId="{280F87C3-D62A-4347-840E-E52F9997AEAD}" destId="{892D3C3F-C239-45C0-8793-E58BE1B69EF2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C0DC8C41-A22E-44F9-9BAD-A8F5BE074E2D}" type="presParOf" srcId="{F70CE42E-36A4-48F2-A59A-5CA04782C832}" destId="{1C63C28E-2491-4FA2-A5FE-839A5AE8EC43}" srcOrd="4" destOrd="0" presId="urn:microsoft.com/office/officeart/2005/8/layout/hProcess7"/>
    <dgm:cxn modelId="{FB34988C-0D70-4FF4-95A9-F21E71AF82D7}" type="presParOf" srcId="{1C63C28E-2491-4FA2-A5FE-839A5AE8EC43}" destId="{D777DDD4-2665-49DF-A8B5-D7B089EF74AA}" srcOrd="0" destOrd="0" presId="urn:microsoft.com/office/officeart/2005/8/layout/hProcess7"/>
    <dgm:cxn modelId="{D4057599-4D62-4C83-9C16-5B90ACB6E702}" type="presParOf" srcId="{1C63C28E-2491-4FA2-A5FE-839A5AE8EC43}" destId="{1FDA4AB6-871B-488B-B424-010E03B94988}" srcOrd="1" destOrd="0" presId="urn:microsoft.com/office/officeart/2005/8/layout/hProcess7"/>
    <dgm:cxn modelId="{83459DB5-457B-4283-8715-B64D46F8C15F}" type="presParOf" srcId="{1C63C28E-2491-4FA2-A5FE-839A5AE8EC43}" destId="{13008DCE-79B0-4035-9D5D-E874904D6AB7}" srcOrd="2" destOrd="0" presId="urn:microsoft.com/office/officeart/2005/8/layout/hProcess7"/>
    <dgm:cxn modelId="{E82BA8CF-6FA2-498F-83A8-7F2C7D908DAE}" type="presParOf" srcId="{F70CE42E-36A4-48F2-A59A-5CA04782C832}" destId="{07EA5AEE-33E0-4735-BE0B-2B279D29C24F}" srcOrd="5" destOrd="0" presId="urn:microsoft.com/office/officeart/2005/8/layout/hProcess7"/>
    <dgm:cxn modelId="{CF119229-8FDE-47BF-8987-DA7E531CD4E8}" type="presParOf" srcId="{F70CE42E-36A4-48F2-A59A-5CA04782C832}" destId="{FE5D879C-BDCB-4294-BDCC-0D84B8D34462}" srcOrd="6" destOrd="0" presId="urn:microsoft.com/office/officeart/2005/8/layout/hProcess7"/>
    <dgm:cxn modelId="{9EEAB960-2252-4B5C-A464-DA6E2693DE04}" type="presParOf" srcId="{FE5D879C-BDCB-4294-BDCC-0D84B8D34462}" destId="{221081A5-D883-4881-814C-75ECD410F6E2}" srcOrd="0" destOrd="0" presId="urn:microsoft.com/office/officeart/2005/8/layout/hProcess7"/>
    <dgm:cxn modelId="{865F3258-894B-4260-AAC3-07372919E13C}" type="presParOf" srcId="{FE5D879C-BDCB-4294-BDCC-0D84B8D34462}" destId="{503FC26C-B341-4A75-9FDD-CB29BA912F4D}" srcOrd="1" destOrd="0" presId="urn:microsoft.com/office/officeart/2005/8/layout/hProcess7"/>
    <dgm:cxn modelId="{643A76BD-13B5-429F-BA1F-8E2B98CA2698}" type="presParOf" srcId="{FE5D879C-BDCB-4294-BDCC-0D84B8D34462}" destId="{203317EA-C9B6-4B20-89F4-7039D24EE4E8}" srcOrd="2" destOrd="0" presId="urn:microsoft.com/office/officeart/2005/8/layout/hProcess7"/>
    <dgm:cxn modelId="{78F703E0-A41D-413F-8D16-C9D8D7B24A97}" type="presParOf" srcId="{F70CE42E-36A4-48F2-A59A-5CA04782C832}" destId="{E2031421-24A8-4C4B-BFB2-C2ADDFA04670}" srcOrd="7" destOrd="0" presId="urn:microsoft.com/office/officeart/2005/8/layout/hProcess7"/>
    <dgm:cxn modelId="{8C753D30-78A7-4083-A4E7-5D893D723F7A}" type="presParOf" srcId="{F70CE42E-36A4-48F2-A59A-5CA04782C832}" destId="{CA74BBDF-31E1-4C9A-9C65-A241B819595C}" srcOrd="8" destOrd="0" presId="urn:microsoft.com/office/officeart/2005/8/layout/hProcess7"/>
    <dgm:cxn modelId="{A71FE7A0-B2AA-411B-8AF3-F74508335FDF}" type="presParOf" srcId="{CA74BBDF-31E1-4C9A-9C65-A241B819595C}" destId="{892D3C3F-C239-45C0-8793-E58BE1B69EF2}" srcOrd="0" destOrd="0" presId="urn:microsoft.com/office/officeart/2005/8/layout/hProcess7"/>
    <dgm:cxn modelId="{3AC781EE-E0DF-4D75-BCBB-188CE95EE5C2}" type="presParOf" srcId="{CA74BBDF-31E1-4C9A-9C65-A241B819595C}" destId="{9E3F93E8-5B33-4782-BF36-3039B174F66E}" srcOrd="1" destOrd="0" presId="urn:microsoft.com/office/officeart/2005/8/layout/hProcess7"/>
    <dgm:cxn modelId="{758370ED-9B31-4D9C-99C7-4F0C12F3CFA5}" type="presParOf" srcId="{CA74BBDF-31E1-4C9A-9C65-A241B819595C}" destId="{2D9312D6-8C90-46BC-B470-38E9907A152B}" srcOrd="2" destOrd="0" presId="urn:microsoft.com/office/officeart/2005/8/layout/hProcess7"/>
    <dgm:cxn modelId="{7D727DEC-A307-443F-8F03-AC0B719E2A0C}" type="presParOf" srcId="{F70CE42E-36A4-48F2-A59A-5CA04782C832}" destId="{C9CBE862-2E11-47C9-AEA3-7B78B31C7B92}" srcOrd="9" destOrd="0" presId="urn:microsoft.com/office/officeart/2005/8/layout/hProcess7"/>
    <dgm:cxn modelId="{E096ACBA-4241-4999-B2E3-BA12547B9C2D}" type="presParOf" srcId="{F70CE42E-36A4-48F2-A59A-5CA04782C832}" destId="{551B9807-A1EF-4A16-A850-4C6630DEB3DD}" srcOrd="10" destOrd="0" presId="urn:microsoft.com/office/officeart/2005/8/layout/hProcess7"/>
    <dgm:cxn modelId="{4FD11D83-7E7D-4A43-9F58-1C1FA00C185D}" type="presParOf" srcId="{551B9807-A1EF-4A16-A850-4C6630DEB3DD}" destId="{3AE6A500-741E-43DB-9F7A-F3ED5B1FCF2F}" srcOrd="0" destOrd="0" presId="urn:microsoft.com/office/officeart/2005/8/layout/hProcess7"/>
    <dgm:cxn modelId="{5322CABA-E7D8-43D0-A3B8-C1AA7798B375}" type="presParOf" srcId="{551B9807-A1EF-4A16-A850-4C6630DEB3DD}" destId="{CBC8D971-3D62-45D7-B636-173DD212C278}" srcOrd="1" destOrd="0" presId="urn:microsoft.com/office/officeart/2005/8/layout/hProcess7"/>
    <dgm:cxn modelId="{3A8D8650-ED09-437C-8A8C-7D7628598F7A}" type="presParOf" srcId="{551B9807-A1EF-4A16-A850-4C6630DEB3DD}" destId="{2D7A3E26-FC3D-4B7C-991A-A4F04AB4739D}" srcOrd="2" destOrd="0" presId="urn:microsoft.com/office/officeart/2005/8/layout/hProcess7"/>
    <dgm:cxn modelId="{F6F0FA88-B40A-41ED-83E5-04148A51DD83}" type="presParOf" srcId="{F70CE42E-36A4-48F2-A59A-5CA04782C832}" destId="{54B6DCD9-7924-4945-B6C4-40D44FB0AD6D}" srcOrd="11" destOrd="0" presId="urn:microsoft.com/office/officeart/2005/8/layout/hProcess7"/>
    <dgm:cxn modelId="{12B50EF2-8A01-495E-B4BA-47FD84CCD5BE}" type="presParOf" srcId="{F70CE42E-36A4-48F2-A59A-5CA04782C832}" destId="{2737117D-5D25-4352-AB5C-02BC9C2C1F18}" srcOrd="12" destOrd="0" presId="urn:microsoft.com/office/officeart/2005/8/layout/hProcess7"/>
    <dgm:cxn modelId="{FAC62C6B-07F5-4D1E-A0A4-E3EEB8C244BA}" type="presParOf" srcId="{2737117D-5D25-4352-AB5C-02BC9C2C1F18}" destId="{DC7ABDC5-F792-4798-B6F9-92530C14E3C7}" srcOrd="0" destOrd="0" presId="urn:microsoft.com/office/officeart/2005/8/layout/hProcess7"/>
    <dgm:cxn modelId="{13CA8C09-9868-410F-96CA-4499F3F37D15}" type="presParOf" srcId="{2737117D-5D25-4352-AB5C-02BC9C2C1F18}" destId="{C84BAE8B-73E8-4366-BC21-56FDBF0EB291}" srcOrd="1" destOrd="0" presId="urn:microsoft.com/office/officeart/2005/8/layout/hProcess7"/>
    <dgm:cxn modelId="{FC50909E-53B5-4CE6-AD24-D9FBE5822C29}" type="presParOf" srcId="{2737117D-5D25-4352-AB5C-02BC9C2C1F18}" destId="{0B91B886-CA35-4C1E-89DD-4756F7D09C97}" srcOrd="2" destOrd="0" presId="urn:microsoft.com/office/officeart/2005/8/layout/hProcess7"/>
    <dgm:cxn modelId="{4204E0B9-9A24-4D7E-8F43-AA65F59EA3A8}" type="presParOf" srcId="{F70CE42E-36A4-48F2-A59A-5CA04782C832}" destId="{63685E04-2304-4A73-83BA-A57FCC8C0867}" srcOrd="13" destOrd="0" presId="urn:microsoft.com/office/officeart/2005/8/layout/hProcess7"/>
    <dgm:cxn modelId="{2C432313-EBC1-429C-B6BE-5DE106F60FFA}" type="presParOf" srcId="{F70CE42E-36A4-48F2-A59A-5CA04782C832}" destId="{A6E123C5-32C1-4C92-BD43-08F518ACCF8B}" srcOrd="14" destOrd="0" presId="urn:microsoft.com/office/officeart/2005/8/layout/hProcess7"/>
    <dgm:cxn modelId="{307CD1CD-2AA9-4DD5-9FC8-EC9509B41C2E}" type="presParOf" srcId="{A6E123C5-32C1-4C92-BD43-08F518ACCF8B}" destId="{48EFB68D-7FDD-4FA0-BC56-07C51664A8E5}" srcOrd="0" destOrd="0" presId="urn:microsoft.com/office/officeart/2005/8/layout/hProcess7"/>
    <dgm:cxn modelId="{557A7CA3-E75D-4BA3-82DC-D2258065A510}" type="presParOf" srcId="{A6E123C5-32C1-4C92-BD43-08F518ACCF8B}" destId="{4E51E5EB-8FDB-4CD2-A98E-A0A6D28CDCB7}" srcOrd="1" destOrd="0" presId="urn:microsoft.com/office/officeart/2005/8/layout/hProcess7"/>
    <dgm:cxn modelId="{B57AC4FF-2F11-4A3D-BBD0-48AD58965E3E}" type="presParOf" srcId="{A6E123C5-32C1-4C92-BD43-08F518ACCF8B}" destId="{B4FE4745-D8FF-41AC-A5A6-E35E391705BB}" srcOrd="2" destOrd="0" presId="urn:microsoft.com/office/officeart/2005/8/layout/hProcess7"/>
    <dgm:cxn modelId="{7AE9D125-B972-418D-9C14-4256C94A4EBF}" type="presParOf" srcId="{F70CE42E-36A4-48F2-A59A-5CA04782C832}" destId="{8067CB24-6AD0-4EF0-9530-271D740D2C47}" srcOrd="15" destOrd="0" presId="urn:microsoft.com/office/officeart/2005/8/layout/hProcess7"/>
    <dgm:cxn modelId="{E6C958E1-E986-4B61-8207-2ABCBFB579D7}" type="presParOf" srcId="{F70CE42E-36A4-48F2-A59A-5CA04782C832}" destId="{B672FE40-EC1B-476E-9AA7-96C7EA7DB5D7}" srcOrd="16" destOrd="0" presId="urn:microsoft.com/office/officeart/2005/8/layout/hProcess7"/>
    <dgm:cxn modelId="{54C62E8D-A16B-4AC7-A31A-9B1E961D05DA}" type="presParOf" srcId="{B672FE40-EC1B-476E-9AA7-96C7EA7DB5D7}" destId="{8739512B-92DF-48EC-AA17-B992A2554AEC}" srcOrd="0" destOrd="0" presId="urn:microsoft.com/office/officeart/2005/8/layout/hProcess7"/>
    <dgm:cxn modelId="{EC5E95AF-D9B2-434E-AABE-03252C58F937}" type="presParOf" srcId="{B672FE40-EC1B-476E-9AA7-96C7EA7DB5D7}" destId="{70325445-6913-49AD-9A6D-7F24A5B11227}" srcOrd="1" destOrd="0" presId="urn:microsoft.com/office/officeart/2005/8/layout/hProcess7"/>
    <dgm:cxn modelId="{E8FA84D7-7A39-46CB-ADB4-BFD86C134924}" type="presParOf" srcId="{B672FE40-EC1B-476E-9AA7-96C7EA7DB5D7}" destId="{68D3EAC7-9C54-44C4-A025-E652ADDC7E0C}" srcOrd="2" destOrd="0" presId="urn:microsoft.com/office/officeart/2005/8/layout/hProcess7"/>
    <dgm:cxn modelId="{15CE872F-90D6-44AD-A724-C415339C295C}" type="presParOf" srcId="{F70CE42E-36A4-48F2-A59A-5CA04782C832}" destId="{6C795964-7C3F-4C48-9EAC-2AC8F44A0345}" srcOrd="17" destOrd="0" presId="urn:microsoft.com/office/officeart/2005/8/layout/hProcess7"/>
    <dgm:cxn modelId="{62EC73E3-6D2A-4C24-80CB-25C2F5E6D667}" type="presParOf" srcId="{F70CE42E-36A4-48F2-A59A-5CA04782C832}" destId="{5A0F355A-8FCC-484C-AFD2-206DC432DB2C}" srcOrd="18" destOrd="0" presId="urn:microsoft.com/office/officeart/2005/8/layout/hProcess7"/>
    <dgm:cxn modelId="{94E61FD2-1070-4494-A5E6-3A14B4A7ADC2}" type="presParOf" srcId="{5A0F355A-8FCC-484C-AFD2-206DC432DB2C}" destId="{207A69AE-277E-4D49-88C3-FD20E4695FE9}" srcOrd="0" destOrd="0" presId="urn:microsoft.com/office/officeart/2005/8/layout/hProcess7"/>
    <dgm:cxn modelId="{42DDABCB-F8CA-4306-A4DE-36BB93F41D95}" type="presParOf" srcId="{5A0F355A-8FCC-484C-AFD2-206DC432DB2C}" destId="{CF65E19A-83BC-4594-991E-EB9A6B6B74D5}" srcOrd="1" destOrd="0" presId="urn:microsoft.com/office/officeart/2005/8/layout/hProcess7"/>
    <dgm:cxn modelId="{7B5E0B7B-1D84-46C2-AFED-97A3219441A4}" type="presParOf" srcId="{5A0F355A-8FCC-484C-AFD2-206DC432DB2C}" destId="{69D59DFF-D141-43B0-9AAD-452979646340}" srcOrd="2" destOrd="0" presId="urn:microsoft.com/office/officeart/2005/8/layout/hProcess7"/>
    <dgm:cxn modelId="{048BA922-8AE5-4C68-8D9C-0DE0F07490F6}" type="presParOf" srcId="{F70CE42E-36A4-48F2-A59A-5CA04782C832}" destId="{2A3A8D17-7742-4775-A407-CFF2B12CFEB6}" srcOrd="19" destOrd="0" presId="urn:microsoft.com/office/officeart/2005/8/layout/hProcess7"/>
    <dgm:cxn modelId="{6E787A13-F111-4E21-8E20-CA0088389817}" type="presParOf" srcId="{F70CE42E-36A4-48F2-A59A-5CA04782C832}" destId="{19056BA2-82E7-4286-95CA-5CCF1160F247}" srcOrd="20" destOrd="0" presId="urn:microsoft.com/office/officeart/2005/8/layout/hProcess7"/>
    <dgm:cxn modelId="{BDCD41BD-BBD2-4233-9108-9428E4D510EB}" type="presParOf" srcId="{19056BA2-82E7-4286-95CA-5CCF1160F247}" destId="{D6C140A4-80AE-4A02-A87D-D9291B4C6B8C}" srcOrd="0" destOrd="0" presId="urn:microsoft.com/office/officeart/2005/8/layout/hProcess7"/>
    <dgm:cxn modelId="{351B6DCA-6AEF-4C3C-872B-ECBA87E88290}" type="presParOf" srcId="{19056BA2-82E7-4286-95CA-5CCF1160F247}" destId="{310E54CC-A903-40E1-BAE7-1A7B96E5B95F}" srcOrd="1" destOrd="0" presId="urn:microsoft.com/office/officeart/2005/8/layout/hProcess7"/>
    <dgm:cxn modelId="{B4CCC8C7-D518-4E8D-B11E-CEDC601AEEA4}" type="presParOf" srcId="{19056BA2-82E7-4286-95CA-5CCF1160F247}" destId="{5BDCD449-1F04-4BAD-98E5-6DE7338FE1F6}" srcOrd="2" destOrd="0" presId="urn:microsoft.com/office/officeart/2005/8/layout/hProcess7"/>
    <dgm:cxn modelId="{C07DE267-FC6F-4ED2-9717-C48D4265BCBF}" type="presParOf" srcId="{F70CE42E-36A4-48F2-A59A-5CA04782C832}" destId="{E10D01C3-3810-4992-8495-5BA014A5456A}" srcOrd="21" destOrd="0" presId="urn:microsoft.com/office/officeart/2005/8/layout/hProcess7"/>
    <dgm:cxn modelId="{25E1A0A8-C5C5-49DD-BD4A-DEDDCD55CF9D}" type="presParOf" srcId="{F70CE42E-36A4-48F2-A59A-5CA04782C832}" destId="{C81DA4F4-5AE8-4221-A08F-50B1AD5815CB}" srcOrd="22" destOrd="0" presId="urn:microsoft.com/office/officeart/2005/8/layout/hProcess7"/>
    <dgm:cxn modelId="{3C2E215E-46FA-4765-BA1E-0D83BFBCD1B3}" type="presParOf" srcId="{C81DA4F4-5AE8-4221-A08F-50B1AD5815CB}" destId="{479AE3C9-313B-4491-8495-7ABEB15181B8}" srcOrd="0" destOrd="0" presId="urn:microsoft.com/office/officeart/2005/8/layout/hProcess7"/>
    <dgm:cxn modelId="{29C58B7F-B9E0-48A3-A3E3-42534C6552BE}" type="presParOf" srcId="{C81DA4F4-5AE8-4221-A08F-50B1AD5815CB}" destId="{2DFA46A7-D67D-43C8-8F24-101E08207E27}" srcOrd="1" destOrd="0" presId="urn:microsoft.com/office/officeart/2005/8/layout/hProcess7"/>
    <dgm:cxn modelId="{2EFA7C6F-AEF4-4B56-AA50-40550FBE447E}" type="presParOf" srcId="{C81DA4F4-5AE8-4221-A08F-50B1AD5815CB}" destId="{7F8ADB20-1F85-4E4E-B2F4-768D812B8991}" srcOrd="2" destOrd="0" presId="urn:microsoft.com/office/officeart/2005/8/layout/hProcess7"/>
    <dgm:cxn modelId="{4FCA3028-64E1-49A2-8252-A4524DB5FB17}" type="presParOf" srcId="{F70CE42E-36A4-48F2-A59A-5CA04782C832}" destId="{5EBF7DD7-5512-42CF-B09A-7AE8A29781CF}" srcOrd="23" destOrd="0" presId="urn:microsoft.com/office/officeart/2005/8/layout/hProcess7"/>
    <dgm:cxn modelId="{77426497-FF23-4324-A797-700451C9AFEE}" type="presParOf" srcId="{F70CE42E-36A4-48F2-A59A-5CA04782C832}" destId="{794DD279-2319-467B-B8BB-BD166448379F}" srcOrd="24" destOrd="0" presId="urn:microsoft.com/office/officeart/2005/8/layout/hProcess7"/>
    <dgm:cxn modelId="{91DEA443-3AC7-43A7-8E0D-959F5699D27F}" type="presParOf" srcId="{794DD279-2319-467B-B8BB-BD166448379F}" destId="{A2916B68-31E6-4506-AC62-008230BF1A79}" srcOrd="0" destOrd="0" presId="urn:microsoft.com/office/officeart/2005/8/layout/hProcess7"/>
    <dgm:cxn modelId="{4413F024-4BAF-4A9B-A3BB-065BAE3068FF}" type="presParOf" srcId="{794DD279-2319-467B-B8BB-BD166448379F}" destId="{6CC5B57C-0EAE-456F-9606-B0EF2625D25E}" srcOrd="1" destOrd="0" presId="urn:microsoft.com/office/officeart/2005/8/layout/hProcess7"/>
    <dgm:cxn modelId="{15ADE6B2-6607-4FB1-A655-F3CDA8A81743}" type="presParOf" srcId="{794DD279-2319-467B-B8BB-BD166448379F}" destId="{2792A2DD-482C-4FD1-9198-467BC08986E6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7BEC3F6B-4729-42E8-867E-7FCB53F5B9BB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78A5DA57-466B-41F3-A458-D64462D93F3C}" type="parTrans" cxnId="{7E639E0A-F178-4779-A7D7-F16BDC7521D5}">
      <dgm:prSet/>
      <dgm:spPr/>
      <dgm:t>
        <a:bodyPr/>
        <a:lstStyle/>
        <a:p>
          <a:endParaRPr lang="en-US"/>
        </a:p>
      </dgm:t>
    </dgm:pt>
    <dgm:pt modelId="{D2C00408-FF07-4A1A-85A5-09A991727352}" type="sibTrans" cxnId="{7E639E0A-F178-4779-A7D7-F16BDC7521D5}">
      <dgm:prSet/>
      <dgm:spPr/>
      <dgm:t>
        <a:bodyPr/>
        <a:lstStyle/>
        <a:p>
          <a:endParaRPr lang="en-US"/>
        </a:p>
      </dgm:t>
    </dgm:pt>
    <dgm:pt modelId="{34CAE097-35F9-4C68-942F-2BAA8AE97B67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35AC213-5703-407C-BF34-4D70117F0F3F}" type="parTrans" cxnId="{E798B648-7148-49A8-9863-ED03315CDB55}">
      <dgm:prSet/>
      <dgm:spPr/>
      <dgm:t>
        <a:bodyPr/>
        <a:lstStyle/>
        <a:p>
          <a:endParaRPr lang="en-US"/>
        </a:p>
      </dgm:t>
    </dgm:pt>
    <dgm:pt modelId="{FC510080-5F75-4780-B7AA-DB90EA7B3F46}" type="sibTrans" cxnId="{E798B648-7148-49A8-9863-ED03315CDB55}">
      <dgm:prSet/>
      <dgm:spPr/>
      <dgm:t>
        <a:bodyPr/>
        <a:lstStyle/>
        <a:p>
          <a:endParaRPr lang="en-US"/>
        </a:p>
      </dgm:t>
    </dgm:pt>
    <dgm:pt modelId="{4CFC1EA3-DCB8-47B9-82D0-CE0D1F985B84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9586E911-6EBF-4B34-A230-21EAE2C8370C}" type="parTrans" cxnId="{DCA24495-0062-4B95-9A76-0957C67B1330}">
      <dgm:prSet/>
      <dgm:spPr/>
      <dgm:t>
        <a:bodyPr/>
        <a:lstStyle/>
        <a:p>
          <a:endParaRPr lang="en-US"/>
        </a:p>
      </dgm:t>
    </dgm:pt>
    <dgm:pt modelId="{6496C2E7-78D6-4373-9EFE-3B5831311194}" type="sibTrans" cxnId="{DCA24495-0062-4B95-9A76-0957C67B1330}">
      <dgm:prSet/>
      <dgm:spPr/>
      <dgm:t>
        <a:bodyPr/>
        <a:lstStyle/>
        <a:p>
          <a:endParaRPr lang="en-US"/>
        </a:p>
      </dgm:t>
    </dgm:pt>
    <dgm:pt modelId="{04FDC25C-ECD1-44E3-BAE4-C4CCD6851A6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B0DF5F50-B4CE-4ABB-880C-E88C56F15571}" type="parTrans" cxnId="{AFE4BD37-7A4C-47D7-B440-885565945E90}">
      <dgm:prSet/>
      <dgm:spPr/>
      <dgm:t>
        <a:bodyPr/>
        <a:lstStyle/>
        <a:p>
          <a:endParaRPr lang="en-US"/>
        </a:p>
      </dgm:t>
    </dgm:pt>
    <dgm:pt modelId="{C0C9C5BB-0025-40D0-BF88-B9AACEA3B401}" type="sibTrans" cxnId="{AFE4BD37-7A4C-47D7-B440-885565945E90}">
      <dgm:prSet/>
      <dgm:spPr/>
      <dgm:t>
        <a:bodyPr/>
        <a:lstStyle/>
        <a:p>
          <a:endParaRPr lang="en-US"/>
        </a:p>
      </dgm:t>
    </dgm:pt>
    <dgm:pt modelId="{43A1C4D7-7658-4296-9844-B9B46E4FB44B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EDA8A0B5-BF25-475E-BA0D-A42E1DEBC3AF}" type="parTrans" cxnId="{1539F955-A0CD-4228-A0EA-E472EFD9BA7B}">
      <dgm:prSet/>
      <dgm:spPr/>
      <dgm:t>
        <a:bodyPr/>
        <a:lstStyle/>
        <a:p>
          <a:endParaRPr lang="en-US"/>
        </a:p>
      </dgm:t>
    </dgm:pt>
    <dgm:pt modelId="{6C881715-82F7-4AEE-AFAA-3573BF042DF9}" type="sibTrans" cxnId="{1539F955-A0CD-4228-A0EA-E472EFD9BA7B}">
      <dgm:prSet/>
      <dgm:spPr/>
      <dgm:t>
        <a:bodyPr/>
        <a:lstStyle/>
        <a:p>
          <a:endParaRPr lang="en-US"/>
        </a:p>
      </dgm:t>
    </dgm:pt>
    <dgm:pt modelId="{6CE7CDD8-FAA0-4BF5-86DD-EA2D61202283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52B49D0B-7E3C-4CF0-9160-7856450C203F}" type="parTrans" cxnId="{ABCD981A-C9A0-4E9D-999F-BA15091BFAF6}">
      <dgm:prSet/>
      <dgm:spPr/>
      <dgm:t>
        <a:bodyPr/>
        <a:lstStyle/>
        <a:p>
          <a:endParaRPr lang="en-US"/>
        </a:p>
      </dgm:t>
    </dgm:pt>
    <dgm:pt modelId="{23E9FC93-519A-4E6B-9877-021037D81C90}" type="sibTrans" cxnId="{ABCD981A-C9A0-4E9D-999F-BA15091BFAF6}">
      <dgm:prSet/>
      <dgm:spPr/>
      <dgm:t>
        <a:bodyPr/>
        <a:lstStyle/>
        <a:p>
          <a:endParaRPr lang="en-US"/>
        </a:p>
      </dgm:t>
    </dgm:pt>
    <dgm:pt modelId="{088191ED-70BB-4C76-B919-459C715BD329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E56FE561-1C71-4393-B388-5119AF0C0BF5}" type="parTrans" cxnId="{317E7A90-3367-4A20-A2B3-0DEABFE21A2D}">
      <dgm:prSet/>
      <dgm:spPr/>
      <dgm:t>
        <a:bodyPr/>
        <a:lstStyle/>
        <a:p>
          <a:endParaRPr lang="en-US"/>
        </a:p>
      </dgm:t>
    </dgm:pt>
    <dgm:pt modelId="{2CE0E256-15E8-440A-9E56-8DE382C9587A}" type="sibTrans" cxnId="{317E7A90-3367-4A20-A2B3-0DEABFE21A2D}">
      <dgm:prSet/>
      <dgm:spPr/>
      <dgm:t>
        <a:bodyPr/>
        <a:lstStyle/>
        <a:p>
          <a:endParaRPr lang="en-US"/>
        </a:p>
      </dgm:t>
    </dgm:pt>
    <dgm:pt modelId="{65E9CD2F-B71D-4044-AF59-68A08C6CA3F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DEAD8F58-A4B5-4CFB-B34A-5525DD86F6D1}" type="parTrans" cxnId="{5BC51C4A-9186-41DA-BFEC-17648C2C73D7}">
      <dgm:prSet/>
      <dgm:spPr/>
      <dgm:t>
        <a:bodyPr/>
        <a:lstStyle/>
        <a:p>
          <a:endParaRPr lang="en-US"/>
        </a:p>
      </dgm:t>
    </dgm:pt>
    <dgm:pt modelId="{3BFFC21F-E078-4D4F-8996-D6E32C35B11C}" type="sibTrans" cxnId="{5BC51C4A-9186-41DA-BFEC-17648C2C73D7}">
      <dgm:prSet/>
      <dgm:spPr/>
      <dgm:t>
        <a:bodyPr/>
        <a:lstStyle/>
        <a:p>
          <a:endParaRPr lang="en-US"/>
        </a:p>
      </dgm:t>
    </dgm:pt>
    <dgm:pt modelId="{1E9F6701-BE7A-456D-8474-AB4F21E1A865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702BFBEF-23DF-426A-8A61-29B3F7A95BB2}" type="parTrans" cxnId="{83642250-BBE0-46F1-8220-5A76BB95ACB0}">
      <dgm:prSet/>
      <dgm:spPr/>
      <dgm:t>
        <a:bodyPr/>
        <a:lstStyle/>
        <a:p>
          <a:endParaRPr lang="en-US"/>
        </a:p>
      </dgm:t>
    </dgm:pt>
    <dgm:pt modelId="{5A50E0D2-875F-4B5C-89BE-4719587E1A36}" type="sibTrans" cxnId="{83642250-BBE0-46F1-8220-5A76BB95ACB0}">
      <dgm:prSet/>
      <dgm:spPr/>
      <dgm:t>
        <a:bodyPr/>
        <a:lstStyle/>
        <a:p>
          <a:endParaRPr lang="en-US"/>
        </a:p>
      </dgm:t>
    </dgm:pt>
    <dgm:pt modelId="{7592381E-861E-481B-8477-D34FAB54F03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100F1CA-51B2-422A-8BA9-AB9E316CB497}" type="parTrans" cxnId="{D934AFD9-CA73-4A85-B0D0-1AEE2A5DD98A}">
      <dgm:prSet/>
      <dgm:spPr/>
      <dgm:t>
        <a:bodyPr/>
        <a:lstStyle/>
        <a:p>
          <a:endParaRPr lang="en-US"/>
        </a:p>
      </dgm:t>
    </dgm:pt>
    <dgm:pt modelId="{5A40749E-3143-407D-A646-F740FBFB3D93}" type="sibTrans" cxnId="{D934AFD9-CA73-4A85-B0D0-1AEE2A5DD98A}">
      <dgm:prSet/>
      <dgm:spPr/>
      <dgm:t>
        <a:bodyPr/>
        <a:lstStyle/>
        <a:p>
          <a:endParaRPr lang="en-US"/>
        </a:p>
      </dgm:t>
    </dgm:pt>
    <dgm:pt modelId="{C9566AF2-2CD8-49F9-9194-55D03AC206FA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0229BE61-0B82-436D-B852-FD784F96BF53}" type="parTrans" cxnId="{F669193C-DD77-49DE-A5C5-8E7439E90905}">
      <dgm:prSet/>
      <dgm:spPr/>
      <dgm:t>
        <a:bodyPr/>
        <a:lstStyle/>
        <a:p>
          <a:endParaRPr lang="en-US"/>
        </a:p>
      </dgm:t>
    </dgm:pt>
    <dgm:pt modelId="{46E6E377-7150-4069-862C-E674B7D8EF86}" type="sibTrans" cxnId="{F669193C-DD77-49DE-A5C5-8E7439E90905}">
      <dgm:prSet/>
      <dgm:spPr/>
      <dgm:t>
        <a:bodyPr/>
        <a:lstStyle/>
        <a:p>
          <a:endParaRPr lang="en-US"/>
        </a:p>
      </dgm:t>
    </dgm:pt>
    <dgm:pt modelId="{D861BBDE-BBCF-4E46-865D-D36DF37DBFA0}">
      <dgm:prSet phldrT="[Text]"/>
      <dgm:spPr/>
      <dgm:t>
        <a:bodyPr/>
        <a:lstStyle/>
        <a:p>
          <a:endParaRPr lang="en-US" dirty="0"/>
        </a:p>
      </dgm:t>
    </dgm:pt>
    <dgm:pt modelId="{D5FABCFD-372D-4667-B5E4-5BEF3760699A}" type="parTrans" cxnId="{595F6056-779E-4889-878F-BCC2CD7EE402}">
      <dgm:prSet/>
      <dgm:spPr/>
      <dgm:t>
        <a:bodyPr/>
        <a:lstStyle/>
        <a:p>
          <a:endParaRPr lang="en-US"/>
        </a:p>
      </dgm:t>
    </dgm:pt>
    <dgm:pt modelId="{3E21BAD5-6FDB-4C9F-9BA5-AC9C1689BCD9}" type="sibTrans" cxnId="{595F6056-779E-4889-878F-BCC2CD7EE402}">
      <dgm:prSet/>
      <dgm:spPr/>
      <dgm:t>
        <a:bodyPr/>
        <a:lstStyle/>
        <a:p>
          <a:endParaRPr lang="en-US"/>
        </a:p>
      </dgm:t>
    </dgm:pt>
    <dgm:pt modelId="{718AACEA-423C-49D7-9CA4-2C360FC81A7B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917537E6-EBE9-438B-B16B-C0C7032A9880}" type="parTrans" cxnId="{66777D2F-6BD1-4993-A235-CFC8041B50FA}">
      <dgm:prSet/>
      <dgm:spPr/>
      <dgm:t>
        <a:bodyPr/>
        <a:lstStyle/>
        <a:p>
          <a:endParaRPr lang="en-US"/>
        </a:p>
      </dgm:t>
    </dgm:pt>
    <dgm:pt modelId="{CCBB6298-9691-4F2F-A037-66E380D75A1C}" type="sibTrans" cxnId="{66777D2F-6BD1-4993-A235-CFC8041B50FA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53D522F4-8A68-46C5-B0A1-06EBE24EB61F}" type="pres">
      <dgm:prSet presAssocID="{34CAE097-35F9-4C68-942F-2BAA8AE97B67}" presName="compositeNode" presStyleCnt="0">
        <dgm:presLayoutVars>
          <dgm:bulletEnabled val="1"/>
        </dgm:presLayoutVars>
      </dgm:prSet>
      <dgm:spPr/>
    </dgm:pt>
    <dgm:pt modelId="{0E207B83-49DB-4FA6-9281-55F067B87EF0}" type="pres">
      <dgm:prSet presAssocID="{34CAE097-35F9-4C68-942F-2BAA8AE97B67}" presName="bgRect" presStyleLbl="node1" presStyleIdx="1" presStyleCnt="7"/>
      <dgm:spPr/>
      <dgm:t>
        <a:bodyPr/>
        <a:lstStyle/>
        <a:p>
          <a:endParaRPr lang="en-US"/>
        </a:p>
      </dgm:t>
    </dgm:pt>
    <dgm:pt modelId="{2B1213CD-767E-4E09-82FA-631E2CF74898}" type="pres">
      <dgm:prSet presAssocID="{34CAE097-35F9-4C68-942F-2BAA8AE97B67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CB907-4FC4-4249-93D5-0E738A5B127E}" type="pres">
      <dgm:prSet presAssocID="{34CAE097-35F9-4C68-942F-2BAA8AE97B67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06A0D5-F799-4CEA-AAB2-307AFFC7761B}" type="pres">
      <dgm:prSet presAssocID="{FC510080-5F75-4780-B7AA-DB90EA7B3F46}" presName="hSp" presStyleCnt="0"/>
      <dgm:spPr/>
    </dgm:pt>
    <dgm:pt modelId="{118AFF8D-E032-4A49-838E-215241A7A449}" type="pres">
      <dgm:prSet presAssocID="{FC510080-5F75-4780-B7AA-DB90EA7B3F46}" presName="vProcSp" presStyleCnt="0"/>
      <dgm:spPr/>
    </dgm:pt>
    <dgm:pt modelId="{2C69CF40-9B72-4DD1-B471-ADF1F3692443}" type="pres">
      <dgm:prSet presAssocID="{FC510080-5F75-4780-B7AA-DB90EA7B3F46}" presName="vSp1" presStyleCnt="0"/>
      <dgm:spPr/>
    </dgm:pt>
    <dgm:pt modelId="{09ABAC58-CF95-41E7-BD37-583BB5BD3925}" type="pres">
      <dgm:prSet presAssocID="{FC510080-5F75-4780-B7AA-DB90EA7B3F46}" presName="simulatedConn" presStyleLbl="solidFgAcc1" presStyleIdx="1" presStyleCnt="6"/>
      <dgm:spPr/>
    </dgm:pt>
    <dgm:pt modelId="{D063B181-522B-46F1-9B3C-E999E35462DC}" type="pres">
      <dgm:prSet presAssocID="{FC510080-5F75-4780-B7AA-DB90EA7B3F46}" presName="vSp2" presStyleCnt="0"/>
      <dgm:spPr/>
    </dgm:pt>
    <dgm:pt modelId="{FFEE2A2B-9B5A-47AE-A284-0806EF829B75}" type="pres">
      <dgm:prSet presAssocID="{FC510080-5F75-4780-B7AA-DB90EA7B3F46}" presName="sibTrans" presStyleCnt="0"/>
      <dgm:spPr/>
    </dgm:pt>
    <dgm:pt modelId="{07FEF850-EDCF-4E70-BEE0-0B23358524A0}" type="pres">
      <dgm:prSet presAssocID="{04FDC25C-ECD1-44E3-BAE4-C4CCD6851A6E}" presName="compositeNode" presStyleCnt="0">
        <dgm:presLayoutVars>
          <dgm:bulletEnabled val="1"/>
        </dgm:presLayoutVars>
      </dgm:prSet>
      <dgm:spPr/>
    </dgm:pt>
    <dgm:pt modelId="{9DB39E90-8DE9-4C3D-BE3F-59214F7E16F4}" type="pres">
      <dgm:prSet presAssocID="{04FDC25C-ECD1-44E3-BAE4-C4CCD6851A6E}" presName="bgRect" presStyleLbl="node1" presStyleIdx="2" presStyleCnt="7"/>
      <dgm:spPr/>
      <dgm:t>
        <a:bodyPr/>
        <a:lstStyle/>
        <a:p>
          <a:endParaRPr lang="en-US"/>
        </a:p>
      </dgm:t>
    </dgm:pt>
    <dgm:pt modelId="{E01B3012-A625-4891-AF17-B0F7A3B70C78}" type="pres">
      <dgm:prSet presAssocID="{04FDC25C-ECD1-44E3-BAE4-C4CCD6851A6E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8F2C5-66EA-4639-AC83-6AC454AF1B18}" type="pres">
      <dgm:prSet presAssocID="{04FDC25C-ECD1-44E3-BAE4-C4CCD6851A6E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EBFE6E-2AD2-485D-BCD6-C178DF9938B8}" type="pres">
      <dgm:prSet presAssocID="{C0C9C5BB-0025-40D0-BF88-B9AACEA3B401}" presName="hSp" presStyleCnt="0"/>
      <dgm:spPr/>
    </dgm:pt>
    <dgm:pt modelId="{9EC260C4-9216-439E-90CF-AA31BF22A583}" type="pres">
      <dgm:prSet presAssocID="{C0C9C5BB-0025-40D0-BF88-B9AACEA3B401}" presName="vProcSp" presStyleCnt="0"/>
      <dgm:spPr/>
    </dgm:pt>
    <dgm:pt modelId="{1C1C21E0-CFCF-4E0B-B09B-34FF1EBD124D}" type="pres">
      <dgm:prSet presAssocID="{C0C9C5BB-0025-40D0-BF88-B9AACEA3B401}" presName="vSp1" presStyleCnt="0"/>
      <dgm:spPr/>
    </dgm:pt>
    <dgm:pt modelId="{7D48F869-A38F-47E2-84B9-C135DAF6E90E}" type="pres">
      <dgm:prSet presAssocID="{C0C9C5BB-0025-40D0-BF88-B9AACEA3B401}" presName="simulatedConn" presStyleLbl="solidFgAcc1" presStyleIdx="2" presStyleCnt="6"/>
      <dgm:spPr/>
    </dgm:pt>
    <dgm:pt modelId="{7E017B2B-F1F8-484B-A7CA-B3978404ACBE}" type="pres">
      <dgm:prSet presAssocID="{C0C9C5BB-0025-40D0-BF88-B9AACEA3B401}" presName="vSp2" presStyleCnt="0"/>
      <dgm:spPr/>
    </dgm:pt>
    <dgm:pt modelId="{21FE6E67-B20B-485C-AFC6-EC87BE3D347D}" type="pres">
      <dgm:prSet presAssocID="{C0C9C5BB-0025-40D0-BF88-B9AACEA3B401}" presName="sibTrans" presStyleCnt="0"/>
      <dgm:spPr/>
    </dgm:pt>
    <dgm:pt modelId="{9B3874D9-D693-42EE-AB0A-38F60FB7FC0C}" type="pres">
      <dgm:prSet presAssocID="{6CE7CDD8-FAA0-4BF5-86DD-EA2D61202283}" presName="compositeNode" presStyleCnt="0">
        <dgm:presLayoutVars>
          <dgm:bulletEnabled val="1"/>
        </dgm:presLayoutVars>
      </dgm:prSet>
      <dgm:spPr/>
    </dgm:pt>
    <dgm:pt modelId="{B70CA9D7-C396-4A51-8924-B4FE9F99CCBD}" type="pres">
      <dgm:prSet presAssocID="{6CE7CDD8-FAA0-4BF5-86DD-EA2D61202283}" presName="bgRect" presStyleLbl="node1" presStyleIdx="3" presStyleCnt="7"/>
      <dgm:spPr/>
      <dgm:t>
        <a:bodyPr/>
        <a:lstStyle/>
        <a:p>
          <a:endParaRPr lang="en-US"/>
        </a:p>
      </dgm:t>
    </dgm:pt>
    <dgm:pt modelId="{C5DF5349-368E-452F-ADA4-21E7652B97CA}" type="pres">
      <dgm:prSet presAssocID="{6CE7CDD8-FAA0-4BF5-86DD-EA2D61202283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6623C-280D-4341-9E99-E015C35358CB}" type="pres">
      <dgm:prSet presAssocID="{6CE7CDD8-FAA0-4BF5-86DD-EA2D61202283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4E89A5-8851-478B-BAFF-8B6C00D074E5}" type="pres">
      <dgm:prSet presAssocID="{23E9FC93-519A-4E6B-9877-021037D81C90}" presName="hSp" presStyleCnt="0"/>
      <dgm:spPr/>
    </dgm:pt>
    <dgm:pt modelId="{80397605-080F-475D-8E02-2890BE927B74}" type="pres">
      <dgm:prSet presAssocID="{23E9FC93-519A-4E6B-9877-021037D81C90}" presName="vProcSp" presStyleCnt="0"/>
      <dgm:spPr/>
    </dgm:pt>
    <dgm:pt modelId="{59EB3DCB-E350-4247-8B0F-123E6FCDFFDC}" type="pres">
      <dgm:prSet presAssocID="{23E9FC93-519A-4E6B-9877-021037D81C90}" presName="vSp1" presStyleCnt="0"/>
      <dgm:spPr/>
    </dgm:pt>
    <dgm:pt modelId="{4A780D65-E1EB-4F5D-AA5B-E1C97DE3984F}" type="pres">
      <dgm:prSet presAssocID="{23E9FC93-519A-4E6B-9877-021037D81C90}" presName="simulatedConn" presStyleLbl="solidFgAcc1" presStyleIdx="3" presStyleCnt="6"/>
      <dgm:spPr/>
    </dgm:pt>
    <dgm:pt modelId="{22F2931F-1313-46BF-8CB1-54D94E94AC0F}" type="pres">
      <dgm:prSet presAssocID="{23E9FC93-519A-4E6B-9877-021037D81C90}" presName="vSp2" presStyleCnt="0"/>
      <dgm:spPr/>
    </dgm:pt>
    <dgm:pt modelId="{E2B12CF1-94E0-48D5-8FBF-7A0D6FD3BD3D}" type="pres">
      <dgm:prSet presAssocID="{23E9FC93-519A-4E6B-9877-021037D81C90}" presName="sibTrans" presStyleCnt="0"/>
      <dgm:spPr/>
    </dgm:pt>
    <dgm:pt modelId="{F276881E-EED2-4F75-A366-6EC6EE27BF31}" type="pres">
      <dgm:prSet presAssocID="{65E9CD2F-B71D-4044-AF59-68A08C6CA3FC}" presName="compositeNode" presStyleCnt="0">
        <dgm:presLayoutVars>
          <dgm:bulletEnabled val="1"/>
        </dgm:presLayoutVars>
      </dgm:prSet>
      <dgm:spPr/>
    </dgm:pt>
    <dgm:pt modelId="{D8183056-5249-4390-B137-41FEED83C93E}" type="pres">
      <dgm:prSet presAssocID="{65E9CD2F-B71D-4044-AF59-68A08C6CA3FC}" presName="bgRect" presStyleLbl="node1" presStyleIdx="4" presStyleCnt="7"/>
      <dgm:spPr/>
      <dgm:t>
        <a:bodyPr/>
        <a:lstStyle/>
        <a:p>
          <a:endParaRPr lang="en-US"/>
        </a:p>
      </dgm:t>
    </dgm:pt>
    <dgm:pt modelId="{AC9B43E8-9FDF-492B-A95E-8827DD734968}" type="pres">
      <dgm:prSet presAssocID="{65E9CD2F-B71D-4044-AF59-68A08C6CA3FC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2F5944-F3E3-4DD2-AE4F-0FE8843CD999}" type="pres">
      <dgm:prSet presAssocID="{65E9CD2F-B71D-4044-AF59-68A08C6CA3FC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D217D9-5CC8-4AED-88A8-8EE48D71D674}" type="pres">
      <dgm:prSet presAssocID="{3BFFC21F-E078-4D4F-8996-D6E32C35B11C}" presName="hSp" presStyleCnt="0"/>
      <dgm:spPr/>
    </dgm:pt>
    <dgm:pt modelId="{6BB83DA0-AFCD-4BA1-904C-E24A695EBD92}" type="pres">
      <dgm:prSet presAssocID="{3BFFC21F-E078-4D4F-8996-D6E32C35B11C}" presName="vProcSp" presStyleCnt="0"/>
      <dgm:spPr/>
    </dgm:pt>
    <dgm:pt modelId="{576CDAE0-033A-4B02-B9A5-63AD504718FE}" type="pres">
      <dgm:prSet presAssocID="{3BFFC21F-E078-4D4F-8996-D6E32C35B11C}" presName="vSp1" presStyleCnt="0"/>
      <dgm:spPr/>
    </dgm:pt>
    <dgm:pt modelId="{34860DB4-83D0-4645-8DA4-021D31336813}" type="pres">
      <dgm:prSet presAssocID="{3BFFC21F-E078-4D4F-8996-D6E32C35B11C}" presName="simulatedConn" presStyleLbl="solidFgAcc1" presStyleIdx="4" presStyleCnt="6"/>
      <dgm:spPr/>
    </dgm:pt>
    <dgm:pt modelId="{E930CE4A-02E6-4D7B-AE7B-DE9C3432AAE9}" type="pres">
      <dgm:prSet presAssocID="{3BFFC21F-E078-4D4F-8996-D6E32C35B11C}" presName="vSp2" presStyleCnt="0"/>
      <dgm:spPr/>
    </dgm:pt>
    <dgm:pt modelId="{BCADECAD-166B-4CF6-B843-D47644557E53}" type="pres">
      <dgm:prSet presAssocID="{3BFFC21F-E078-4D4F-8996-D6E32C35B11C}" presName="sibTrans" presStyleCnt="0"/>
      <dgm:spPr/>
    </dgm:pt>
    <dgm:pt modelId="{D8ECF082-B420-4C66-8937-20C92D3DD4AA}" type="pres">
      <dgm:prSet presAssocID="{7592381E-861E-481B-8477-D34FAB54F031}" presName="compositeNode" presStyleCnt="0">
        <dgm:presLayoutVars>
          <dgm:bulletEnabled val="1"/>
        </dgm:presLayoutVars>
      </dgm:prSet>
      <dgm:spPr/>
    </dgm:pt>
    <dgm:pt modelId="{2534FB87-3AF9-4965-94E3-28A260C41900}" type="pres">
      <dgm:prSet presAssocID="{7592381E-861E-481B-8477-D34FAB54F031}" presName="bgRect" presStyleLbl="node1" presStyleIdx="5" presStyleCnt="7"/>
      <dgm:spPr/>
      <dgm:t>
        <a:bodyPr/>
        <a:lstStyle/>
        <a:p>
          <a:endParaRPr lang="en-US"/>
        </a:p>
      </dgm:t>
    </dgm:pt>
    <dgm:pt modelId="{51755956-819B-4BA9-BFF9-D2CB620F6EDE}" type="pres">
      <dgm:prSet presAssocID="{7592381E-861E-481B-8477-D34FAB54F031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BBD945-A0B7-4656-8803-B49FEF150552}" type="pres">
      <dgm:prSet presAssocID="{7592381E-861E-481B-8477-D34FAB54F031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6A8ABA-5E73-4273-8895-C28466C3B5A1}" type="pres">
      <dgm:prSet presAssocID="{5A40749E-3143-407D-A646-F740FBFB3D93}" presName="hSp" presStyleCnt="0"/>
      <dgm:spPr/>
    </dgm:pt>
    <dgm:pt modelId="{71454757-E519-4B54-8818-8C15DE45CA0A}" type="pres">
      <dgm:prSet presAssocID="{5A40749E-3143-407D-A646-F740FBFB3D93}" presName="vProcSp" presStyleCnt="0"/>
      <dgm:spPr/>
    </dgm:pt>
    <dgm:pt modelId="{5B246148-A1B5-466B-AA1E-29AEA8C8A4FC}" type="pres">
      <dgm:prSet presAssocID="{5A40749E-3143-407D-A646-F740FBFB3D93}" presName="vSp1" presStyleCnt="0"/>
      <dgm:spPr/>
    </dgm:pt>
    <dgm:pt modelId="{105EF348-44D8-4A20-A9E3-F54ECADDB7C6}" type="pres">
      <dgm:prSet presAssocID="{5A40749E-3143-407D-A646-F740FBFB3D93}" presName="simulatedConn" presStyleLbl="solidFgAcc1" presStyleIdx="5" presStyleCnt="6"/>
      <dgm:spPr/>
    </dgm:pt>
    <dgm:pt modelId="{9FF0C8F8-7F63-4C95-8DA5-E9C36F4EA983}" type="pres">
      <dgm:prSet presAssocID="{5A40749E-3143-407D-A646-F740FBFB3D93}" presName="vSp2" presStyleCnt="0"/>
      <dgm:spPr/>
    </dgm:pt>
    <dgm:pt modelId="{73C41165-D195-4062-A5DB-AE520B5CAB34}" type="pres">
      <dgm:prSet presAssocID="{5A40749E-3143-407D-A646-F740FBFB3D93}" presName="sibTrans" presStyleCnt="0"/>
      <dgm:spPr/>
    </dgm:pt>
    <dgm:pt modelId="{C8BD3B26-C44B-42CC-AF79-CC0C22FE1C24}" type="pres">
      <dgm:prSet presAssocID="{D861BBDE-BBCF-4E46-865D-D36DF37DBFA0}" presName="compositeNode" presStyleCnt="0">
        <dgm:presLayoutVars>
          <dgm:bulletEnabled val="1"/>
        </dgm:presLayoutVars>
      </dgm:prSet>
      <dgm:spPr/>
    </dgm:pt>
    <dgm:pt modelId="{8D758D6D-ACB5-416D-B855-206594FC7225}" type="pres">
      <dgm:prSet presAssocID="{D861BBDE-BBCF-4E46-865D-D36DF37DBFA0}" presName="bgRect" presStyleLbl="node1" presStyleIdx="6" presStyleCnt="7"/>
      <dgm:spPr/>
      <dgm:t>
        <a:bodyPr/>
        <a:lstStyle/>
        <a:p>
          <a:endParaRPr lang="en-US"/>
        </a:p>
      </dgm:t>
    </dgm:pt>
    <dgm:pt modelId="{9C40C1FF-78FA-4827-965E-E8CD450204EA}" type="pres">
      <dgm:prSet presAssocID="{D861BBDE-BBCF-4E46-865D-D36DF37DBFA0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595E97-7A91-467C-BEC1-949A73B15F5D}" type="pres">
      <dgm:prSet presAssocID="{D861BBDE-BBCF-4E46-865D-D36DF37DBFA0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A24495-0062-4B95-9A76-0957C67B1330}" srcId="{34CAE097-35F9-4C68-942F-2BAA8AE97B67}" destId="{4CFC1EA3-DCB8-47B9-82D0-CE0D1F985B84}" srcOrd="0" destOrd="0" parTransId="{9586E911-6EBF-4B34-A230-21EAE2C8370C}" sibTransId="{6496C2E7-78D6-4373-9EFE-3B5831311194}"/>
    <dgm:cxn modelId="{5B053802-8326-4BED-94A5-0F38BA3FDAA0}" type="presOf" srcId="{34CAE097-35F9-4C68-942F-2BAA8AE97B67}" destId="{2B1213CD-767E-4E09-82FA-631E2CF74898}" srcOrd="1" destOrd="0" presId="urn:microsoft.com/office/officeart/2005/8/layout/hProcess7"/>
    <dgm:cxn modelId="{66777D2F-6BD1-4993-A235-CFC8041B50FA}" srcId="{D861BBDE-BBCF-4E46-865D-D36DF37DBFA0}" destId="{718AACEA-423C-49D7-9CA4-2C360FC81A7B}" srcOrd="0" destOrd="0" parTransId="{917537E6-EBE9-438B-B16B-C0C7032A9880}" sibTransId="{CCBB6298-9691-4F2F-A037-66E380D75A1C}"/>
    <dgm:cxn modelId="{83642250-BBE0-46F1-8220-5A76BB95ACB0}" srcId="{65E9CD2F-B71D-4044-AF59-68A08C6CA3FC}" destId="{1E9F6701-BE7A-456D-8474-AB4F21E1A865}" srcOrd="0" destOrd="0" parTransId="{702BFBEF-23DF-426A-8A61-29B3F7A95BB2}" sibTransId="{5A50E0D2-875F-4B5C-89BE-4719587E1A36}"/>
    <dgm:cxn modelId="{D934AFD9-CA73-4A85-B0D0-1AEE2A5DD98A}" srcId="{0E6A794F-D109-4209-8AC2-AD1FF2EE34B4}" destId="{7592381E-861E-481B-8477-D34FAB54F031}" srcOrd="5" destOrd="0" parTransId="{F100F1CA-51B2-422A-8BA9-AB9E316CB497}" sibTransId="{5A40749E-3143-407D-A646-F740FBFB3D93}"/>
    <dgm:cxn modelId="{BE95C796-9C21-4551-891B-F53863A2B768}" type="presOf" srcId="{C9566AF2-2CD8-49F9-9194-55D03AC206FA}" destId="{61BBD945-A0B7-4656-8803-B49FEF150552}" srcOrd="0" destOrd="0" presId="urn:microsoft.com/office/officeart/2005/8/layout/hProcess7"/>
    <dgm:cxn modelId="{083B306D-479B-4760-A5CD-7D793730AE22}" type="presOf" srcId="{43A1C4D7-7658-4296-9844-B9B46E4FB44B}" destId="{0C08F2C5-66EA-4639-AC83-6AC454AF1B18}" srcOrd="0" destOrd="0" presId="urn:microsoft.com/office/officeart/2005/8/layout/hProcess7"/>
    <dgm:cxn modelId="{317E7A90-3367-4A20-A2B3-0DEABFE21A2D}" srcId="{6CE7CDD8-FAA0-4BF5-86DD-EA2D61202283}" destId="{088191ED-70BB-4C76-B919-459C715BD329}" srcOrd="0" destOrd="0" parTransId="{E56FE561-1C71-4393-B388-5119AF0C0BF5}" sibTransId="{2CE0E256-15E8-440A-9E56-8DE382C9587A}"/>
    <dgm:cxn modelId="{F669193C-DD77-49DE-A5C5-8E7439E90905}" srcId="{7592381E-861E-481B-8477-D34FAB54F031}" destId="{C9566AF2-2CD8-49F9-9194-55D03AC206FA}" srcOrd="0" destOrd="0" parTransId="{0229BE61-0B82-436D-B852-FD784F96BF53}" sibTransId="{46E6E377-7150-4069-862C-E674B7D8EF86}"/>
    <dgm:cxn modelId="{E798B648-7148-49A8-9863-ED03315CDB55}" srcId="{0E6A794F-D109-4209-8AC2-AD1FF2EE34B4}" destId="{34CAE097-35F9-4C68-942F-2BAA8AE97B67}" srcOrd="1" destOrd="0" parTransId="{A35AC213-5703-407C-BF34-4D70117F0F3F}" sibTransId="{FC510080-5F75-4780-B7AA-DB90EA7B3F46}"/>
    <dgm:cxn modelId="{20DF58CE-E2A9-483C-BC4B-BE448B52199B}" type="presOf" srcId="{D861BBDE-BBCF-4E46-865D-D36DF37DBFA0}" destId="{8D758D6D-ACB5-416D-B855-206594FC7225}" srcOrd="0" destOrd="0" presId="urn:microsoft.com/office/officeart/2005/8/layout/hProcess7"/>
    <dgm:cxn modelId="{3C8A7414-DF6D-4338-B975-C1554388A525}" type="presOf" srcId="{6CE7CDD8-FAA0-4BF5-86DD-EA2D61202283}" destId="{B70CA9D7-C396-4A51-8924-B4FE9F99CCBD}" srcOrd="0" destOrd="0" presId="urn:microsoft.com/office/officeart/2005/8/layout/hProcess7"/>
    <dgm:cxn modelId="{595F6056-779E-4889-878F-BCC2CD7EE402}" srcId="{0E6A794F-D109-4209-8AC2-AD1FF2EE34B4}" destId="{D861BBDE-BBCF-4E46-865D-D36DF37DBFA0}" srcOrd="6" destOrd="0" parTransId="{D5FABCFD-372D-4667-B5E4-5BEF3760699A}" sibTransId="{3E21BAD5-6FDB-4C9F-9BA5-AC9C1689BCD9}"/>
    <dgm:cxn modelId="{207E5D16-5531-4564-8C38-539CCA5F10AA}" type="presOf" srcId="{04FDC25C-ECD1-44E3-BAE4-C4CCD6851A6E}" destId="{9DB39E90-8DE9-4C3D-BE3F-59214F7E16F4}" srcOrd="0" destOrd="0" presId="urn:microsoft.com/office/officeart/2005/8/layout/hProcess7"/>
    <dgm:cxn modelId="{5BC51C4A-9186-41DA-BFEC-17648C2C73D7}" srcId="{0E6A794F-D109-4209-8AC2-AD1FF2EE34B4}" destId="{65E9CD2F-B71D-4044-AF59-68A08C6CA3FC}" srcOrd="4" destOrd="0" parTransId="{DEAD8F58-A4B5-4CFB-B34A-5525DD86F6D1}" sibTransId="{3BFFC21F-E078-4D4F-8996-D6E32C35B11C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C5DDF1AF-30C3-4017-BD88-69BF055F35CC}" type="presOf" srcId="{D861BBDE-BBCF-4E46-865D-D36DF37DBFA0}" destId="{9C40C1FF-78FA-4827-965E-E8CD450204EA}" srcOrd="1" destOrd="0" presId="urn:microsoft.com/office/officeart/2005/8/layout/hProcess7"/>
    <dgm:cxn modelId="{1539F955-A0CD-4228-A0EA-E472EFD9BA7B}" srcId="{04FDC25C-ECD1-44E3-BAE4-C4CCD6851A6E}" destId="{43A1C4D7-7658-4296-9844-B9B46E4FB44B}" srcOrd="0" destOrd="0" parTransId="{EDA8A0B5-BF25-475E-BA0D-A42E1DEBC3AF}" sibTransId="{6C881715-82F7-4AEE-AFAA-3573BF042DF9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77A1A563-823E-4342-B281-C3D895FD42CE}" type="presOf" srcId="{088191ED-70BB-4C76-B919-459C715BD329}" destId="{AF06623C-280D-4341-9E99-E015C35358CB}" srcOrd="0" destOrd="0" presId="urn:microsoft.com/office/officeart/2005/8/layout/hProcess7"/>
    <dgm:cxn modelId="{AFAD0989-BCE3-497C-B554-294A7755BC41}" type="presOf" srcId="{34CAE097-35F9-4C68-942F-2BAA8AE97B67}" destId="{0E207B83-49DB-4FA6-9281-55F067B87EF0}" srcOrd="0" destOrd="0" presId="urn:microsoft.com/office/officeart/2005/8/layout/hProcess7"/>
    <dgm:cxn modelId="{E119BCB1-04C1-46B7-A2BB-EC64778D1EB5}" type="presOf" srcId="{1E9F6701-BE7A-456D-8474-AB4F21E1A865}" destId="{292F5944-F3E3-4DD2-AE4F-0FE8843CD999}" srcOrd="0" destOrd="0" presId="urn:microsoft.com/office/officeart/2005/8/layout/hProcess7"/>
    <dgm:cxn modelId="{F9855C9B-BB11-4DCD-ABDD-E4090A96FABC}" type="presOf" srcId="{7BEC3F6B-4729-42E8-867E-7FCB53F5B9BB}" destId="{8827B584-4592-4D6F-9A0F-A5520D75006D}" srcOrd="0" destOrd="0" presId="urn:microsoft.com/office/officeart/2005/8/layout/hProcess7"/>
    <dgm:cxn modelId="{58D37AF9-F7F4-4164-9661-5A21D55867FF}" type="presOf" srcId="{7592381E-861E-481B-8477-D34FAB54F031}" destId="{51755956-819B-4BA9-BFF9-D2CB620F6EDE}" srcOrd="1" destOrd="0" presId="urn:microsoft.com/office/officeart/2005/8/layout/hProcess7"/>
    <dgm:cxn modelId="{3F2196DA-5C0B-463E-9CD5-E7F6AE719E75}" type="presOf" srcId="{04FDC25C-ECD1-44E3-BAE4-C4CCD6851A6E}" destId="{E01B3012-A625-4891-AF17-B0F7A3B70C78}" srcOrd="1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D4D29C61-E735-4D91-A6FA-82A0F9AE401F}" type="presOf" srcId="{65E9CD2F-B71D-4044-AF59-68A08C6CA3FC}" destId="{AC9B43E8-9FDF-492B-A95E-8827DD734968}" srcOrd="1" destOrd="0" presId="urn:microsoft.com/office/officeart/2005/8/layout/hProcess7"/>
    <dgm:cxn modelId="{7E639E0A-F178-4779-A7D7-F16BDC7521D5}" srcId="{5803E424-BC3F-413D-AF3F-8671BBBC65B3}" destId="{7BEC3F6B-4729-42E8-867E-7FCB53F5B9BB}" srcOrd="0" destOrd="0" parTransId="{78A5DA57-466B-41F3-A458-D64462D93F3C}" sibTransId="{D2C00408-FF07-4A1A-85A5-09A991727352}"/>
    <dgm:cxn modelId="{ABCD981A-C9A0-4E9D-999F-BA15091BFAF6}" srcId="{0E6A794F-D109-4209-8AC2-AD1FF2EE34B4}" destId="{6CE7CDD8-FAA0-4BF5-86DD-EA2D61202283}" srcOrd="3" destOrd="0" parTransId="{52B49D0B-7E3C-4CF0-9160-7856450C203F}" sibTransId="{23E9FC93-519A-4E6B-9877-021037D81C90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AFE4BD37-7A4C-47D7-B440-885565945E90}" srcId="{0E6A794F-D109-4209-8AC2-AD1FF2EE34B4}" destId="{04FDC25C-ECD1-44E3-BAE4-C4CCD6851A6E}" srcOrd="2" destOrd="0" parTransId="{B0DF5F50-B4CE-4ABB-880C-E88C56F15571}" sibTransId="{C0C9C5BB-0025-40D0-BF88-B9AACEA3B401}"/>
    <dgm:cxn modelId="{C93660C1-93B9-4280-B90A-05E23F3A1498}" type="presOf" srcId="{4CFC1EA3-DCB8-47B9-82D0-CE0D1F985B84}" destId="{EDBCB907-4FC4-4249-93D5-0E738A5B127E}" srcOrd="0" destOrd="0" presId="urn:microsoft.com/office/officeart/2005/8/layout/hProcess7"/>
    <dgm:cxn modelId="{65D7F1C5-C913-4DB6-B254-00A70CF5EF91}" type="presOf" srcId="{65E9CD2F-B71D-4044-AF59-68A08C6CA3FC}" destId="{D8183056-5249-4390-B137-41FEED83C93E}" srcOrd="0" destOrd="0" presId="urn:microsoft.com/office/officeart/2005/8/layout/hProcess7"/>
    <dgm:cxn modelId="{C50FC048-D50B-4E2F-A1BB-230895C0CEEF}" type="presOf" srcId="{7592381E-861E-481B-8477-D34FAB54F031}" destId="{2534FB87-3AF9-4965-94E3-28A260C41900}" srcOrd="0" destOrd="0" presId="urn:microsoft.com/office/officeart/2005/8/layout/hProcess7"/>
    <dgm:cxn modelId="{439C3EF1-4DF2-49C0-9B2C-8FDB7FEBEFAF}" type="presOf" srcId="{718AACEA-423C-49D7-9CA4-2C360FC81A7B}" destId="{62595E97-7A91-467C-BEC1-949A73B15F5D}" srcOrd="0" destOrd="0" presId="urn:microsoft.com/office/officeart/2005/8/layout/hProcess7"/>
    <dgm:cxn modelId="{2D1B4762-9B75-40E3-82AC-92A1C8A8C5C7}" type="presOf" srcId="{6CE7CDD8-FAA0-4BF5-86DD-EA2D61202283}" destId="{C5DF5349-368E-452F-ADA4-21E7652B97CA}" srcOrd="1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9004F3AF-16B3-4BD7-8A3B-BE834E299A8A}" type="presParOf" srcId="{F70CE42E-36A4-48F2-A59A-5CA04782C832}" destId="{53D522F4-8A68-46C5-B0A1-06EBE24EB61F}" srcOrd="4" destOrd="0" presId="urn:microsoft.com/office/officeart/2005/8/layout/hProcess7"/>
    <dgm:cxn modelId="{6F12348D-E5B3-49E1-892E-76944C0705F9}" type="presParOf" srcId="{53D522F4-8A68-46C5-B0A1-06EBE24EB61F}" destId="{0E207B83-49DB-4FA6-9281-55F067B87EF0}" srcOrd="0" destOrd="0" presId="urn:microsoft.com/office/officeart/2005/8/layout/hProcess7"/>
    <dgm:cxn modelId="{4E6AF40C-F285-42CF-88A3-82B413CCC924}" type="presParOf" srcId="{53D522F4-8A68-46C5-B0A1-06EBE24EB61F}" destId="{2B1213CD-767E-4E09-82FA-631E2CF74898}" srcOrd="1" destOrd="0" presId="urn:microsoft.com/office/officeart/2005/8/layout/hProcess7"/>
    <dgm:cxn modelId="{BAEF05D7-4D4C-4E92-9E63-810E25D2E7DE}" type="presParOf" srcId="{53D522F4-8A68-46C5-B0A1-06EBE24EB61F}" destId="{EDBCB907-4FC4-4249-93D5-0E738A5B127E}" srcOrd="2" destOrd="0" presId="urn:microsoft.com/office/officeart/2005/8/layout/hProcess7"/>
    <dgm:cxn modelId="{270D9B8A-2EE6-40B5-9A00-4F43F4CC1234}" type="presParOf" srcId="{F70CE42E-36A4-48F2-A59A-5CA04782C832}" destId="{4606A0D5-F799-4CEA-AAB2-307AFFC7761B}" srcOrd="5" destOrd="0" presId="urn:microsoft.com/office/officeart/2005/8/layout/hProcess7"/>
    <dgm:cxn modelId="{9519A3FF-5279-4526-BC0B-866B5CA36420}" type="presParOf" srcId="{F70CE42E-36A4-48F2-A59A-5CA04782C832}" destId="{118AFF8D-E032-4A49-838E-215241A7A449}" srcOrd="6" destOrd="0" presId="urn:microsoft.com/office/officeart/2005/8/layout/hProcess7"/>
    <dgm:cxn modelId="{1BAC122A-EDA5-4349-824C-47AEEF9A96DD}" type="presParOf" srcId="{118AFF8D-E032-4A49-838E-215241A7A449}" destId="{2C69CF40-9B72-4DD1-B471-ADF1F3692443}" srcOrd="0" destOrd="0" presId="urn:microsoft.com/office/officeart/2005/8/layout/hProcess7"/>
    <dgm:cxn modelId="{99B0F9A7-AFF4-4E7B-B96C-5117F9A63FB8}" type="presParOf" srcId="{118AFF8D-E032-4A49-838E-215241A7A449}" destId="{09ABAC58-CF95-41E7-BD37-583BB5BD3925}" srcOrd="1" destOrd="0" presId="urn:microsoft.com/office/officeart/2005/8/layout/hProcess7"/>
    <dgm:cxn modelId="{0F8CF19E-FDDA-4ACF-B049-2D039D98FDE3}" type="presParOf" srcId="{118AFF8D-E032-4A49-838E-215241A7A449}" destId="{D063B181-522B-46F1-9B3C-E999E35462DC}" srcOrd="2" destOrd="0" presId="urn:microsoft.com/office/officeart/2005/8/layout/hProcess7"/>
    <dgm:cxn modelId="{5F42DB9C-81A3-4E7F-9105-6133A6DB9663}" type="presParOf" srcId="{F70CE42E-36A4-48F2-A59A-5CA04782C832}" destId="{FFEE2A2B-9B5A-47AE-A284-0806EF829B75}" srcOrd="7" destOrd="0" presId="urn:microsoft.com/office/officeart/2005/8/layout/hProcess7"/>
    <dgm:cxn modelId="{BF885F15-8BF2-4CD6-999B-2C169CCFEA4D}" type="presParOf" srcId="{F70CE42E-36A4-48F2-A59A-5CA04782C832}" destId="{07FEF850-EDCF-4E70-BEE0-0B23358524A0}" srcOrd="8" destOrd="0" presId="urn:microsoft.com/office/officeart/2005/8/layout/hProcess7"/>
    <dgm:cxn modelId="{7BA99BE2-0721-4BA8-BB83-8B256BB4AECF}" type="presParOf" srcId="{07FEF850-EDCF-4E70-BEE0-0B23358524A0}" destId="{9DB39E90-8DE9-4C3D-BE3F-59214F7E16F4}" srcOrd="0" destOrd="0" presId="urn:microsoft.com/office/officeart/2005/8/layout/hProcess7"/>
    <dgm:cxn modelId="{EAC90BF4-0E5F-4D47-AA14-40F2598E0E94}" type="presParOf" srcId="{07FEF850-EDCF-4E70-BEE0-0B23358524A0}" destId="{E01B3012-A625-4891-AF17-B0F7A3B70C78}" srcOrd="1" destOrd="0" presId="urn:microsoft.com/office/officeart/2005/8/layout/hProcess7"/>
    <dgm:cxn modelId="{082A363C-67E6-4F58-BB24-B8B6B40A9C96}" type="presParOf" srcId="{07FEF850-EDCF-4E70-BEE0-0B23358524A0}" destId="{0C08F2C5-66EA-4639-AC83-6AC454AF1B18}" srcOrd="2" destOrd="0" presId="urn:microsoft.com/office/officeart/2005/8/layout/hProcess7"/>
    <dgm:cxn modelId="{2FE85A9B-B39F-4FC5-9446-3247E7D9A9A3}" type="presParOf" srcId="{F70CE42E-36A4-48F2-A59A-5CA04782C832}" destId="{90EBFE6E-2AD2-485D-BCD6-C178DF9938B8}" srcOrd="9" destOrd="0" presId="urn:microsoft.com/office/officeart/2005/8/layout/hProcess7"/>
    <dgm:cxn modelId="{2A7FCE68-2BAA-460F-9F3F-C507F463F742}" type="presParOf" srcId="{F70CE42E-36A4-48F2-A59A-5CA04782C832}" destId="{9EC260C4-9216-439E-90CF-AA31BF22A583}" srcOrd="10" destOrd="0" presId="urn:microsoft.com/office/officeart/2005/8/layout/hProcess7"/>
    <dgm:cxn modelId="{E2F92E29-D913-4AF8-88BF-93EABEA30A9E}" type="presParOf" srcId="{9EC260C4-9216-439E-90CF-AA31BF22A583}" destId="{1C1C21E0-CFCF-4E0B-B09B-34FF1EBD124D}" srcOrd="0" destOrd="0" presId="urn:microsoft.com/office/officeart/2005/8/layout/hProcess7"/>
    <dgm:cxn modelId="{FF2A120D-78F4-4EA2-9608-822E88BC2270}" type="presParOf" srcId="{9EC260C4-9216-439E-90CF-AA31BF22A583}" destId="{7D48F869-A38F-47E2-84B9-C135DAF6E90E}" srcOrd="1" destOrd="0" presId="urn:microsoft.com/office/officeart/2005/8/layout/hProcess7"/>
    <dgm:cxn modelId="{8B8452A1-45BF-4140-87D2-58E7F9107DF7}" type="presParOf" srcId="{9EC260C4-9216-439E-90CF-AA31BF22A583}" destId="{7E017B2B-F1F8-484B-A7CA-B3978404ACBE}" srcOrd="2" destOrd="0" presId="urn:microsoft.com/office/officeart/2005/8/layout/hProcess7"/>
    <dgm:cxn modelId="{9B5FE55B-35AA-47DA-8407-045452D33B6E}" type="presParOf" srcId="{F70CE42E-36A4-48F2-A59A-5CA04782C832}" destId="{21FE6E67-B20B-485C-AFC6-EC87BE3D347D}" srcOrd="11" destOrd="0" presId="urn:microsoft.com/office/officeart/2005/8/layout/hProcess7"/>
    <dgm:cxn modelId="{81A173DC-9412-4DB1-A4F2-7D904E4CA9FB}" type="presParOf" srcId="{F70CE42E-36A4-48F2-A59A-5CA04782C832}" destId="{9B3874D9-D693-42EE-AB0A-38F60FB7FC0C}" srcOrd="12" destOrd="0" presId="urn:microsoft.com/office/officeart/2005/8/layout/hProcess7"/>
    <dgm:cxn modelId="{8C99EC28-AC4D-4E6D-9AFD-17DD0A39BE79}" type="presParOf" srcId="{9B3874D9-D693-42EE-AB0A-38F60FB7FC0C}" destId="{B70CA9D7-C396-4A51-8924-B4FE9F99CCBD}" srcOrd="0" destOrd="0" presId="urn:microsoft.com/office/officeart/2005/8/layout/hProcess7"/>
    <dgm:cxn modelId="{4047EB67-F4DA-454D-A187-1DC763874DFB}" type="presParOf" srcId="{9B3874D9-D693-42EE-AB0A-38F60FB7FC0C}" destId="{C5DF5349-368E-452F-ADA4-21E7652B97CA}" srcOrd="1" destOrd="0" presId="urn:microsoft.com/office/officeart/2005/8/layout/hProcess7"/>
    <dgm:cxn modelId="{5DAB6B24-BA12-4E21-96E9-B963281A9238}" type="presParOf" srcId="{9B3874D9-D693-42EE-AB0A-38F60FB7FC0C}" destId="{AF06623C-280D-4341-9E99-E015C35358CB}" srcOrd="2" destOrd="0" presId="urn:microsoft.com/office/officeart/2005/8/layout/hProcess7"/>
    <dgm:cxn modelId="{73C5B094-4BDA-4F17-84AD-065434B5699B}" type="presParOf" srcId="{F70CE42E-36A4-48F2-A59A-5CA04782C832}" destId="{D94E89A5-8851-478B-BAFF-8B6C00D074E5}" srcOrd="13" destOrd="0" presId="urn:microsoft.com/office/officeart/2005/8/layout/hProcess7"/>
    <dgm:cxn modelId="{C319F69E-513E-4FEC-913D-7296D1C5E0D4}" type="presParOf" srcId="{F70CE42E-36A4-48F2-A59A-5CA04782C832}" destId="{80397605-080F-475D-8E02-2890BE927B74}" srcOrd="14" destOrd="0" presId="urn:microsoft.com/office/officeart/2005/8/layout/hProcess7"/>
    <dgm:cxn modelId="{CB155BCB-C7CE-4E28-AF4B-7B623B0AFD3A}" type="presParOf" srcId="{80397605-080F-475D-8E02-2890BE927B74}" destId="{59EB3DCB-E350-4247-8B0F-123E6FCDFFDC}" srcOrd="0" destOrd="0" presId="urn:microsoft.com/office/officeart/2005/8/layout/hProcess7"/>
    <dgm:cxn modelId="{765E621C-412D-4358-981A-5A7E4F53B0D3}" type="presParOf" srcId="{80397605-080F-475D-8E02-2890BE927B74}" destId="{4A780D65-E1EB-4F5D-AA5B-E1C97DE3984F}" srcOrd="1" destOrd="0" presId="urn:microsoft.com/office/officeart/2005/8/layout/hProcess7"/>
    <dgm:cxn modelId="{EF8E1453-CC0D-4BE8-97D8-0716CA49846E}" type="presParOf" srcId="{80397605-080F-475D-8E02-2890BE927B74}" destId="{22F2931F-1313-46BF-8CB1-54D94E94AC0F}" srcOrd="2" destOrd="0" presId="urn:microsoft.com/office/officeart/2005/8/layout/hProcess7"/>
    <dgm:cxn modelId="{0D872126-51BF-40DA-AD58-FF9B823A7D7E}" type="presParOf" srcId="{F70CE42E-36A4-48F2-A59A-5CA04782C832}" destId="{E2B12CF1-94E0-48D5-8FBF-7A0D6FD3BD3D}" srcOrd="15" destOrd="0" presId="urn:microsoft.com/office/officeart/2005/8/layout/hProcess7"/>
    <dgm:cxn modelId="{EE2AA3D7-DBEE-49C2-BB62-55414BDF7717}" type="presParOf" srcId="{F70CE42E-36A4-48F2-A59A-5CA04782C832}" destId="{F276881E-EED2-4F75-A366-6EC6EE27BF31}" srcOrd="16" destOrd="0" presId="urn:microsoft.com/office/officeart/2005/8/layout/hProcess7"/>
    <dgm:cxn modelId="{E411903D-4F22-4B3C-8CBE-773ACF508F32}" type="presParOf" srcId="{F276881E-EED2-4F75-A366-6EC6EE27BF31}" destId="{D8183056-5249-4390-B137-41FEED83C93E}" srcOrd="0" destOrd="0" presId="urn:microsoft.com/office/officeart/2005/8/layout/hProcess7"/>
    <dgm:cxn modelId="{10C6F9F3-FDA4-4E96-8E72-62E150E85266}" type="presParOf" srcId="{F276881E-EED2-4F75-A366-6EC6EE27BF31}" destId="{AC9B43E8-9FDF-492B-A95E-8827DD734968}" srcOrd="1" destOrd="0" presId="urn:microsoft.com/office/officeart/2005/8/layout/hProcess7"/>
    <dgm:cxn modelId="{01988DD8-CB07-467A-A2C2-A6B9ACE88D3F}" type="presParOf" srcId="{F276881E-EED2-4F75-A366-6EC6EE27BF31}" destId="{292F5944-F3E3-4DD2-AE4F-0FE8843CD999}" srcOrd="2" destOrd="0" presId="urn:microsoft.com/office/officeart/2005/8/layout/hProcess7"/>
    <dgm:cxn modelId="{9BAD6636-F97A-48AF-BECE-5E3B1B8CE677}" type="presParOf" srcId="{F70CE42E-36A4-48F2-A59A-5CA04782C832}" destId="{C9D217D9-5CC8-4AED-88A8-8EE48D71D674}" srcOrd="17" destOrd="0" presId="urn:microsoft.com/office/officeart/2005/8/layout/hProcess7"/>
    <dgm:cxn modelId="{605319D9-F37F-41FE-9EFE-EC201BFC3F68}" type="presParOf" srcId="{F70CE42E-36A4-48F2-A59A-5CA04782C832}" destId="{6BB83DA0-AFCD-4BA1-904C-E24A695EBD92}" srcOrd="18" destOrd="0" presId="urn:microsoft.com/office/officeart/2005/8/layout/hProcess7"/>
    <dgm:cxn modelId="{23227288-AEBD-4F46-9179-46DD3839C480}" type="presParOf" srcId="{6BB83DA0-AFCD-4BA1-904C-E24A695EBD92}" destId="{576CDAE0-033A-4B02-B9A5-63AD504718FE}" srcOrd="0" destOrd="0" presId="urn:microsoft.com/office/officeart/2005/8/layout/hProcess7"/>
    <dgm:cxn modelId="{18016360-D831-4566-BF58-6ED3F6BE8E7B}" type="presParOf" srcId="{6BB83DA0-AFCD-4BA1-904C-E24A695EBD92}" destId="{34860DB4-83D0-4645-8DA4-021D31336813}" srcOrd="1" destOrd="0" presId="urn:microsoft.com/office/officeart/2005/8/layout/hProcess7"/>
    <dgm:cxn modelId="{13F18A57-231E-4D02-B36E-AB84031D7255}" type="presParOf" srcId="{6BB83DA0-AFCD-4BA1-904C-E24A695EBD92}" destId="{E930CE4A-02E6-4D7B-AE7B-DE9C3432AAE9}" srcOrd="2" destOrd="0" presId="urn:microsoft.com/office/officeart/2005/8/layout/hProcess7"/>
    <dgm:cxn modelId="{7607E6C0-296D-4A43-B5D2-4C04B283A97A}" type="presParOf" srcId="{F70CE42E-36A4-48F2-A59A-5CA04782C832}" destId="{BCADECAD-166B-4CF6-B843-D47644557E53}" srcOrd="19" destOrd="0" presId="urn:microsoft.com/office/officeart/2005/8/layout/hProcess7"/>
    <dgm:cxn modelId="{E6DB32DF-9AD7-44F8-9506-B3BDE320EA52}" type="presParOf" srcId="{F70CE42E-36A4-48F2-A59A-5CA04782C832}" destId="{D8ECF082-B420-4C66-8937-20C92D3DD4AA}" srcOrd="20" destOrd="0" presId="urn:microsoft.com/office/officeart/2005/8/layout/hProcess7"/>
    <dgm:cxn modelId="{4E19BF52-25EB-4EFF-8549-3B2E018D6E91}" type="presParOf" srcId="{D8ECF082-B420-4C66-8937-20C92D3DD4AA}" destId="{2534FB87-3AF9-4965-94E3-28A260C41900}" srcOrd="0" destOrd="0" presId="urn:microsoft.com/office/officeart/2005/8/layout/hProcess7"/>
    <dgm:cxn modelId="{8DA851E8-9A4E-41D1-944A-9DDD189E6965}" type="presParOf" srcId="{D8ECF082-B420-4C66-8937-20C92D3DD4AA}" destId="{51755956-819B-4BA9-BFF9-D2CB620F6EDE}" srcOrd="1" destOrd="0" presId="urn:microsoft.com/office/officeart/2005/8/layout/hProcess7"/>
    <dgm:cxn modelId="{AC6FCE05-5902-4114-8E1A-90B30FFA7C24}" type="presParOf" srcId="{D8ECF082-B420-4C66-8937-20C92D3DD4AA}" destId="{61BBD945-A0B7-4656-8803-B49FEF150552}" srcOrd="2" destOrd="0" presId="urn:microsoft.com/office/officeart/2005/8/layout/hProcess7"/>
    <dgm:cxn modelId="{F2F4DDCB-4AA3-455A-9E8E-BCAE84C81C1C}" type="presParOf" srcId="{F70CE42E-36A4-48F2-A59A-5CA04782C832}" destId="{EE6A8ABA-5E73-4273-8895-C28466C3B5A1}" srcOrd="21" destOrd="0" presId="urn:microsoft.com/office/officeart/2005/8/layout/hProcess7"/>
    <dgm:cxn modelId="{E443E157-A678-48E4-9F97-4AC17AB243DB}" type="presParOf" srcId="{F70CE42E-36A4-48F2-A59A-5CA04782C832}" destId="{71454757-E519-4B54-8818-8C15DE45CA0A}" srcOrd="22" destOrd="0" presId="urn:microsoft.com/office/officeart/2005/8/layout/hProcess7"/>
    <dgm:cxn modelId="{3F324647-BFD9-49C2-96D5-DD88C88B3833}" type="presParOf" srcId="{71454757-E519-4B54-8818-8C15DE45CA0A}" destId="{5B246148-A1B5-466B-AA1E-29AEA8C8A4FC}" srcOrd="0" destOrd="0" presId="urn:microsoft.com/office/officeart/2005/8/layout/hProcess7"/>
    <dgm:cxn modelId="{571BE59E-4B4E-4FB6-A329-71C1F5E96F78}" type="presParOf" srcId="{71454757-E519-4B54-8818-8C15DE45CA0A}" destId="{105EF348-44D8-4A20-A9E3-F54ECADDB7C6}" srcOrd="1" destOrd="0" presId="urn:microsoft.com/office/officeart/2005/8/layout/hProcess7"/>
    <dgm:cxn modelId="{A5FFD624-6839-4E01-836A-16DF13DC243E}" type="presParOf" srcId="{71454757-E519-4B54-8818-8C15DE45CA0A}" destId="{9FF0C8F8-7F63-4C95-8DA5-E9C36F4EA983}" srcOrd="2" destOrd="0" presId="urn:microsoft.com/office/officeart/2005/8/layout/hProcess7"/>
    <dgm:cxn modelId="{3DD5FC3F-7BE1-4488-AAF3-430609109633}" type="presParOf" srcId="{F70CE42E-36A4-48F2-A59A-5CA04782C832}" destId="{73C41165-D195-4062-A5DB-AE520B5CAB34}" srcOrd="23" destOrd="0" presId="urn:microsoft.com/office/officeart/2005/8/layout/hProcess7"/>
    <dgm:cxn modelId="{1C1CDCD1-E5C1-44F4-ACD7-0F9BA916813C}" type="presParOf" srcId="{F70CE42E-36A4-48F2-A59A-5CA04782C832}" destId="{C8BD3B26-C44B-42CC-AF79-CC0C22FE1C24}" srcOrd="24" destOrd="0" presId="urn:microsoft.com/office/officeart/2005/8/layout/hProcess7"/>
    <dgm:cxn modelId="{A0578C46-A4BD-4AAC-A46F-A2E40B213DA7}" type="presParOf" srcId="{C8BD3B26-C44B-42CC-AF79-CC0C22FE1C24}" destId="{8D758D6D-ACB5-416D-B855-206594FC7225}" srcOrd="0" destOrd="0" presId="urn:microsoft.com/office/officeart/2005/8/layout/hProcess7"/>
    <dgm:cxn modelId="{753E28BE-59B7-4412-8259-9F4C7C40532E}" type="presParOf" srcId="{C8BD3B26-C44B-42CC-AF79-CC0C22FE1C24}" destId="{9C40C1FF-78FA-4827-965E-E8CD450204EA}" srcOrd="1" destOrd="0" presId="urn:microsoft.com/office/officeart/2005/8/layout/hProcess7"/>
    <dgm:cxn modelId="{70BAE793-2190-4232-BE0D-7DEE5B7C3EB4}" type="presParOf" srcId="{C8BD3B26-C44B-42CC-AF79-CC0C22FE1C24}" destId="{62595E97-7A91-467C-BEC1-949A73B15F5D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48786C30-773C-493E-AD38-900A3B98CC8F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23037524-F635-4A77-B8A0-136FB451692D}" type="parTrans" cxnId="{500F983E-F645-48CA-AF36-13D7AEE65081}">
      <dgm:prSet/>
      <dgm:spPr/>
      <dgm:t>
        <a:bodyPr/>
        <a:lstStyle/>
        <a:p>
          <a:endParaRPr lang="en-US"/>
        </a:p>
      </dgm:t>
    </dgm:pt>
    <dgm:pt modelId="{EBB46644-BF2F-4BDD-BF5F-11E817BA5D64}" type="sibTrans" cxnId="{500F983E-F645-48CA-AF36-13D7AEE65081}">
      <dgm:prSet/>
      <dgm:spPr/>
      <dgm:t>
        <a:bodyPr/>
        <a:lstStyle/>
        <a:p>
          <a:endParaRPr lang="en-US"/>
        </a:p>
      </dgm:t>
    </dgm:pt>
    <dgm:pt modelId="{1D1088D2-73DC-4FFE-A089-313CC06BE410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2E4D6320-8880-4BFD-80B2-C53850BD062B}" type="parTrans" cxnId="{A173F377-3B4B-4899-8846-AF051A0F1AD4}">
      <dgm:prSet/>
      <dgm:spPr/>
      <dgm:t>
        <a:bodyPr/>
        <a:lstStyle/>
        <a:p>
          <a:endParaRPr lang="en-US"/>
        </a:p>
      </dgm:t>
    </dgm:pt>
    <dgm:pt modelId="{870EB588-7B16-48C8-9DE7-B110A3A44D6A}" type="sibTrans" cxnId="{A173F377-3B4B-4899-8846-AF051A0F1AD4}">
      <dgm:prSet/>
      <dgm:spPr/>
      <dgm:t>
        <a:bodyPr/>
        <a:lstStyle/>
        <a:p>
          <a:endParaRPr lang="en-US"/>
        </a:p>
      </dgm:t>
    </dgm:pt>
    <dgm:pt modelId="{35F69A6E-DD58-4E41-9A81-02315F3915C6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6AC44353-B8F5-4F6E-8737-5F0B8593D703}" type="parTrans" cxnId="{EB295A0F-E5EA-4CAF-9C49-D5B0CA88A45D}">
      <dgm:prSet/>
      <dgm:spPr/>
      <dgm:t>
        <a:bodyPr/>
        <a:lstStyle/>
        <a:p>
          <a:endParaRPr lang="en-US"/>
        </a:p>
      </dgm:t>
    </dgm:pt>
    <dgm:pt modelId="{04C03AD0-D9AB-45C6-8C9A-AC70D3303FAE}" type="sibTrans" cxnId="{EB295A0F-E5EA-4CAF-9C49-D5B0CA88A45D}">
      <dgm:prSet/>
      <dgm:spPr/>
      <dgm:t>
        <a:bodyPr/>
        <a:lstStyle/>
        <a:p>
          <a:endParaRPr lang="en-US"/>
        </a:p>
      </dgm:t>
    </dgm:pt>
    <dgm:pt modelId="{4EC478B9-9B83-4AA9-9378-A4B9C11FD24F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08A5824C-7471-4C8F-9E03-2EB80B437C90}" type="parTrans" cxnId="{52DB1E95-DE98-4DD0-898C-7F4104681964}">
      <dgm:prSet/>
      <dgm:spPr/>
      <dgm:t>
        <a:bodyPr/>
        <a:lstStyle/>
        <a:p>
          <a:endParaRPr lang="en-US"/>
        </a:p>
      </dgm:t>
    </dgm:pt>
    <dgm:pt modelId="{69A0E5C1-49D9-4411-92A5-7C820241734D}" type="sibTrans" cxnId="{52DB1E95-DE98-4DD0-898C-7F4104681964}">
      <dgm:prSet/>
      <dgm:spPr/>
      <dgm:t>
        <a:bodyPr/>
        <a:lstStyle/>
        <a:p>
          <a:endParaRPr lang="en-US"/>
        </a:p>
      </dgm:t>
    </dgm:pt>
    <dgm:pt modelId="{615C3E6E-EA93-49F6-ADD0-5CA775B7A60A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1D56B937-002F-4299-9FFA-F54D5E3DDA8A}" type="parTrans" cxnId="{BC0D4B5B-E8EF-43ED-93F2-89C10DAA3C25}">
      <dgm:prSet/>
      <dgm:spPr/>
      <dgm:t>
        <a:bodyPr/>
        <a:lstStyle/>
        <a:p>
          <a:endParaRPr lang="en-US"/>
        </a:p>
      </dgm:t>
    </dgm:pt>
    <dgm:pt modelId="{09BB28DF-6D60-4089-BC62-D1589ED9EDD4}" type="sibTrans" cxnId="{BC0D4B5B-E8EF-43ED-93F2-89C10DAA3C25}">
      <dgm:prSet/>
      <dgm:spPr/>
      <dgm:t>
        <a:bodyPr/>
        <a:lstStyle/>
        <a:p>
          <a:endParaRPr lang="en-US"/>
        </a:p>
      </dgm:t>
    </dgm:pt>
    <dgm:pt modelId="{B5DD4D20-10AA-4295-ABEF-62F8BB857AF7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18D1DFB6-96F6-4CF5-B705-1A6DFC3F3798}" type="parTrans" cxnId="{23483E84-63E1-40D2-B9C7-35B7A66C35A1}">
      <dgm:prSet/>
      <dgm:spPr/>
      <dgm:t>
        <a:bodyPr/>
        <a:lstStyle/>
        <a:p>
          <a:endParaRPr lang="en-US"/>
        </a:p>
      </dgm:t>
    </dgm:pt>
    <dgm:pt modelId="{F24AB7A0-E6EF-427A-80A2-056082A22CDA}" type="sibTrans" cxnId="{23483E84-63E1-40D2-B9C7-35B7A66C35A1}">
      <dgm:prSet/>
      <dgm:spPr/>
      <dgm:t>
        <a:bodyPr/>
        <a:lstStyle/>
        <a:p>
          <a:endParaRPr lang="en-US"/>
        </a:p>
      </dgm:t>
    </dgm:pt>
    <dgm:pt modelId="{0B0DCF18-0F1C-4A9D-8A52-3F90BC93C52B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8EF99E38-DEA2-4DFA-B57D-783F8BAE1442}" type="parTrans" cxnId="{E46CAA62-3A86-49F7-8F90-EFA3FB50859D}">
      <dgm:prSet/>
      <dgm:spPr/>
      <dgm:t>
        <a:bodyPr/>
        <a:lstStyle/>
        <a:p>
          <a:endParaRPr lang="en-US"/>
        </a:p>
      </dgm:t>
    </dgm:pt>
    <dgm:pt modelId="{BF7C58A9-9061-4AFF-8428-62AAC172EE90}" type="sibTrans" cxnId="{E46CAA62-3A86-49F7-8F90-EFA3FB50859D}">
      <dgm:prSet/>
      <dgm:spPr/>
      <dgm:t>
        <a:bodyPr/>
        <a:lstStyle/>
        <a:p>
          <a:endParaRPr lang="en-US"/>
        </a:p>
      </dgm:t>
    </dgm:pt>
    <dgm:pt modelId="{13DC7AC9-1672-45C9-98F6-8F019E00CF54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0BB40DF-DF88-4992-8F95-544A5124EF6A}" type="parTrans" cxnId="{155B5A6F-50BB-4D49-9E34-6D9C739AB481}">
      <dgm:prSet/>
      <dgm:spPr/>
      <dgm:t>
        <a:bodyPr/>
        <a:lstStyle/>
        <a:p>
          <a:endParaRPr lang="en-US"/>
        </a:p>
      </dgm:t>
    </dgm:pt>
    <dgm:pt modelId="{69CF6EC9-D819-46E5-9E65-53A068943B7A}" type="sibTrans" cxnId="{155B5A6F-50BB-4D49-9E34-6D9C739AB481}">
      <dgm:prSet/>
      <dgm:spPr/>
      <dgm:t>
        <a:bodyPr/>
        <a:lstStyle/>
        <a:p>
          <a:endParaRPr lang="en-US"/>
        </a:p>
      </dgm:t>
    </dgm:pt>
    <dgm:pt modelId="{F696BC43-05CB-40B2-AF61-9A22FD135148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BC0C2D51-26DF-48AC-B688-6642E363211C}" type="parTrans" cxnId="{CC8D96BC-9124-4207-8DD5-4A89C99379FA}">
      <dgm:prSet/>
      <dgm:spPr/>
      <dgm:t>
        <a:bodyPr/>
        <a:lstStyle/>
        <a:p>
          <a:endParaRPr lang="en-US"/>
        </a:p>
      </dgm:t>
    </dgm:pt>
    <dgm:pt modelId="{11533F8D-6658-45EA-AE10-815878FB2023}" type="sibTrans" cxnId="{CC8D96BC-9124-4207-8DD5-4A89C99379FA}">
      <dgm:prSet/>
      <dgm:spPr/>
      <dgm:t>
        <a:bodyPr/>
        <a:lstStyle/>
        <a:p>
          <a:endParaRPr lang="en-US"/>
        </a:p>
      </dgm:t>
    </dgm:pt>
    <dgm:pt modelId="{B96DB44E-62D7-4064-942B-D439F611F862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AE0ECD0-94C3-4BC0-ADCD-47771177B161}" type="parTrans" cxnId="{84F49CE9-98D0-4CF3-B1C5-F1D586FD2FF6}">
      <dgm:prSet/>
      <dgm:spPr/>
      <dgm:t>
        <a:bodyPr/>
        <a:lstStyle/>
        <a:p>
          <a:endParaRPr lang="en-US"/>
        </a:p>
      </dgm:t>
    </dgm:pt>
    <dgm:pt modelId="{695F7264-AA4C-4B61-8BF5-F58D5DC92390}" type="sibTrans" cxnId="{84F49CE9-98D0-4CF3-B1C5-F1D586FD2FF6}">
      <dgm:prSet/>
      <dgm:spPr/>
      <dgm:t>
        <a:bodyPr/>
        <a:lstStyle/>
        <a:p>
          <a:endParaRPr lang="en-US"/>
        </a:p>
      </dgm:t>
    </dgm:pt>
    <dgm:pt modelId="{0A6256F3-41E8-43A4-A611-2C54CF795F82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95425284-F993-44F9-92EA-264DEC921F57}" type="parTrans" cxnId="{51A58522-A758-491C-9E22-210D44649759}">
      <dgm:prSet/>
      <dgm:spPr/>
      <dgm:t>
        <a:bodyPr/>
        <a:lstStyle/>
        <a:p>
          <a:endParaRPr lang="en-US"/>
        </a:p>
      </dgm:t>
    </dgm:pt>
    <dgm:pt modelId="{834550F4-2A3B-4B8A-B999-92CC95E7F497}" type="sibTrans" cxnId="{51A58522-A758-491C-9E22-210D44649759}">
      <dgm:prSet/>
      <dgm:spPr/>
      <dgm:t>
        <a:bodyPr/>
        <a:lstStyle/>
        <a:p>
          <a:endParaRPr lang="en-US"/>
        </a:p>
      </dgm:t>
    </dgm:pt>
    <dgm:pt modelId="{3E4E9BB7-A2AF-4A19-B3B2-A72DCBB25506}">
      <dgm:prSet phldrT="[Text]"/>
      <dgm:spPr/>
      <dgm:t>
        <a:bodyPr/>
        <a:lstStyle/>
        <a:p>
          <a:endParaRPr lang="en-US" dirty="0"/>
        </a:p>
      </dgm:t>
    </dgm:pt>
    <dgm:pt modelId="{2176228C-3A5A-41EC-8D53-3255971759BA}" type="parTrans" cxnId="{E9595250-49A5-4BF7-BB87-F185432458CF}">
      <dgm:prSet/>
      <dgm:spPr/>
      <dgm:t>
        <a:bodyPr/>
        <a:lstStyle/>
        <a:p>
          <a:endParaRPr lang="en-US"/>
        </a:p>
      </dgm:t>
    </dgm:pt>
    <dgm:pt modelId="{7267686B-A025-4E5B-80FD-12182CC67273}" type="sibTrans" cxnId="{E9595250-49A5-4BF7-BB87-F185432458CF}">
      <dgm:prSet/>
      <dgm:spPr/>
      <dgm:t>
        <a:bodyPr/>
        <a:lstStyle/>
        <a:p>
          <a:endParaRPr lang="en-US"/>
        </a:p>
      </dgm:t>
    </dgm:pt>
    <dgm:pt modelId="{703CD3B2-1221-423D-9234-903F9F8C8989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7AAA7673-7BF4-4B11-9E9F-E3FA77181390}" type="parTrans" cxnId="{B434DE37-1F15-4797-8579-B04251422D8D}">
      <dgm:prSet/>
      <dgm:spPr/>
      <dgm:t>
        <a:bodyPr/>
        <a:lstStyle/>
        <a:p>
          <a:endParaRPr lang="en-US"/>
        </a:p>
      </dgm:t>
    </dgm:pt>
    <dgm:pt modelId="{78E25553-03F4-41A1-8E63-E37EA2D80371}" type="sibTrans" cxnId="{B434DE37-1F15-4797-8579-B04251422D8D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5EA7C9A6-10EB-40C2-87C2-CBA593B68BBC}" type="pres">
      <dgm:prSet presAssocID="{1D1088D2-73DC-4FFE-A089-313CC06BE410}" presName="compositeNode" presStyleCnt="0">
        <dgm:presLayoutVars>
          <dgm:bulletEnabled val="1"/>
        </dgm:presLayoutVars>
      </dgm:prSet>
      <dgm:spPr/>
    </dgm:pt>
    <dgm:pt modelId="{CA973BA2-04AC-47DE-B7DD-35C86CFBBB98}" type="pres">
      <dgm:prSet presAssocID="{1D1088D2-73DC-4FFE-A089-313CC06BE410}" presName="bgRect" presStyleLbl="node1" presStyleIdx="1" presStyleCnt="7"/>
      <dgm:spPr/>
      <dgm:t>
        <a:bodyPr/>
        <a:lstStyle/>
        <a:p>
          <a:endParaRPr lang="en-US"/>
        </a:p>
      </dgm:t>
    </dgm:pt>
    <dgm:pt modelId="{231B6F83-A511-48E6-87A4-90EFC5E51944}" type="pres">
      <dgm:prSet presAssocID="{1D1088D2-73DC-4FFE-A089-313CC06BE410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6B39A7-3802-491B-8A6F-E8E03CAA6EB5}" type="pres">
      <dgm:prSet presAssocID="{1D1088D2-73DC-4FFE-A089-313CC06BE410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4BCB8-BC46-4403-816C-5352B9E02E8B}" type="pres">
      <dgm:prSet presAssocID="{870EB588-7B16-48C8-9DE7-B110A3A44D6A}" presName="hSp" presStyleCnt="0"/>
      <dgm:spPr/>
    </dgm:pt>
    <dgm:pt modelId="{E1F294C5-1B0C-40A5-A8D2-3C1F1A682D1C}" type="pres">
      <dgm:prSet presAssocID="{870EB588-7B16-48C8-9DE7-B110A3A44D6A}" presName="vProcSp" presStyleCnt="0"/>
      <dgm:spPr/>
    </dgm:pt>
    <dgm:pt modelId="{0B6C2509-B69D-4123-BCEC-68D02C1B4439}" type="pres">
      <dgm:prSet presAssocID="{870EB588-7B16-48C8-9DE7-B110A3A44D6A}" presName="vSp1" presStyleCnt="0"/>
      <dgm:spPr/>
    </dgm:pt>
    <dgm:pt modelId="{13D8640B-AE65-496A-8FA4-930BA31B016C}" type="pres">
      <dgm:prSet presAssocID="{870EB588-7B16-48C8-9DE7-B110A3A44D6A}" presName="simulatedConn" presStyleLbl="solidFgAcc1" presStyleIdx="1" presStyleCnt="6"/>
      <dgm:spPr/>
    </dgm:pt>
    <dgm:pt modelId="{44AA381B-C9F9-4037-9CA0-1CECD00A7539}" type="pres">
      <dgm:prSet presAssocID="{870EB588-7B16-48C8-9DE7-B110A3A44D6A}" presName="vSp2" presStyleCnt="0"/>
      <dgm:spPr/>
    </dgm:pt>
    <dgm:pt modelId="{69F89D15-77CA-42CB-951E-F0A54CB9EF82}" type="pres">
      <dgm:prSet presAssocID="{870EB588-7B16-48C8-9DE7-B110A3A44D6A}" presName="sibTrans" presStyleCnt="0"/>
      <dgm:spPr/>
    </dgm:pt>
    <dgm:pt modelId="{F645ADDF-0283-44B0-A51A-E105A2F5066F}" type="pres">
      <dgm:prSet presAssocID="{4EC478B9-9B83-4AA9-9378-A4B9C11FD24F}" presName="compositeNode" presStyleCnt="0">
        <dgm:presLayoutVars>
          <dgm:bulletEnabled val="1"/>
        </dgm:presLayoutVars>
      </dgm:prSet>
      <dgm:spPr/>
    </dgm:pt>
    <dgm:pt modelId="{24C04379-5A8F-41CD-A852-04372F406283}" type="pres">
      <dgm:prSet presAssocID="{4EC478B9-9B83-4AA9-9378-A4B9C11FD24F}" presName="bgRect" presStyleLbl="node1" presStyleIdx="2" presStyleCnt="7"/>
      <dgm:spPr/>
      <dgm:t>
        <a:bodyPr/>
        <a:lstStyle/>
        <a:p>
          <a:endParaRPr lang="en-US"/>
        </a:p>
      </dgm:t>
    </dgm:pt>
    <dgm:pt modelId="{782E4CA5-02B4-49AD-948E-2DF90A430375}" type="pres">
      <dgm:prSet presAssocID="{4EC478B9-9B83-4AA9-9378-A4B9C11FD24F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94983F-B17C-4EEC-8521-85DDDEEE4092}" type="pres">
      <dgm:prSet presAssocID="{4EC478B9-9B83-4AA9-9378-A4B9C11FD24F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A11F14-B7F3-479F-A079-4C5E8E4891C4}" type="pres">
      <dgm:prSet presAssocID="{69A0E5C1-49D9-4411-92A5-7C820241734D}" presName="hSp" presStyleCnt="0"/>
      <dgm:spPr/>
    </dgm:pt>
    <dgm:pt modelId="{A4F21B8D-213A-4489-AC7F-23842E3F55A0}" type="pres">
      <dgm:prSet presAssocID="{69A0E5C1-49D9-4411-92A5-7C820241734D}" presName="vProcSp" presStyleCnt="0"/>
      <dgm:spPr/>
    </dgm:pt>
    <dgm:pt modelId="{CC981539-AE22-4325-B607-107432344B1A}" type="pres">
      <dgm:prSet presAssocID="{69A0E5C1-49D9-4411-92A5-7C820241734D}" presName="vSp1" presStyleCnt="0"/>
      <dgm:spPr/>
    </dgm:pt>
    <dgm:pt modelId="{81006666-D586-4656-8F74-5AC5AD861404}" type="pres">
      <dgm:prSet presAssocID="{69A0E5C1-49D9-4411-92A5-7C820241734D}" presName="simulatedConn" presStyleLbl="solidFgAcc1" presStyleIdx="2" presStyleCnt="6"/>
      <dgm:spPr/>
    </dgm:pt>
    <dgm:pt modelId="{A3387BE5-BB44-47C2-9B94-47F9DC359B6C}" type="pres">
      <dgm:prSet presAssocID="{69A0E5C1-49D9-4411-92A5-7C820241734D}" presName="vSp2" presStyleCnt="0"/>
      <dgm:spPr/>
    </dgm:pt>
    <dgm:pt modelId="{7A0A1E9E-0F12-40DE-8BEA-50B564FEA9C2}" type="pres">
      <dgm:prSet presAssocID="{69A0E5C1-49D9-4411-92A5-7C820241734D}" presName="sibTrans" presStyleCnt="0"/>
      <dgm:spPr/>
    </dgm:pt>
    <dgm:pt modelId="{D9F3F6A1-003F-4F2F-B152-4364EC1B85CF}" type="pres">
      <dgm:prSet presAssocID="{B5DD4D20-10AA-4295-ABEF-62F8BB857AF7}" presName="compositeNode" presStyleCnt="0">
        <dgm:presLayoutVars>
          <dgm:bulletEnabled val="1"/>
        </dgm:presLayoutVars>
      </dgm:prSet>
      <dgm:spPr/>
    </dgm:pt>
    <dgm:pt modelId="{6BBBC0AE-9649-4888-B4E3-7054509EC62C}" type="pres">
      <dgm:prSet presAssocID="{B5DD4D20-10AA-4295-ABEF-62F8BB857AF7}" presName="bgRect" presStyleLbl="node1" presStyleIdx="3" presStyleCnt="7"/>
      <dgm:spPr/>
      <dgm:t>
        <a:bodyPr/>
        <a:lstStyle/>
        <a:p>
          <a:endParaRPr lang="en-US"/>
        </a:p>
      </dgm:t>
    </dgm:pt>
    <dgm:pt modelId="{262B2887-5EFF-423C-8D2A-F8CE5BA27F0A}" type="pres">
      <dgm:prSet presAssocID="{B5DD4D20-10AA-4295-ABEF-62F8BB857AF7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6B2898-5973-4410-86A7-3368DBFD4C31}" type="pres">
      <dgm:prSet presAssocID="{B5DD4D20-10AA-4295-ABEF-62F8BB857AF7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368801-134C-4528-8455-87BF6844854E}" type="pres">
      <dgm:prSet presAssocID="{F24AB7A0-E6EF-427A-80A2-056082A22CDA}" presName="hSp" presStyleCnt="0"/>
      <dgm:spPr/>
    </dgm:pt>
    <dgm:pt modelId="{BD9A65F8-7639-43D1-BE55-79045132FD78}" type="pres">
      <dgm:prSet presAssocID="{F24AB7A0-E6EF-427A-80A2-056082A22CDA}" presName="vProcSp" presStyleCnt="0"/>
      <dgm:spPr/>
    </dgm:pt>
    <dgm:pt modelId="{0C3CF6A6-6A03-4EF9-A28D-216509D18C2E}" type="pres">
      <dgm:prSet presAssocID="{F24AB7A0-E6EF-427A-80A2-056082A22CDA}" presName="vSp1" presStyleCnt="0"/>
      <dgm:spPr/>
    </dgm:pt>
    <dgm:pt modelId="{FDF6E68B-E41C-4AC4-BEBF-6A9C84BF2B44}" type="pres">
      <dgm:prSet presAssocID="{F24AB7A0-E6EF-427A-80A2-056082A22CDA}" presName="simulatedConn" presStyleLbl="solidFgAcc1" presStyleIdx="3" presStyleCnt="6"/>
      <dgm:spPr/>
    </dgm:pt>
    <dgm:pt modelId="{A0E93C2B-9000-416F-93F1-9BAB1EF4D9F7}" type="pres">
      <dgm:prSet presAssocID="{F24AB7A0-E6EF-427A-80A2-056082A22CDA}" presName="vSp2" presStyleCnt="0"/>
      <dgm:spPr/>
    </dgm:pt>
    <dgm:pt modelId="{B3233206-9F75-445B-A030-3E13FF731B3C}" type="pres">
      <dgm:prSet presAssocID="{F24AB7A0-E6EF-427A-80A2-056082A22CDA}" presName="sibTrans" presStyleCnt="0"/>
      <dgm:spPr/>
    </dgm:pt>
    <dgm:pt modelId="{47AB9825-EBD7-431A-9824-B371DACB16D9}" type="pres">
      <dgm:prSet presAssocID="{13DC7AC9-1672-45C9-98F6-8F019E00CF54}" presName="compositeNode" presStyleCnt="0">
        <dgm:presLayoutVars>
          <dgm:bulletEnabled val="1"/>
        </dgm:presLayoutVars>
      </dgm:prSet>
      <dgm:spPr/>
    </dgm:pt>
    <dgm:pt modelId="{1C577117-895D-4BC0-982E-1657E384D62F}" type="pres">
      <dgm:prSet presAssocID="{13DC7AC9-1672-45C9-98F6-8F019E00CF54}" presName="bgRect" presStyleLbl="node1" presStyleIdx="4" presStyleCnt="7"/>
      <dgm:spPr/>
      <dgm:t>
        <a:bodyPr/>
        <a:lstStyle/>
        <a:p>
          <a:endParaRPr lang="en-US"/>
        </a:p>
      </dgm:t>
    </dgm:pt>
    <dgm:pt modelId="{AEB690BE-09B1-4BB7-BFC0-C39DFFC0B120}" type="pres">
      <dgm:prSet presAssocID="{13DC7AC9-1672-45C9-98F6-8F019E00CF54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848FA7-54DD-4998-AC85-03A4076D9B13}" type="pres">
      <dgm:prSet presAssocID="{13DC7AC9-1672-45C9-98F6-8F019E00CF54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03C2D9-65EE-40A5-A648-934CBE8A0BAD}" type="pres">
      <dgm:prSet presAssocID="{69CF6EC9-D819-46E5-9E65-53A068943B7A}" presName="hSp" presStyleCnt="0"/>
      <dgm:spPr/>
    </dgm:pt>
    <dgm:pt modelId="{ACBE16FF-6E03-4D9C-B64F-5D41EADD1CD5}" type="pres">
      <dgm:prSet presAssocID="{69CF6EC9-D819-46E5-9E65-53A068943B7A}" presName="vProcSp" presStyleCnt="0"/>
      <dgm:spPr/>
    </dgm:pt>
    <dgm:pt modelId="{65F29C48-B85F-46AE-BECB-17CBF4EE3A8A}" type="pres">
      <dgm:prSet presAssocID="{69CF6EC9-D819-46E5-9E65-53A068943B7A}" presName="vSp1" presStyleCnt="0"/>
      <dgm:spPr/>
    </dgm:pt>
    <dgm:pt modelId="{0B790E0C-137A-49D4-A35A-4AF9A667DDB3}" type="pres">
      <dgm:prSet presAssocID="{69CF6EC9-D819-46E5-9E65-53A068943B7A}" presName="simulatedConn" presStyleLbl="solidFgAcc1" presStyleIdx="4" presStyleCnt="6"/>
      <dgm:spPr/>
    </dgm:pt>
    <dgm:pt modelId="{5B05B8D8-263D-4182-A225-72FD641E1DDB}" type="pres">
      <dgm:prSet presAssocID="{69CF6EC9-D819-46E5-9E65-53A068943B7A}" presName="vSp2" presStyleCnt="0"/>
      <dgm:spPr/>
    </dgm:pt>
    <dgm:pt modelId="{E45D146B-4C88-4892-AA53-D445A99A00BA}" type="pres">
      <dgm:prSet presAssocID="{69CF6EC9-D819-46E5-9E65-53A068943B7A}" presName="sibTrans" presStyleCnt="0"/>
      <dgm:spPr/>
    </dgm:pt>
    <dgm:pt modelId="{0E715D6D-688B-4AE3-97B9-E43E007B36A1}" type="pres">
      <dgm:prSet presAssocID="{B96DB44E-62D7-4064-942B-D439F611F862}" presName="compositeNode" presStyleCnt="0">
        <dgm:presLayoutVars>
          <dgm:bulletEnabled val="1"/>
        </dgm:presLayoutVars>
      </dgm:prSet>
      <dgm:spPr/>
    </dgm:pt>
    <dgm:pt modelId="{AC54005F-940C-4D5D-94AD-50FB96345564}" type="pres">
      <dgm:prSet presAssocID="{B96DB44E-62D7-4064-942B-D439F611F862}" presName="bgRect" presStyleLbl="node1" presStyleIdx="5" presStyleCnt="7"/>
      <dgm:spPr/>
      <dgm:t>
        <a:bodyPr/>
        <a:lstStyle/>
        <a:p>
          <a:endParaRPr lang="en-US"/>
        </a:p>
      </dgm:t>
    </dgm:pt>
    <dgm:pt modelId="{3ACDB8E0-129F-470D-B5C9-7883967E5D88}" type="pres">
      <dgm:prSet presAssocID="{B96DB44E-62D7-4064-942B-D439F611F862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B6AC81-D0D6-43C5-B57B-2BCAAC1DD6B1}" type="pres">
      <dgm:prSet presAssocID="{B96DB44E-62D7-4064-942B-D439F611F862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4F2ADB-A326-4BB7-8C6F-DE89ABF7DDFF}" type="pres">
      <dgm:prSet presAssocID="{695F7264-AA4C-4B61-8BF5-F58D5DC92390}" presName="hSp" presStyleCnt="0"/>
      <dgm:spPr/>
    </dgm:pt>
    <dgm:pt modelId="{56ED35EA-7F93-4F2C-84E0-E3ACED2581E9}" type="pres">
      <dgm:prSet presAssocID="{695F7264-AA4C-4B61-8BF5-F58D5DC92390}" presName="vProcSp" presStyleCnt="0"/>
      <dgm:spPr/>
    </dgm:pt>
    <dgm:pt modelId="{DE6B69C1-1B1F-45D4-8358-B8955A4BE1C2}" type="pres">
      <dgm:prSet presAssocID="{695F7264-AA4C-4B61-8BF5-F58D5DC92390}" presName="vSp1" presStyleCnt="0"/>
      <dgm:spPr/>
    </dgm:pt>
    <dgm:pt modelId="{9C641279-CA61-41BD-8222-86BD475F0955}" type="pres">
      <dgm:prSet presAssocID="{695F7264-AA4C-4B61-8BF5-F58D5DC92390}" presName="simulatedConn" presStyleLbl="solidFgAcc1" presStyleIdx="5" presStyleCnt="6"/>
      <dgm:spPr/>
    </dgm:pt>
    <dgm:pt modelId="{B0244FAA-F8D5-4DB6-A3A7-D14E5F10A8CB}" type="pres">
      <dgm:prSet presAssocID="{695F7264-AA4C-4B61-8BF5-F58D5DC92390}" presName="vSp2" presStyleCnt="0"/>
      <dgm:spPr/>
    </dgm:pt>
    <dgm:pt modelId="{B985E406-77E6-4E20-9921-1AE2B46522B2}" type="pres">
      <dgm:prSet presAssocID="{695F7264-AA4C-4B61-8BF5-F58D5DC92390}" presName="sibTrans" presStyleCnt="0"/>
      <dgm:spPr/>
    </dgm:pt>
    <dgm:pt modelId="{77CA0753-FBA5-4C8D-90DD-FDFA6E17218C}" type="pres">
      <dgm:prSet presAssocID="{3E4E9BB7-A2AF-4A19-B3B2-A72DCBB25506}" presName="compositeNode" presStyleCnt="0">
        <dgm:presLayoutVars>
          <dgm:bulletEnabled val="1"/>
        </dgm:presLayoutVars>
      </dgm:prSet>
      <dgm:spPr/>
    </dgm:pt>
    <dgm:pt modelId="{EFAD876A-4D0B-4A83-8924-688D2AD2236C}" type="pres">
      <dgm:prSet presAssocID="{3E4E9BB7-A2AF-4A19-B3B2-A72DCBB25506}" presName="bgRect" presStyleLbl="node1" presStyleIdx="6" presStyleCnt="7"/>
      <dgm:spPr/>
      <dgm:t>
        <a:bodyPr/>
        <a:lstStyle/>
        <a:p>
          <a:endParaRPr lang="en-US"/>
        </a:p>
      </dgm:t>
    </dgm:pt>
    <dgm:pt modelId="{0BE276A2-971A-4188-BD2A-C73FAB453BC0}" type="pres">
      <dgm:prSet presAssocID="{3E4E9BB7-A2AF-4A19-B3B2-A72DCBB25506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EF2B56-7E89-4D16-91C0-F59DAF95B582}" type="pres">
      <dgm:prSet presAssocID="{3E4E9BB7-A2AF-4A19-B3B2-A72DCBB25506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295A0F-E5EA-4CAF-9C49-D5B0CA88A45D}" srcId="{1D1088D2-73DC-4FFE-A089-313CC06BE410}" destId="{35F69A6E-DD58-4E41-9A81-02315F3915C6}" srcOrd="0" destOrd="0" parTransId="{6AC44353-B8F5-4F6E-8737-5F0B8593D703}" sibTransId="{04C03AD0-D9AB-45C6-8C9A-AC70D3303FAE}"/>
    <dgm:cxn modelId="{7DB3E395-966D-405B-A7EE-F3CA38F92C3B}" type="presOf" srcId="{B5DD4D20-10AA-4295-ABEF-62F8BB857AF7}" destId="{262B2887-5EFF-423C-8D2A-F8CE5BA27F0A}" srcOrd="1" destOrd="0" presId="urn:microsoft.com/office/officeart/2005/8/layout/hProcess7"/>
    <dgm:cxn modelId="{CC8D96BC-9124-4207-8DD5-4A89C99379FA}" srcId="{13DC7AC9-1672-45C9-98F6-8F019E00CF54}" destId="{F696BC43-05CB-40B2-AF61-9A22FD135148}" srcOrd="0" destOrd="0" parTransId="{BC0C2D51-26DF-48AC-B688-6642E363211C}" sibTransId="{11533F8D-6658-45EA-AE10-815878FB2023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C183D9AA-0D49-4027-A169-62E3FEC57B0B}" type="presOf" srcId="{48786C30-773C-493E-AD38-900A3B98CC8F}" destId="{8827B584-4592-4D6F-9A0F-A5520D75006D}" srcOrd="0" destOrd="0" presId="urn:microsoft.com/office/officeart/2005/8/layout/hProcess7"/>
    <dgm:cxn modelId="{A9AE1780-932B-433B-940A-AA39311DB47A}" type="presOf" srcId="{615C3E6E-EA93-49F6-ADD0-5CA775B7A60A}" destId="{5F94983F-B17C-4EEC-8521-85DDDEEE4092}" srcOrd="0" destOrd="0" presId="urn:microsoft.com/office/officeart/2005/8/layout/hProcess7"/>
    <dgm:cxn modelId="{A173F377-3B4B-4899-8846-AF051A0F1AD4}" srcId="{0E6A794F-D109-4209-8AC2-AD1FF2EE34B4}" destId="{1D1088D2-73DC-4FFE-A089-313CC06BE410}" srcOrd="1" destOrd="0" parTransId="{2E4D6320-8880-4BFD-80B2-C53850BD062B}" sibTransId="{870EB588-7B16-48C8-9DE7-B110A3A44D6A}"/>
    <dgm:cxn modelId="{53C53F36-D39C-4BDA-AF73-0C622188A1B4}" type="presOf" srcId="{13DC7AC9-1672-45C9-98F6-8F019E00CF54}" destId="{AEB690BE-09B1-4BB7-BFC0-C39DFFC0B120}" srcOrd="1" destOrd="0" presId="urn:microsoft.com/office/officeart/2005/8/layout/hProcess7"/>
    <dgm:cxn modelId="{E6C1977D-85D7-4BAE-B1F5-39A6287273BA}" type="presOf" srcId="{B96DB44E-62D7-4064-942B-D439F611F862}" destId="{3ACDB8E0-129F-470D-B5C9-7883967E5D88}" srcOrd="1" destOrd="0" presId="urn:microsoft.com/office/officeart/2005/8/layout/hProcess7"/>
    <dgm:cxn modelId="{C9688034-6F25-4686-8538-E565C2996CDB}" type="presOf" srcId="{13DC7AC9-1672-45C9-98F6-8F019E00CF54}" destId="{1C577117-895D-4BC0-982E-1657E384D62F}" srcOrd="0" destOrd="0" presId="urn:microsoft.com/office/officeart/2005/8/layout/hProcess7"/>
    <dgm:cxn modelId="{D26EA0F2-170D-481D-824F-A2DD2CA8D780}" type="presOf" srcId="{1D1088D2-73DC-4FFE-A089-313CC06BE410}" destId="{CA973BA2-04AC-47DE-B7DD-35C86CFBBB98}" srcOrd="0" destOrd="0" presId="urn:microsoft.com/office/officeart/2005/8/layout/hProcess7"/>
    <dgm:cxn modelId="{E46CAA62-3A86-49F7-8F90-EFA3FB50859D}" srcId="{B5DD4D20-10AA-4295-ABEF-62F8BB857AF7}" destId="{0B0DCF18-0F1C-4A9D-8A52-3F90BC93C52B}" srcOrd="0" destOrd="0" parTransId="{8EF99E38-DEA2-4DFA-B57D-783F8BAE1442}" sibTransId="{BF7C58A9-9061-4AFF-8428-62AAC172EE90}"/>
    <dgm:cxn modelId="{260C5FC7-4398-48A6-BE49-7989DE3D49CD}" type="presOf" srcId="{1D1088D2-73DC-4FFE-A089-313CC06BE410}" destId="{231B6F83-A511-48E6-87A4-90EFC5E51944}" srcOrd="1" destOrd="0" presId="urn:microsoft.com/office/officeart/2005/8/layout/hProcess7"/>
    <dgm:cxn modelId="{BC0D4B5B-E8EF-43ED-93F2-89C10DAA3C25}" srcId="{4EC478B9-9B83-4AA9-9378-A4B9C11FD24F}" destId="{615C3E6E-EA93-49F6-ADD0-5CA775B7A60A}" srcOrd="0" destOrd="0" parTransId="{1D56B937-002F-4299-9FFA-F54D5E3DDA8A}" sibTransId="{09BB28DF-6D60-4089-BC62-D1589ED9EDD4}"/>
    <dgm:cxn modelId="{B13D97E6-1665-4E5C-8EC2-7698887174FF}" type="presOf" srcId="{35F69A6E-DD58-4E41-9A81-02315F3915C6}" destId="{236B39A7-3802-491B-8A6F-E8E03CAA6EB5}" srcOrd="0" destOrd="0" presId="urn:microsoft.com/office/officeart/2005/8/layout/hProcess7"/>
    <dgm:cxn modelId="{51A58522-A758-491C-9E22-210D44649759}" srcId="{B96DB44E-62D7-4064-942B-D439F611F862}" destId="{0A6256F3-41E8-43A4-A611-2C54CF795F82}" srcOrd="0" destOrd="0" parTransId="{95425284-F993-44F9-92EA-264DEC921F57}" sibTransId="{834550F4-2A3B-4B8A-B999-92CC95E7F497}"/>
    <dgm:cxn modelId="{1E75EB82-71DB-4149-A658-8536A872AA09}" type="presOf" srcId="{B5DD4D20-10AA-4295-ABEF-62F8BB857AF7}" destId="{6BBBC0AE-9649-4888-B4E3-7054509EC62C}" srcOrd="0" destOrd="0" presId="urn:microsoft.com/office/officeart/2005/8/layout/hProcess7"/>
    <dgm:cxn modelId="{500F983E-F645-48CA-AF36-13D7AEE65081}" srcId="{5803E424-BC3F-413D-AF3F-8671BBBC65B3}" destId="{48786C30-773C-493E-AD38-900A3B98CC8F}" srcOrd="0" destOrd="0" parTransId="{23037524-F635-4A77-B8A0-136FB451692D}" sibTransId="{EBB46644-BF2F-4BDD-BF5F-11E817BA5D64}"/>
    <dgm:cxn modelId="{B8370259-D85C-4FE9-B1C3-A8DE24974F30}" type="presOf" srcId="{F696BC43-05CB-40B2-AF61-9A22FD135148}" destId="{4C848FA7-54DD-4998-AC85-03A4076D9B13}" srcOrd="0" destOrd="0" presId="urn:microsoft.com/office/officeart/2005/8/layout/hProcess7"/>
    <dgm:cxn modelId="{23483E84-63E1-40D2-B9C7-35B7A66C35A1}" srcId="{0E6A794F-D109-4209-8AC2-AD1FF2EE34B4}" destId="{B5DD4D20-10AA-4295-ABEF-62F8BB857AF7}" srcOrd="3" destOrd="0" parTransId="{18D1DFB6-96F6-4CF5-B705-1A6DFC3F3798}" sibTransId="{F24AB7A0-E6EF-427A-80A2-056082A22CDA}"/>
    <dgm:cxn modelId="{5DC571AA-B5EA-429D-84A3-147148C59A96}" type="presOf" srcId="{3E4E9BB7-A2AF-4A19-B3B2-A72DCBB25506}" destId="{EFAD876A-4D0B-4A83-8924-688D2AD2236C}" srcOrd="0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2F595181-F132-4D20-8804-EBA72527CF9B}" type="presOf" srcId="{703CD3B2-1221-423D-9234-903F9F8C8989}" destId="{9CEF2B56-7E89-4D16-91C0-F59DAF95B582}" srcOrd="0" destOrd="0" presId="urn:microsoft.com/office/officeart/2005/8/layout/hProcess7"/>
    <dgm:cxn modelId="{155B5A6F-50BB-4D49-9E34-6D9C739AB481}" srcId="{0E6A794F-D109-4209-8AC2-AD1FF2EE34B4}" destId="{13DC7AC9-1672-45C9-98F6-8F019E00CF54}" srcOrd="4" destOrd="0" parTransId="{C0BB40DF-DF88-4992-8F95-544A5124EF6A}" sibTransId="{69CF6EC9-D819-46E5-9E65-53A068943B7A}"/>
    <dgm:cxn modelId="{B434DE37-1F15-4797-8579-B04251422D8D}" srcId="{3E4E9BB7-A2AF-4A19-B3B2-A72DCBB25506}" destId="{703CD3B2-1221-423D-9234-903F9F8C8989}" srcOrd="0" destOrd="0" parTransId="{7AAA7673-7BF4-4B11-9E9F-E3FA77181390}" sibTransId="{78E25553-03F4-41A1-8E63-E37EA2D80371}"/>
    <dgm:cxn modelId="{E9595250-49A5-4BF7-BB87-F185432458CF}" srcId="{0E6A794F-D109-4209-8AC2-AD1FF2EE34B4}" destId="{3E4E9BB7-A2AF-4A19-B3B2-A72DCBB25506}" srcOrd="6" destOrd="0" parTransId="{2176228C-3A5A-41EC-8D53-3255971759BA}" sibTransId="{7267686B-A025-4E5B-80FD-12182CC67273}"/>
    <dgm:cxn modelId="{52DB1E95-DE98-4DD0-898C-7F4104681964}" srcId="{0E6A794F-D109-4209-8AC2-AD1FF2EE34B4}" destId="{4EC478B9-9B83-4AA9-9378-A4B9C11FD24F}" srcOrd="2" destOrd="0" parTransId="{08A5824C-7471-4C8F-9E03-2EB80B437C90}" sibTransId="{69A0E5C1-49D9-4411-92A5-7C820241734D}"/>
    <dgm:cxn modelId="{4DD3F006-9A96-4652-A9E7-A71ADBE27662}" type="presOf" srcId="{B96DB44E-62D7-4064-942B-D439F611F862}" destId="{AC54005F-940C-4D5D-94AD-50FB96345564}" srcOrd="0" destOrd="0" presId="urn:microsoft.com/office/officeart/2005/8/layout/hProcess7"/>
    <dgm:cxn modelId="{84F49CE9-98D0-4CF3-B1C5-F1D586FD2FF6}" srcId="{0E6A794F-D109-4209-8AC2-AD1FF2EE34B4}" destId="{B96DB44E-62D7-4064-942B-D439F611F862}" srcOrd="5" destOrd="0" parTransId="{AAE0ECD0-94C3-4BC0-ADCD-47771177B161}" sibTransId="{695F7264-AA4C-4B61-8BF5-F58D5DC92390}"/>
    <dgm:cxn modelId="{3F34EB12-36DC-48CD-B3BE-57F7DF68C0F2}" type="presOf" srcId="{0A6256F3-41E8-43A4-A611-2C54CF795F82}" destId="{1DB6AC81-D0D6-43C5-B57B-2BCAAC1DD6B1}" srcOrd="0" destOrd="0" presId="urn:microsoft.com/office/officeart/2005/8/layout/hProcess7"/>
    <dgm:cxn modelId="{64982F0D-D065-4AAB-B023-6D7AEDFE4C2B}" type="presOf" srcId="{0B0DCF18-0F1C-4A9D-8A52-3F90BC93C52B}" destId="{016B2898-5973-4410-86A7-3368DBFD4C31}" srcOrd="0" destOrd="0" presId="urn:microsoft.com/office/officeart/2005/8/layout/hProcess7"/>
    <dgm:cxn modelId="{FF8590CA-5B8D-47F0-A091-2B431CD52574}" type="presOf" srcId="{4EC478B9-9B83-4AA9-9378-A4B9C11FD24F}" destId="{24C04379-5A8F-41CD-A852-04372F406283}" srcOrd="0" destOrd="0" presId="urn:microsoft.com/office/officeart/2005/8/layout/hProcess7"/>
    <dgm:cxn modelId="{B3162881-C0D1-459B-89BC-C9F407A6B592}" type="presOf" srcId="{4EC478B9-9B83-4AA9-9378-A4B9C11FD24F}" destId="{782E4CA5-02B4-49AD-948E-2DF90A430375}" srcOrd="1" destOrd="0" presId="urn:microsoft.com/office/officeart/2005/8/layout/hProcess7"/>
    <dgm:cxn modelId="{7A56C9CA-82D8-4B09-9CF0-E4014D6F6865}" type="presOf" srcId="{3E4E9BB7-A2AF-4A19-B3B2-A72DCBB25506}" destId="{0BE276A2-971A-4188-BD2A-C73FAB453BC0}" srcOrd="1" destOrd="0" presId="urn:microsoft.com/office/officeart/2005/8/layout/hProcess7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F73D774C-0CED-4DB6-8056-80E905CFEE52}" type="presParOf" srcId="{F70CE42E-36A4-48F2-A59A-5CA04782C832}" destId="{5EA7C9A6-10EB-40C2-87C2-CBA593B68BBC}" srcOrd="4" destOrd="0" presId="urn:microsoft.com/office/officeart/2005/8/layout/hProcess7"/>
    <dgm:cxn modelId="{24D29E3D-A315-4286-B16E-7030861E87BA}" type="presParOf" srcId="{5EA7C9A6-10EB-40C2-87C2-CBA593B68BBC}" destId="{CA973BA2-04AC-47DE-B7DD-35C86CFBBB98}" srcOrd="0" destOrd="0" presId="urn:microsoft.com/office/officeart/2005/8/layout/hProcess7"/>
    <dgm:cxn modelId="{2FD8D67D-C499-4720-8DF8-D8594219EE7C}" type="presParOf" srcId="{5EA7C9A6-10EB-40C2-87C2-CBA593B68BBC}" destId="{231B6F83-A511-48E6-87A4-90EFC5E51944}" srcOrd="1" destOrd="0" presId="urn:microsoft.com/office/officeart/2005/8/layout/hProcess7"/>
    <dgm:cxn modelId="{181767E2-313F-488D-B00A-F7A660B50591}" type="presParOf" srcId="{5EA7C9A6-10EB-40C2-87C2-CBA593B68BBC}" destId="{236B39A7-3802-491B-8A6F-E8E03CAA6EB5}" srcOrd="2" destOrd="0" presId="urn:microsoft.com/office/officeart/2005/8/layout/hProcess7"/>
    <dgm:cxn modelId="{3017F87E-57E0-4766-B579-E1B1E31E56C8}" type="presParOf" srcId="{F70CE42E-36A4-48F2-A59A-5CA04782C832}" destId="{6A64BCB8-BC46-4403-816C-5352B9E02E8B}" srcOrd="5" destOrd="0" presId="urn:microsoft.com/office/officeart/2005/8/layout/hProcess7"/>
    <dgm:cxn modelId="{8A6B49FF-C6D6-4CB8-A364-AC053983E675}" type="presParOf" srcId="{F70CE42E-36A4-48F2-A59A-5CA04782C832}" destId="{E1F294C5-1B0C-40A5-A8D2-3C1F1A682D1C}" srcOrd="6" destOrd="0" presId="urn:microsoft.com/office/officeart/2005/8/layout/hProcess7"/>
    <dgm:cxn modelId="{52179A01-5BA0-46A8-AA5D-1FFC3BDED659}" type="presParOf" srcId="{E1F294C5-1B0C-40A5-A8D2-3C1F1A682D1C}" destId="{0B6C2509-B69D-4123-BCEC-68D02C1B4439}" srcOrd="0" destOrd="0" presId="urn:microsoft.com/office/officeart/2005/8/layout/hProcess7"/>
    <dgm:cxn modelId="{E65D410E-FCC7-4BD4-9445-33F732573DD4}" type="presParOf" srcId="{E1F294C5-1B0C-40A5-A8D2-3C1F1A682D1C}" destId="{13D8640B-AE65-496A-8FA4-930BA31B016C}" srcOrd="1" destOrd="0" presId="urn:microsoft.com/office/officeart/2005/8/layout/hProcess7"/>
    <dgm:cxn modelId="{6E8C2114-0354-464A-A3BB-071A51BC5CB8}" type="presParOf" srcId="{E1F294C5-1B0C-40A5-A8D2-3C1F1A682D1C}" destId="{44AA381B-C9F9-4037-9CA0-1CECD00A7539}" srcOrd="2" destOrd="0" presId="urn:microsoft.com/office/officeart/2005/8/layout/hProcess7"/>
    <dgm:cxn modelId="{C378BEA5-05FD-419A-B50C-A810907FE5B5}" type="presParOf" srcId="{F70CE42E-36A4-48F2-A59A-5CA04782C832}" destId="{69F89D15-77CA-42CB-951E-F0A54CB9EF82}" srcOrd="7" destOrd="0" presId="urn:microsoft.com/office/officeart/2005/8/layout/hProcess7"/>
    <dgm:cxn modelId="{DB28D5F4-1181-4589-962E-649B2B2C27D9}" type="presParOf" srcId="{F70CE42E-36A4-48F2-A59A-5CA04782C832}" destId="{F645ADDF-0283-44B0-A51A-E105A2F5066F}" srcOrd="8" destOrd="0" presId="urn:microsoft.com/office/officeart/2005/8/layout/hProcess7"/>
    <dgm:cxn modelId="{087A9C38-49CE-462C-B821-B2A013D8A428}" type="presParOf" srcId="{F645ADDF-0283-44B0-A51A-E105A2F5066F}" destId="{24C04379-5A8F-41CD-A852-04372F406283}" srcOrd="0" destOrd="0" presId="urn:microsoft.com/office/officeart/2005/8/layout/hProcess7"/>
    <dgm:cxn modelId="{90A46805-8195-4C4C-AC8D-B15455A9F6C8}" type="presParOf" srcId="{F645ADDF-0283-44B0-A51A-E105A2F5066F}" destId="{782E4CA5-02B4-49AD-948E-2DF90A430375}" srcOrd="1" destOrd="0" presId="urn:microsoft.com/office/officeart/2005/8/layout/hProcess7"/>
    <dgm:cxn modelId="{73E0BD66-3560-4ABA-9630-427E10A713B1}" type="presParOf" srcId="{F645ADDF-0283-44B0-A51A-E105A2F5066F}" destId="{5F94983F-B17C-4EEC-8521-85DDDEEE4092}" srcOrd="2" destOrd="0" presId="urn:microsoft.com/office/officeart/2005/8/layout/hProcess7"/>
    <dgm:cxn modelId="{31872161-0005-4F7F-9660-0AD8C4959C76}" type="presParOf" srcId="{F70CE42E-36A4-48F2-A59A-5CA04782C832}" destId="{EFA11F14-B7F3-479F-A079-4C5E8E4891C4}" srcOrd="9" destOrd="0" presId="urn:microsoft.com/office/officeart/2005/8/layout/hProcess7"/>
    <dgm:cxn modelId="{6719FDDA-957E-4EDD-B94B-B059B32BD581}" type="presParOf" srcId="{F70CE42E-36A4-48F2-A59A-5CA04782C832}" destId="{A4F21B8D-213A-4489-AC7F-23842E3F55A0}" srcOrd="10" destOrd="0" presId="urn:microsoft.com/office/officeart/2005/8/layout/hProcess7"/>
    <dgm:cxn modelId="{43335C34-AB98-428C-9AFB-057D2201F4F5}" type="presParOf" srcId="{A4F21B8D-213A-4489-AC7F-23842E3F55A0}" destId="{CC981539-AE22-4325-B607-107432344B1A}" srcOrd="0" destOrd="0" presId="urn:microsoft.com/office/officeart/2005/8/layout/hProcess7"/>
    <dgm:cxn modelId="{E95584C9-F879-4A75-851B-7E874061443E}" type="presParOf" srcId="{A4F21B8D-213A-4489-AC7F-23842E3F55A0}" destId="{81006666-D586-4656-8F74-5AC5AD861404}" srcOrd="1" destOrd="0" presId="urn:microsoft.com/office/officeart/2005/8/layout/hProcess7"/>
    <dgm:cxn modelId="{4887DC8E-D7AE-4B4E-978E-87F1440FA1A2}" type="presParOf" srcId="{A4F21B8D-213A-4489-AC7F-23842E3F55A0}" destId="{A3387BE5-BB44-47C2-9B94-47F9DC359B6C}" srcOrd="2" destOrd="0" presId="urn:microsoft.com/office/officeart/2005/8/layout/hProcess7"/>
    <dgm:cxn modelId="{DEEBE7E9-CFFB-4778-944C-41178F4A9947}" type="presParOf" srcId="{F70CE42E-36A4-48F2-A59A-5CA04782C832}" destId="{7A0A1E9E-0F12-40DE-8BEA-50B564FEA9C2}" srcOrd="11" destOrd="0" presId="urn:microsoft.com/office/officeart/2005/8/layout/hProcess7"/>
    <dgm:cxn modelId="{5BEA59B3-E23A-47A8-8E4A-1DB642C38975}" type="presParOf" srcId="{F70CE42E-36A4-48F2-A59A-5CA04782C832}" destId="{D9F3F6A1-003F-4F2F-B152-4364EC1B85CF}" srcOrd="12" destOrd="0" presId="urn:microsoft.com/office/officeart/2005/8/layout/hProcess7"/>
    <dgm:cxn modelId="{67E56768-8729-4FCD-BE71-186EB523224B}" type="presParOf" srcId="{D9F3F6A1-003F-4F2F-B152-4364EC1B85CF}" destId="{6BBBC0AE-9649-4888-B4E3-7054509EC62C}" srcOrd="0" destOrd="0" presId="urn:microsoft.com/office/officeart/2005/8/layout/hProcess7"/>
    <dgm:cxn modelId="{782AB828-BB55-43F5-95BB-F29942B5CBB0}" type="presParOf" srcId="{D9F3F6A1-003F-4F2F-B152-4364EC1B85CF}" destId="{262B2887-5EFF-423C-8D2A-F8CE5BA27F0A}" srcOrd="1" destOrd="0" presId="urn:microsoft.com/office/officeart/2005/8/layout/hProcess7"/>
    <dgm:cxn modelId="{B6281591-59A7-44B0-B022-1F8A1BA249EE}" type="presParOf" srcId="{D9F3F6A1-003F-4F2F-B152-4364EC1B85CF}" destId="{016B2898-5973-4410-86A7-3368DBFD4C31}" srcOrd="2" destOrd="0" presId="urn:microsoft.com/office/officeart/2005/8/layout/hProcess7"/>
    <dgm:cxn modelId="{9EC586FC-81CF-4381-AD4E-97D506AA266A}" type="presParOf" srcId="{F70CE42E-36A4-48F2-A59A-5CA04782C832}" destId="{EA368801-134C-4528-8455-87BF6844854E}" srcOrd="13" destOrd="0" presId="urn:microsoft.com/office/officeart/2005/8/layout/hProcess7"/>
    <dgm:cxn modelId="{36392036-ADC8-4228-804E-ADE4DB81C098}" type="presParOf" srcId="{F70CE42E-36A4-48F2-A59A-5CA04782C832}" destId="{BD9A65F8-7639-43D1-BE55-79045132FD78}" srcOrd="14" destOrd="0" presId="urn:microsoft.com/office/officeart/2005/8/layout/hProcess7"/>
    <dgm:cxn modelId="{1E7E2A38-581B-4C46-95EB-A1693EDCB169}" type="presParOf" srcId="{BD9A65F8-7639-43D1-BE55-79045132FD78}" destId="{0C3CF6A6-6A03-4EF9-A28D-216509D18C2E}" srcOrd="0" destOrd="0" presId="urn:microsoft.com/office/officeart/2005/8/layout/hProcess7"/>
    <dgm:cxn modelId="{2C38F8D5-0455-4899-B49D-F4A54D6471BD}" type="presParOf" srcId="{BD9A65F8-7639-43D1-BE55-79045132FD78}" destId="{FDF6E68B-E41C-4AC4-BEBF-6A9C84BF2B44}" srcOrd="1" destOrd="0" presId="urn:microsoft.com/office/officeart/2005/8/layout/hProcess7"/>
    <dgm:cxn modelId="{5012AAFF-5B12-4FAA-9A4E-AD75834DF083}" type="presParOf" srcId="{BD9A65F8-7639-43D1-BE55-79045132FD78}" destId="{A0E93C2B-9000-416F-93F1-9BAB1EF4D9F7}" srcOrd="2" destOrd="0" presId="urn:microsoft.com/office/officeart/2005/8/layout/hProcess7"/>
    <dgm:cxn modelId="{F67E1320-C96F-4645-803A-7D3EE6A8D40A}" type="presParOf" srcId="{F70CE42E-36A4-48F2-A59A-5CA04782C832}" destId="{B3233206-9F75-445B-A030-3E13FF731B3C}" srcOrd="15" destOrd="0" presId="urn:microsoft.com/office/officeart/2005/8/layout/hProcess7"/>
    <dgm:cxn modelId="{53E71A05-C382-4F37-9457-DD7CDF19176A}" type="presParOf" srcId="{F70CE42E-36A4-48F2-A59A-5CA04782C832}" destId="{47AB9825-EBD7-431A-9824-B371DACB16D9}" srcOrd="16" destOrd="0" presId="urn:microsoft.com/office/officeart/2005/8/layout/hProcess7"/>
    <dgm:cxn modelId="{AE435915-6B5A-43F4-96AB-3D20723AEFA4}" type="presParOf" srcId="{47AB9825-EBD7-431A-9824-B371DACB16D9}" destId="{1C577117-895D-4BC0-982E-1657E384D62F}" srcOrd="0" destOrd="0" presId="urn:microsoft.com/office/officeart/2005/8/layout/hProcess7"/>
    <dgm:cxn modelId="{C4ED2555-3EF0-416D-B79C-64258A60D1E7}" type="presParOf" srcId="{47AB9825-EBD7-431A-9824-B371DACB16D9}" destId="{AEB690BE-09B1-4BB7-BFC0-C39DFFC0B120}" srcOrd="1" destOrd="0" presId="urn:microsoft.com/office/officeart/2005/8/layout/hProcess7"/>
    <dgm:cxn modelId="{84FAC86E-7FF1-4CDA-990A-3CEB7D13E249}" type="presParOf" srcId="{47AB9825-EBD7-431A-9824-B371DACB16D9}" destId="{4C848FA7-54DD-4998-AC85-03A4076D9B13}" srcOrd="2" destOrd="0" presId="urn:microsoft.com/office/officeart/2005/8/layout/hProcess7"/>
    <dgm:cxn modelId="{049E356A-0962-4FD3-A143-DDD8C12BE2F0}" type="presParOf" srcId="{F70CE42E-36A4-48F2-A59A-5CA04782C832}" destId="{C503C2D9-65EE-40A5-A648-934CBE8A0BAD}" srcOrd="17" destOrd="0" presId="urn:microsoft.com/office/officeart/2005/8/layout/hProcess7"/>
    <dgm:cxn modelId="{788AD3E4-D183-4267-8CB7-224E3C68B4A1}" type="presParOf" srcId="{F70CE42E-36A4-48F2-A59A-5CA04782C832}" destId="{ACBE16FF-6E03-4D9C-B64F-5D41EADD1CD5}" srcOrd="18" destOrd="0" presId="urn:microsoft.com/office/officeart/2005/8/layout/hProcess7"/>
    <dgm:cxn modelId="{9539ABCD-813E-4B65-B86F-200E34740257}" type="presParOf" srcId="{ACBE16FF-6E03-4D9C-B64F-5D41EADD1CD5}" destId="{65F29C48-B85F-46AE-BECB-17CBF4EE3A8A}" srcOrd="0" destOrd="0" presId="urn:microsoft.com/office/officeart/2005/8/layout/hProcess7"/>
    <dgm:cxn modelId="{C4851C23-6096-4CD0-8204-22DB93438299}" type="presParOf" srcId="{ACBE16FF-6E03-4D9C-B64F-5D41EADD1CD5}" destId="{0B790E0C-137A-49D4-A35A-4AF9A667DDB3}" srcOrd="1" destOrd="0" presId="urn:microsoft.com/office/officeart/2005/8/layout/hProcess7"/>
    <dgm:cxn modelId="{72538D53-19F0-4E90-85E7-220C44375814}" type="presParOf" srcId="{ACBE16FF-6E03-4D9C-B64F-5D41EADD1CD5}" destId="{5B05B8D8-263D-4182-A225-72FD641E1DDB}" srcOrd="2" destOrd="0" presId="urn:microsoft.com/office/officeart/2005/8/layout/hProcess7"/>
    <dgm:cxn modelId="{02387FF5-263A-4B24-B636-1885124A382B}" type="presParOf" srcId="{F70CE42E-36A4-48F2-A59A-5CA04782C832}" destId="{E45D146B-4C88-4892-AA53-D445A99A00BA}" srcOrd="19" destOrd="0" presId="urn:microsoft.com/office/officeart/2005/8/layout/hProcess7"/>
    <dgm:cxn modelId="{89A13173-BE86-4C89-A195-DB75FE1679F5}" type="presParOf" srcId="{F70CE42E-36A4-48F2-A59A-5CA04782C832}" destId="{0E715D6D-688B-4AE3-97B9-E43E007B36A1}" srcOrd="20" destOrd="0" presId="urn:microsoft.com/office/officeart/2005/8/layout/hProcess7"/>
    <dgm:cxn modelId="{3BC0A681-BEA9-473A-B11A-965D0A3A9E3B}" type="presParOf" srcId="{0E715D6D-688B-4AE3-97B9-E43E007B36A1}" destId="{AC54005F-940C-4D5D-94AD-50FB96345564}" srcOrd="0" destOrd="0" presId="urn:microsoft.com/office/officeart/2005/8/layout/hProcess7"/>
    <dgm:cxn modelId="{9985C427-C2B0-4535-B4E3-2A02612C5B7B}" type="presParOf" srcId="{0E715D6D-688B-4AE3-97B9-E43E007B36A1}" destId="{3ACDB8E0-129F-470D-B5C9-7883967E5D88}" srcOrd="1" destOrd="0" presId="urn:microsoft.com/office/officeart/2005/8/layout/hProcess7"/>
    <dgm:cxn modelId="{0C321446-824B-40A2-B49A-1F8F002203D5}" type="presParOf" srcId="{0E715D6D-688B-4AE3-97B9-E43E007B36A1}" destId="{1DB6AC81-D0D6-43C5-B57B-2BCAAC1DD6B1}" srcOrd="2" destOrd="0" presId="urn:microsoft.com/office/officeart/2005/8/layout/hProcess7"/>
    <dgm:cxn modelId="{0A1D7557-8F4C-4991-9C91-61F7B993BECC}" type="presParOf" srcId="{F70CE42E-36A4-48F2-A59A-5CA04782C832}" destId="{D94F2ADB-A326-4BB7-8C6F-DE89ABF7DDFF}" srcOrd="21" destOrd="0" presId="urn:microsoft.com/office/officeart/2005/8/layout/hProcess7"/>
    <dgm:cxn modelId="{70DB6B63-14AC-4132-B4F7-3CFB7F5D4678}" type="presParOf" srcId="{F70CE42E-36A4-48F2-A59A-5CA04782C832}" destId="{56ED35EA-7F93-4F2C-84E0-E3ACED2581E9}" srcOrd="22" destOrd="0" presId="urn:microsoft.com/office/officeart/2005/8/layout/hProcess7"/>
    <dgm:cxn modelId="{0360E979-D2DA-4E46-8ADF-027A55E37694}" type="presParOf" srcId="{56ED35EA-7F93-4F2C-84E0-E3ACED2581E9}" destId="{DE6B69C1-1B1F-45D4-8358-B8955A4BE1C2}" srcOrd="0" destOrd="0" presId="urn:microsoft.com/office/officeart/2005/8/layout/hProcess7"/>
    <dgm:cxn modelId="{3ED4DE44-1D2A-4FEF-9E4F-ECE73BD8A716}" type="presParOf" srcId="{56ED35EA-7F93-4F2C-84E0-E3ACED2581E9}" destId="{9C641279-CA61-41BD-8222-86BD475F0955}" srcOrd="1" destOrd="0" presId="urn:microsoft.com/office/officeart/2005/8/layout/hProcess7"/>
    <dgm:cxn modelId="{38B79011-CDE8-4051-8A17-6942E08A5161}" type="presParOf" srcId="{56ED35EA-7F93-4F2C-84E0-E3ACED2581E9}" destId="{B0244FAA-F8D5-4DB6-A3A7-D14E5F10A8CB}" srcOrd="2" destOrd="0" presId="urn:microsoft.com/office/officeart/2005/8/layout/hProcess7"/>
    <dgm:cxn modelId="{0ED9D9BF-267C-4684-8F5B-D6EB1ACB1063}" type="presParOf" srcId="{F70CE42E-36A4-48F2-A59A-5CA04782C832}" destId="{B985E406-77E6-4E20-9921-1AE2B46522B2}" srcOrd="23" destOrd="0" presId="urn:microsoft.com/office/officeart/2005/8/layout/hProcess7"/>
    <dgm:cxn modelId="{AFC66BE4-FC63-4D47-A4E7-6B6B0CC2FEFD}" type="presParOf" srcId="{F70CE42E-36A4-48F2-A59A-5CA04782C832}" destId="{77CA0753-FBA5-4C8D-90DD-FDFA6E17218C}" srcOrd="24" destOrd="0" presId="urn:microsoft.com/office/officeart/2005/8/layout/hProcess7"/>
    <dgm:cxn modelId="{746DA5A4-DC4F-4BF7-B004-7A1557E550C0}" type="presParOf" srcId="{77CA0753-FBA5-4C8D-90DD-FDFA6E17218C}" destId="{EFAD876A-4D0B-4A83-8924-688D2AD2236C}" srcOrd="0" destOrd="0" presId="urn:microsoft.com/office/officeart/2005/8/layout/hProcess7"/>
    <dgm:cxn modelId="{1F0E3F18-8BC0-4ADE-9186-ED0F47C97035}" type="presParOf" srcId="{77CA0753-FBA5-4C8D-90DD-FDFA6E17218C}" destId="{0BE276A2-971A-4188-BD2A-C73FAB453BC0}" srcOrd="1" destOrd="0" presId="urn:microsoft.com/office/officeart/2005/8/layout/hProcess7"/>
    <dgm:cxn modelId="{C69A700F-7C07-49EE-A5C3-5F58CA9D996E}" type="presParOf" srcId="{77CA0753-FBA5-4C8D-90DD-FDFA6E17218C}" destId="{9CEF2B56-7E89-4D16-91C0-F59DAF95B582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519EBBC9-B0B7-4086-8B6A-917B2DA303FA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AC095850-2A43-42C9-8506-0992D8A5074E}" type="parTrans" cxnId="{EA618C1A-F234-4E35-A924-6A5F23ED6915}">
      <dgm:prSet/>
      <dgm:spPr/>
      <dgm:t>
        <a:bodyPr/>
        <a:lstStyle/>
        <a:p>
          <a:endParaRPr lang="en-US"/>
        </a:p>
      </dgm:t>
    </dgm:pt>
    <dgm:pt modelId="{B25F5795-BB9C-4CEB-8300-0950DE2082A0}" type="sibTrans" cxnId="{EA618C1A-F234-4E35-A924-6A5F23ED6915}">
      <dgm:prSet/>
      <dgm:spPr/>
      <dgm:t>
        <a:bodyPr/>
        <a:lstStyle/>
        <a:p>
          <a:endParaRPr lang="en-US"/>
        </a:p>
      </dgm:t>
    </dgm:pt>
    <dgm:pt modelId="{DABE7A15-39C7-4FB7-8357-B67BDF3D382B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BC4C76E-0793-4171-8C5A-74D1CAA83E13}" type="parTrans" cxnId="{908AF5A0-E279-4613-BAEB-352AC36697E9}">
      <dgm:prSet/>
      <dgm:spPr/>
      <dgm:t>
        <a:bodyPr/>
        <a:lstStyle/>
        <a:p>
          <a:endParaRPr lang="en-US"/>
        </a:p>
      </dgm:t>
    </dgm:pt>
    <dgm:pt modelId="{377055DE-3AC4-4F0E-B116-226DCDDE4547}" type="sibTrans" cxnId="{908AF5A0-E279-4613-BAEB-352AC36697E9}">
      <dgm:prSet/>
      <dgm:spPr/>
      <dgm:t>
        <a:bodyPr/>
        <a:lstStyle/>
        <a:p>
          <a:endParaRPr lang="en-US"/>
        </a:p>
      </dgm:t>
    </dgm:pt>
    <dgm:pt modelId="{22768F12-2314-4EFB-83A8-CCA59F7FF1F0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4F247205-BA80-477B-81C7-FA3D55166CE3}" type="parTrans" cxnId="{D66743CE-1F28-4D81-ADE4-B733AA355E70}">
      <dgm:prSet/>
      <dgm:spPr/>
      <dgm:t>
        <a:bodyPr/>
        <a:lstStyle/>
        <a:p>
          <a:endParaRPr lang="en-US"/>
        </a:p>
      </dgm:t>
    </dgm:pt>
    <dgm:pt modelId="{0C2DA5F0-4B44-4D2E-AAFD-17748184C08D}" type="sibTrans" cxnId="{D66743CE-1F28-4D81-ADE4-B733AA355E70}">
      <dgm:prSet/>
      <dgm:spPr/>
      <dgm:t>
        <a:bodyPr/>
        <a:lstStyle/>
        <a:p>
          <a:endParaRPr lang="en-US"/>
        </a:p>
      </dgm:t>
    </dgm:pt>
    <dgm:pt modelId="{65BA2D74-4303-4283-9E07-4B409BB151B5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D16B5546-6002-4046-BA18-0557E5C8CA09}" type="parTrans" cxnId="{53D673BF-8B44-417F-B126-44450C506FBC}">
      <dgm:prSet/>
      <dgm:spPr/>
      <dgm:t>
        <a:bodyPr/>
        <a:lstStyle/>
        <a:p>
          <a:endParaRPr lang="en-US"/>
        </a:p>
      </dgm:t>
    </dgm:pt>
    <dgm:pt modelId="{B06FF756-DDB8-4D20-8F0F-03A45229AEEE}" type="sibTrans" cxnId="{53D673BF-8B44-417F-B126-44450C506FBC}">
      <dgm:prSet/>
      <dgm:spPr/>
      <dgm:t>
        <a:bodyPr/>
        <a:lstStyle/>
        <a:p>
          <a:endParaRPr lang="en-US"/>
        </a:p>
      </dgm:t>
    </dgm:pt>
    <dgm:pt modelId="{4BC9D664-86CE-4267-AD39-CF096507E56D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E133F1C5-8138-4304-9DD2-F5A8D556F13E}" type="parTrans" cxnId="{6D60C490-E00A-470E-BFA6-E3A7932D3453}">
      <dgm:prSet/>
      <dgm:spPr/>
      <dgm:t>
        <a:bodyPr/>
        <a:lstStyle/>
        <a:p>
          <a:endParaRPr lang="en-US"/>
        </a:p>
      </dgm:t>
    </dgm:pt>
    <dgm:pt modelId="{A2FDA6EC-8323-4906-BECA-24A8BDD18029}" type="sibTrans" cxnId="{6D60C490-E00A-470E-BFA6-E3A7932D3453}">
      <dgm:prSet/>
      <dgm:spPr/>
      <dgm:t>
        <a:bodyPr/>
        <a:lstStyle/>
        <a:p>
          <a:endParaRPr lang="en-US"/>
        </a:p>
      </dgm:t>
    </dgm:pt>
    <dgm:pt modelId="{6B0C0C31-DCF7-4227-BF9E-587740DB86FF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EA7DE8D8-6FC7-4698-982E-8274E3F0AE2C}" type="parTrans" cxnId="{29AD110D-BBFA-4286-ABAB-659512211CDB}">
      <dgm:prSet/>
      <dgm:spPr/>
      <dgm:t>
        <a:bodyPr/>
        <a:lstStyle/>
        <a:p>
          <a:endParaRPr lang="en-US"/>
        </a:p>
      </dgm:t>
    </dgm:pt>
    <dgm:pt modelId="{60371C6F-D4FF-4066-9440-ECE379C38F2F}" type="sibTrans" cxnId="{29AD110D-BBFA-4286-ABAB-659512211CDB}">
      <dgm:prSet/>
      <dgm:spPr/>
      <dgm:t>
        <a:bodyPr/>
        <a:lstStyle/>
        <a:p>
          <a:endParaRPr lang="en-US"/>
        </a:p>
      </dgm:t>
    </dgm:pt>
    <dgm:pt modelId="{4821D952-41AF-4C3E-8130-A185AEB59C84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EAD7CD05-1FB3-4149-AA48-EC18B78E785C}" type="parTrans" cxnId="{976BA589-92EA-4596-8827-8C674D350C39}">
      <dgm:prSet/>
      <dgm:spPr/>
      <dgm:t>
        <a:bodyPr/>
        <a:lstStyle/>
        <a:p>
          <a:endParaRPr lang="en-US"/>
        </a:p>
      </dgm:t>
    </dgm:pt>
    <dgm:pt modelId="{96E49EBF-95E1-4C93-A678-D80C67F34CFE}" type="sibTrans" cxnId="{976BA589-92EA-4596-8827-8C674D350C39}">
      <dgm:prSet/>
      <dgm:spPr/>
      <dgm:t>
        <a:bodyPr/>
        <a:lstStyle/>
        <a:p>
          <a:endParaRPr lang="en-US"/>
        </a:p>
      </dgm:t>
    </dgm:pt>
    <dgm:pt modelId="{2BB76F4F-5E27-45DB-9412-96C9279A641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0448C797-8676-4D28-8F5F-AFA952E1B87C}" type="parTrans" cxnId="{B798A537-9019-412E-A9BE-8DB2EF991663}">
      <dgm:prSet/>
      <dgm:spPr/>
      <dgm:t>
        <a:bodyPr/>
        <a:lstStyle/>
        <a:p>
          <a:endParaRPr lang="en-US"/>
        </a:p>
      </dgm:t>
    </dgm:pt>
    <dgm:pt modelId="{AF1F8FCB-F45F-4F4A-850B-1F893BEE3B3F}" type="sibTrans" cxnId="{B798A537-9019-412E-A9BE-8DB2EF991663}">
      <dgm:prSet/>
      <dgm:spPr/>
      <dgm:t>
        <a:bodyPr/>
        <a:lstStyle/>
        <a:p>
          <a:endParaRPr lang="en-US"/>
        </a:p>
      </dgm:t>
    </dgm:pt>
    <dgm:pt modelId="{DC47E1A0-FC6F-40DC-8A07-A3BBF0DB514C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AADE0D61-3385-43F1-8BC8-9E9C3E0D3E00}" type="parTrans" cxnId="{CBD88723-6006-4D39-8A42-3967B82C4D0E}">
      <dgm:prSet/>
      <dgm:spPr/>
      <dgm:t>
        <a:bodyPr/>
        <a:lstStyle/>
        <a:p>
          <a:endParaRPr lang="en-US"/>
        </a:p>
      </dgm:t>
    </dgm:pt>
    <dgm:pt modelId="{5D5F92C7-88F4-41F7-9390-897B20D8BAB7}" type="sibTrans" cxnId="{CBD88723-6006-4D39-8A42-3967B82C4D0E}">
      <dgm:prSet/>
      <dgm:spPr/>
      <dgm:t>
        <a:bodyPr/>
        <a:lstStyle/>
        <a:p>
          <a:endParaRPr lang="en-US"/>
        </a:p>
      </dgm:t>
    </dgm:pt>
    <dgm:pt modelId="{76E300EE-0FBB-48C5-AF9A-B8A328B8D992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3B5086EB-AD44-4871-B43D-1B87FE047A2E}" type="parTrans" cxnId="{BF9069FF-CE25-4966-9BAF-F75EF9E751BB}">
      <dgm:prSet/>
      <dgm:spPr/>
      <dgm:t>
        <a:bodyPr/>
        <a:lstStyle/>
        <a:p>
          <a:endParaRPr lang="en-US"/>
        </a:p>
      </dgm:t>
    </dgm:pt>
    <dgm:pt modelId="{34A1B27B-6BA7-40FF-B51E-DD463FEA5A8F}" type="sibTrans" cxnId="{BF9069FF-CE25-4966-9BAF-F75EF9E751BB}">
      <dgm:prSet/>
      <dgm:spPr/>
      <dgm:t>
        <a:bodyPr/>
        <a:lstStyle/>
        <a:p>
          <a:endParaRPr lang="en-US"/>
        </a:p>
      </dgm:t>
    </dgm:pt>
    <dgm:pt modelId="{FF4434A1-70F3-4324-865A-346DAF35880D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D6E1725D-FF8B-4FF6-9CD2-318ABD9FC200}" type="parTrans" cxnId="{FD9A7D31-F160-4B84-83E5-DB59C4E09F52}">
      <dgm:prSet/>
      <dgm:spPr/>
      <dgm:t>
        <a:bodyPr/>
        <a:lstStyle/>
        <a:p>
          <a:endParaRPr lang="en-US"/>
        </a:p>
      </dgm:t>
    </dgm:pt>
    <dgm:pt modelId="{8803DD00-8016-4533-ACDA-A8F542BD5EAB}" type="sibTrans" cxnId="{FD9A7D31-F160-4B84-83E5-DB59C4E09F52}">
      <dgm:prSet/>
      <dgm:spPr/>
      <dgm:t>
        <a:bodyPr/>
        <a:lstStyle/>
        <a:p>
          <a:endParaRPr lang="en-US"/>
        </a:p>
      </dgm:t>
    </dgm:pt>
    <dgm:pt modelId="{6001AFE8-B14A-4E96-90E6-C61B257A46F7}">
      <dgm:prSet phldrT="[Text]"/>
      <dgm:spPr/>
      <dgm:t>
        <a:bodyPr/>
        <a:lstStyle/>
        <a:p>
          <a:endParaRPr lang="en-US" dirty="0"/>
        </a:p>
      </dgm:t>
    </dgm:pt>
    <dgm:pt modelId="{20E6217C-8347-4D1C-B628-3F066B2EAFB5}" type="parTrans" cxnId="{6D40A237-1FC0-4509-B5B4-1EE81862CF97}">
      <dgm:prSet/>
      <dgm:spPr/>
      <dgm:t>
        <a:bodyPr/>
        <a:lstStyle/>
        <a:p>
          <a:endParaRPr lang="en-US"/>
        </a:p>
      </dgm:t>
    </dgm:pt>
    <dgm:pt modelId="{EF9F4947-39B3-4EF5-A607-117B92B0590C}" type="sibTrans" cxnId="{6D40A237-1FC0-4509-B5B4-1EE81862CF97}">
      <dgm:prSet/>
      <dgm:spPr/>
      <dgm:t>
        <a:bodyPr/>
        <a:lstStyle/>
        <a:p>
          <a:endParaRPr lang="en-US"/>
        </a:p>
      </dgm:t>
    </dgm:pt>
    <dgm:pt modelId="{5DC866F2-1050-4CE8-9F26-C5713A58FAF9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E3DC0CCB-25B7-4440-8271-835A5E7E531C}" type="parTrans" cxnId="{1F8EFE18-C59B-4FA8-92A6-CD187AD9C4AA}">
      <dgm:prSet/>
      <dgm:spPr/>
      <dgm:t>
        <a:bodyPr/>
        <a:lstStyle/>
        <a:p>
          <a:endParaRPr lang="en-US"/>
        </a:p>
      </dgm:t>
    </dgm:pt>
    <dgm:pt modelId="{CA1D367D-3A21-4059-AF55-75C748D9FEFB}" type="sibTrans" cxnId="{1F8EFE18-C59B-4FA8-92A6-CD187AD9C4AA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61A70145-73BC-4F1A-B9D0-49D50F33A0D5}" type="pres">
      <dgm:prSet presAssocID="{DABE7A15-39C7-4FB7-8357-B67BDF3D382B}" presName="compositeNode" presStyleCnt="0">
        <dgm:presLayoutVars>
          <dgm:bulletEnabled val="1"/>
        </dgm:presLayoutVars>
      </dgm:prSet>
      <dgm:spPr/>
    </dgm:pt>
    <dgm:pt modelId="{D6970A57-C2D9-44BE-A71C-F4F93805FD86}" type="pres">
      <dgm:prSet presAssocID="{DABE7A15-39C7-4FB7-8357-B67BDF3D382B}" presName="bgRect" presStyleLbl="node1" presStyleIdx="1" presStyleCnt="7"/>
      <dgm:spPr/>
      <dgm:t>
        <a:bodyPr/>
        <a:lstStyle/>
        <a:p>
          <a:endParaRPr lang="en-US"/>
        </a:p>
      </dgm:t>
    </dgm:pt>
    <dgm:pt modelId="{588D5AF9-4303-4CFA-B35E-69BED45A4CCE}" type="pres">
      <dgm:prSet presAssocID="{DABE7A15-39C7-4FB7-8357-B67BDF3D382B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B4D8A-9410-48D6-A1FC-05E97E0D76CD}" type="pres">
      <dgm:prSet presAssocID="{DABE7A15-39C7-4FB7-8357-B67BDF3D382B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024D8C-67C4-4D86-850A-50442D5FFA1F}" type="pres">
      <dgm:prSet presAssocID="{377055DE-3AC4-4F0E-B116-226DCDDE4547}" presName="hSp" presStyleCnt="0"/>
      <dgm:spPr/>
    </dgm:pt>
    <dgm:pt modelId="{0F90B264-35C5-46ED-847E-C79A620354D9}" type="pres">
      <dgm:prSet presAssocID="{377055DE-3AC4-4F0E-B116-226DCDDE4547}" presName="vProcSp" presStyleCnt="0"/>
      <dgm:spPr/>
    </dgm:pt>
    <dgm:pt modelId="{2F71340F-8497-4EC0-AFD3-0CDB89CD8EE8}" type="pres">
      <dgm:prSet presAssocID="{377055DE-3AC4-4F0E-B116-226DCDDE4547}" presName="vSp1" presStyleCnt="0"/>
      <dgm:spPr/>
    </dgm:pt>
    <dgm:pt modelId="{C61AC3F5-307A-4F0A-A6FE-D98101456179}" type="pres">
      <dgm:prSet presAssocID="{377055DE-3AC4-4F0E-B116-226DCDDE4547}" presName="simulatedConn" presStyleLbl="solidFgAcc1" presStyleIdx="1" presStyleCnt="6"/>
      <dgm:spPr/>
    </dgm:pt>
    <dgm:pt modelId="{623F9B11-F417-43A5-9751-EB020271F166}" type="pres">
      <dgm:prSet presAssocID="{377055DE-3AC4-4F0E-B116-226DCDDE4547}" presName="vSp2" presStyleCnt="0"/>
      <dgm:spPr/>
    </dgm:pt>
    <dgm:pt modelId="{CC592D65-7A61-4305-B653-8B799543E4B5}" type="pres">
      <dgm:prSet presAssocID="{377055DE-3AC4-4F0E-B116-226DCDDE4547}" presName="sibTrans" presStyleCnt="0"/>
      <dgm:spPr/>
    </dgm:pt>
    <dgm:pt modelId="{0DDC2845-69AE-4CF2-911C-203677DBAD69}" type="pres">
      <dgm:prSet presAssocID="{65BA2D74-4303-4283-9E07-4B409BB151B5}" presName="compositeNode" presStyleCnt="0">
        <dgm:presLayoutVars>
          <dgm:bulletEnabled val="1"/>
        </dgm:presLayoutVars>
      </dgm:prSet>
      <dgm:spPr/>
    </dgm:pt>
    <dgm:pt modelId="{D76055EC-0E27-4AA1-9D36-25337321385E}" type="pres">
      <dgm:prSet presAssocID="{65BA2D74-4303-4283-9E07-4B409BB151B5}" presName="bgRect" presStyleLbl="node1" presStyleIdx="2" presStyleCnt="7"/>
      <dgm:spPr/>
      <dgm:t>
        <a:bodyPr/>
        <a:lstStyle/>
        <a:p>
          <a:endParaRPr lang="en-US"/>
        </a:p>
      </dgm:t>
    </dgm:pt>
    <dgm:pt modelId="{DC19BD8D-2F91-455B-9011-2F6CF4E296B2}" type="pres">
      <dgm:prSet presAssocID="{65BA2D74-4303-4283-9E07-4B409BB151B5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515F8A-D2A7-4C1E-8629-4187C78C5F6D}" type="pres">
      <dgm:prSet presAssocID="{65BA2D74-4303-4283-9E07-4B409BB151B5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5E9737-ABD0-4EC5-818A-8552E5B23537}" type="pres">
      <dgm:prSet presAssocID="{B06FF756-DDB8-4D20-8F0F-03A45229AEEE}" presName="hSp" presStyleCnt="0"/>
      <dgm:spPr/>
    </dgm:pt>
    <dgm:pt modelId="{6DF22B0E-8D5C-4DA0-81F9-EA1EB88C1BCF}" type="pres">
      <dgm:prSet presAssocID="{B06FF756-DDB8-4D20-8F0F-03A45229AEEE}" presName="vProcSp" presStyleCnt="0"/>
      <dgm:spPr/>
    </dgm:pt>
    <dgm:pt modelId="{BD49BDEA-C47A-435C-8B16-A7836126E8E3}" type="pres">
      <dgm:prSet presAssocID="{B06FF756-DDB8-4D20-8F0F-03A45229AEEE}" presName="vSp1" presStyleCnt="0"/>
      <dgm:spPr/>
    </dgm:pt>
    <dgm:pt modelId="{04C08C14-437B-4F5D-BDA2-362421358D34}" type="pres">
      <dgm:prSet presAssocID="{B06FF756-DDB8-4D20-8F0F-03A45229AEEE}" presName="simulatedConn" presStyleLbl="solidFgAcc1" presStyleIdx="2" presStyleCnt="6"/>
      <dgm:spPr/>
    </dgm:pt>
    <dgm:pt modelId="{B510E34B-A4A8-45DD-AB97-4CD022359F95}" type="pres">
      <dgm:prSet presAssocID="{B06FF756-DDB8-4D20-8F0F-03A45229AEEE}" presName="vSp2" presStyleCnt="0"/>
      <dgm:spPr/>
    </dgm:pt>
    <dgm:pt modelId="{A3D84C33-3664-460D-956C-47BAB9C3FC3E}" type="pres">
      <dgm:prSet presAssocID="{B06FF756-DDB8-4D20-8F0F-03A45229AEEE}" presName="sibTrans" presStyleCnt="0"/>
      <dgm:spPr/>
    </dgm:pt>
    <dgm:pt modelId="{7C60A1B2-9BB9-4AD6-A75D-6F0B92EE9FE7}" type="pres">
      <dgm:prSet presAssocID="{6B0C0C31-DCF7-4227-BF9E-587740DB86FF}" presName="compositeNode" presStyleCnt="0">
        <dgm:presLayoutVars>
          <dgm:bulletEnabled val="1"/>
        </dgm:presLayoutVars>
      </dgm:prSet>
      <dgm:spPr/>
    </dgm:pt>
    <dgm:pt modelId="{F51FCAC3-1ADE-47EE-9650-34238CB9F032}" type="pres">
      <dgm:prSet presAssocID="{6B0C0C31-DCF7-4227-BF9E-587740DB86FF}" presName="bgRect" presStyleLbl="node1" presStyleIdx="3" presStyleCnt="7"/>
      <dgm:spPr/>
      <dgm:t>
        <a:bodyPr/>
        <a:lstStyle/>
        <a:p>
          <a:endParaRPr lang="en-US"/>
        </a:p>
      </dgm:t>
    </dgm:pt>
    <dgm:pt modelId="{34DADA47-C1AB-429F-A156-812DF6E4308F}" type="pres">
      <dgm:prSet presAssocID="{6B0C0C31-DCF7-4227-BF9E-587740DB86FF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84AF7-51E8-413A-A877-76BC9B1E6665}" type="pres">
      <dgm:prSet presAssocID="{6B0C0C31-DCF7-4227-BF9E-587740DB86FF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7B21E5-0000-4586-8E97-6653ACCD2A54}" type="pres">
      <dgm:prSet presAssocID="{60371C6F-D4FF-4066-9440-ECE379C38F2F}" presName="hSp" presStyleCnt="0"/>
      <dgm:spPr/>
    </dgm:pt>
    <dgm:pt modelId="{14FB9315-9606-4331-9C13-A91B64E595B3}" type="pres">
      <dgm:prSet presAssocID="{60371C6F-D4FF-4066-9440-ECE379C38F2F}" presName="vProcSp" presStyleCnt="0"/>
      <dgm:spPr/>
    </dgm:pt>
    <dgm:pt modelId="{4CB21056-71A7-4A6A-8516-072D23CCA126}" type="pres">
      <dgm:prSet presAssocID="{60371C6F-D4FF-4066-9440-ECE379C38F2F}" presName="vSp1" presStyleCnt="0"/>
      <dgm:spPr/>
    </dgm:pt>
    <dgm:pt modelId="{B11F1A27-895A-4DA5-BAE9-1C4DE5DA82BB}" type="pres">
      <dgm:prSet presAssocID="{60371C6F-D4FF-4066-9440-ECE379C38F2F}" presName="simulatedConn" presStyleLbl="solidFgAcc1" presStyleIdx="3" presStyleCnt="6"/>
      <dgm:spPr/>
    </dgm:pt>
    <dgm:pt modelId="{694C2C8A-6BFD-49AC-930D-39EE8560C5A1}" type="pres">
      <dgm:prSet presAssocID="{60371C6F-D4FF-4066-9440-ECE379C38F2F}" presName="vSp2" presStyleCnt="0"/>
      <dgm:spPr/>
    </dgm:pt>
    <dgm:pt modelId="{8E5EA109-51F3-4F06-8D1D-5CD437E5C2E0}" type="pres">
      <dgm:prSet presAssocID="{60371C6F-D4FF-4066-9440-ECE379C38F2F}" presName="sibTrans" presStyleCnt="0"/>
      <dgm:spPr/>
    </dgm:pt>
    <dgm:pt modelId="{87A45CA8-DD3F-44B0-A5FA-EFF4F4F33FBF}" type="pres">
      <dgm:prSet presAssocID="{2BB76F4F-5E27-45DB-9412-96C9279A641E}" presName="compositeNode" presStyleCnt="0">
        <dgm:presLayoutVars>
          <dgm:bulletEnabled val="1"/>
        </dgm:presLayoutVars>
      </dgm:prSet>
      <dgm:spPr/>
    </dgm:pt>
    <dgm:pt modelId="{C09ACB2F-534C-499F-A12F-DFF3B0A4CF21}" type="pres">
      <dgm:prSet presAssocID="{2BB76F4F-5E27-45DB-9412-96C9279A641E}" presName="bgRect" presStyleLbl="node1" presStyleIdx="4" presStyleCnt="7"/>
      <dgm:spPr/>
      <dgm:t>
        <a:bodyPr/>
        <a:lstStyle/>
        <a:p>
          <a:endParaRPr lang="en-US"/>
        </a:p>
      </dgm:t>
    </dgm:pt>
    <dgm:pt modelId="{46307CF2-9DA1-4E50-81A2-6D19CC3DF1F0}" type="pres">
      <dgm:prSet presAssocID="{2BB76F4F-5E27-45DB-9412-96C9279A641E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F48F6B-D7D8-43DC-81C9-37AEA750EEBF}" type="pres">
      <dgm:prSet presAssocID="{2BB76F4F-5E27-45DB-9412-96C9279A641E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5DAA0F-FEA7-4EA1-86F5-D9C818F3B8FB}" type="pres">
      <dgm:prSet presAssocID="{AF1F8FCB-F45F-4F4A-850B-1F893BEE3B3F}" presName="hSp" presStyleCnt="0"/>
      <dgm:spPr/>
    </dgm:pt>
    <dgm:pt modelId="{F0CA7217-666D-4182-801E-7F7482E54DE1}" type="pres">
      <dgm:prSet presAssocID="{AF1F8FCB-F45F-4F4A-850B-1F893BEE3B3F}" presName="vProcSp" presStyleCnt="0"/>
      <dgm:spPr/>
    </dgm:pt>
    <dgm:pt modelId="{37562402-934D-47BE-A300-61BC170F623B}" type="pres">
      <dgm:prSet presAssocID="{AF1F8FCB-F45F-4F4A-850B-1F893BEE3B3F}" presName="vSp1" presStyleCnt="0"/>
      <dgm:spPr/>
    </dgm:pt>
    <dgm:pt modelId="{A507983A-3AF0-4548-AB79-EEC1AFA0A9E0}" type="pres">
      <dgm:prSet presAssocID="{AF1F8FCB-F45F-4F4A-850B-1F893BEE3B3F}" presName="simulatedConn" presStyleLbl="solidFgAcc1" presStyleIdx="4" presStyleCnt="6"/>
      <dgm:spPr/>
    </dgm:pt>
    <dgm:pt modelId="{AC89FFD1-C99D-499F-B9CB-3AB6FB21E883}" type="pres">
      <dgm:prSet presAssocID="{AF1F8FCB-F45F-4F4A-850B-1F893BEE3B3F}" presName="vSp2" presStyleCnt="0"/>
      <dgm:spPr/>
    </dgm:pt>
    <dgm:pt modelId="{CC9DDC0E-B751-426E-AB2E-AD26AD5E6405}" type="pres">
      <dgm:prSet presAssocID="{AF1F8FCB-F45F-4F4A-850B-1F893BEE3B3F}" presName="sibTrans" presStyleCnt="0"/>
      <dgm:spPr/>
    </dgm:pt>
    <dgm:pt modelId="{05F2A15C-6469-49D2-B093-0385C72DD106}" type="pres">
      <dgm:prSet presAssocID="{76E300EE-0FBB-48C5-AF9A-B8A328B8D992}" presName="compositeNode" presStyleCnt="0">
        <dgm:presLayoutVars>
          <dgm:bulletEnabled val="1"/>
        </dgm:presLayoutVars>
      </dgm:prSet>
      <dgm:spPr/>
    </dgm:pt>
    <dgm:pt modelId="{3D7FD7AB-A575-4ADA-B9D2-B24CBBE9068C}" type="pres">
      <dgm:prSet presAssocID="{76E300EE-0FBB-48C5-AF9A-B8A328B8D992}" presName="bgRect" presStyleLbl="node1" presStyleIdx="5" presStyleCnt="7"/>
      <dgm:spPr/>
      <dgm:t>
        <a:bodyPr/>
        <a:lstStyle/>
        <a:p>
          <a:endParaRPr lang="en-US"/>
        </a:p>
      </dgm:t>
    </dgm:pt>
    <dgm:pt modelId="{439E9001-59DB-4713-8580-9C6F3CF36A5A}" type="pres">
      <dgm:prSet presAssocID="{76E300EE-0FBB-48C5-AF9A-B8A328B8D992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0AD6FF-264A-4C3B-A030-49B459E1B953}" type="pres">
      <dgm:prSet presAssocID="{76E300EE-0FBB-48C5-AF9A-B8A328B8D992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E93A54-F80B-4816-94C9-EEF252EA142F}" type="pres">
      <dgm:prSet presAssocID="{34A1B27B-6BA7-40FF-B51E-DD463FEA5A8F}" presName="hSp" presStyleCnt="0"/>
      <dgm:spPr/>
    </dgm:pt>
    <dgm:pt modelId="{E00D6AED-EB62-4880-BB89-1998B503FBD0}" type="pres">
      <dgm:prSet presAssocID="{34A1B27B-6BA7-40FF-B51E-DD463FEA5A8F}" presName="vProcSp" presStyleCnt="0"/>
      <dgm:spPr/>
    </dgm:pt>
    <dgm:pt modelId="{227776D2-8E6D-43C9-B316-350CEA2277EF}" type="pres">
      <dgm:prSet presAssocID="{34A1B27B-6BA7-40FF-B51E-DD463FEA5A8F}" presName="vSp1" presStyleCnt="0"/>
      <dgm:spPr/>
    </dgm:pt>
    <dgm:pt modelId="{5BFD1673-B6E7-4C02-BB76-1463A223F45F}" type="pres">
      <dgm:prSet presAssocID="{34A1B27B-6BA7-40FF-B51E-DD463FEA5A8F}" presName="simulatedConn" presStyleLbl="solidFgAcc1" presStyleIdx="5" presStyleCnt="6"/>
      <dgm:spPr/>
    </dgm:pt>
    <dgm:pt modelId="{2F57F6BD-E49C-4B61-A6C7-37273DC30FB0}" type="pres">
      <dgm:prSet presAssocID="{34A1B27B-6BA7-40FF-B51E-DD463FEA5A8F}" presName="vSp2" presStyleCnt="0"/>
      <dgm:spPr/>
    </dgm:pt>
    <dgm:pt modelId="{780FE856-B83E-4A26-9628-DDE27CB06DF0}" type="pres">
      <dgm:prSet presAssocID="{34A1B27B-6BA7-40FF-B51E-DD463FEA5A8F}" presName="sibTrans" presStyleCnt="0"/>
      <dgm:spPr/>
    </dgm:pt>
    <dgm:pt modelId="{0158825F-8946-4024-BE79-421244FDDE07}" type="pres">
      <dgm:prSet presAssocID="{6001AFE8-B14A-4E96-90E6-C61B257A46F7}" presName="compositeNode" presStyleCnt="0">
        <dgm:presLayoutVars>
          <dgm:bulletEnabled val="1"/>
        </dgm:presLayoutVars>
      </dgm:prSet>
      <dgm:spPr/>
    </dgm:pt>
    <dgm:pt modelId="{3B733DB4-086C-4829-8CB3-5747FC44FB6D}" type="pres">
      <dgm:prSet presAssocID="{6001AFE8-B14A-4E96-90E6-C61B257A46F7}" presName="bgRect" presStyleLbl="node1" presStyleIdx="6" presStyleCnt="7"/>
      <dgm:spPr/>
      <dgm:t>
        <a:bodyPr/>
        <a:lstStyle/>
        <a:p>
          <a:endParaRPr lang="en-US"/>
        </a:p>
      </dgm:t>
    </dgm:pt>
    <dgm:pt modelId="{BE80A7B8-A897-4C3B-A302-116C36EFFAF5}" type="pres">
      <dgm:prSet presAssocID="{6001AFE8-B14A-4E96-90E6-C61B257A46F7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98E542-7824-4A8A-8F2F-6F7373D602C5}" type="pres">
      <dgm:prSet presAssocID="{6001AFE8-B14A-4E96-90E6-C61B257A46F7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6BA589-92EA-4596-8827-8C674D350C39}" srcId="{6B0C0C31-DCF7-4227-BF9E-587740DB86FF}" destId="{4821D952-41AF-4C3E-8130-A185AEB59C84}" srcOrd="0" destOrd="0" parTransId="{EAD7CD05-1FB3-4149-AA48-EC18B78E785C}" sibTransId="{96E49EBF-95E1-4C93-A678-D80C67F34CFE}"/>
    <dgm:cxn modelId="{05321C96-589F-4A68-BB9F-404B6284C31D}" type="presOf" srcId="{5DC866F2-1050-4CE8-9F26-C5713A58FAF9}" destId="{C398E542-7824-4A8A-8F2F-6F7373D602C5}" srcOrd="0" destOrd="0" presId="urn:microsoft.com/office/officeart/2005/8/layout/hProcess7"/>
    <dgm:cxn modelId="{6D60C490-E00A-470E-BFA6-E3A7932D3453}" srcId="{65BA2D74-4303-4283-9E07-4B409BB151B5}" destId="{4BC9D664-86CE-4267-AD39-CF096507E56D}" srcOrd="0" destOrd="0" parTransId="{E133F1C5-8138-4304-9DD2-F5A8D556F13E}" sibTransId="{A2FDA6EC-8323-4906-BECA-24A8BDD18029}"/>
    <dgm:cxn modelId="{FD9A7D31-F160-4B84-83E5-DB59C4E09F52}" srcId="{76E300EE-0FBB-48C5-AF9A-B8A328B8D992}" destId="{FF4434A1-70F3-4324-865A-346DAF35880D}" srcOrd="0" destOrd="0" parTransId="{D6E1725D-FF8B-4FF6-9CD2-318ABD9FC200}" sibTransId="{8803DD00-8016-4533-ACDA-A8F542BD5EAB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29AD110D-BBFA-4286-ABAB-659512211CDB}" srcId="{0E6A794F-D109-4209-8AC2-AD1FF2EE34B4}" destId="{6B0C0C31-DCF7-4227-BF9E-587740DB86FF}" srcOrd="3" destOrd="0" parTransId="{EA7DE8D8-6FC7-4698-982E-8274E3F0AE2C}" sibTransId="{60371C6F-D4FF-4066-9440-ECE379C38F2F}"/>
    <dgm:cxn modelId="{A2A44868-A56A-4B1A-9ADC-BCE33B66F7FD}" type="presOf" srcId="{6001AFE8-B14A-4E96-90E6-C61B257A46F7}" destId="{3B733DB4-086C-4829-8CB3-5747FC44FB6D}" srcOrd="0" destOrd="0" presId="urn:microsoft.com/office/officeart/2005/8/layout/hProcess7"/>
    <dgm:cxn modelId="{40E87029-E806-436C-8F59-B8388E799D6B}" type="presOf" srcId="{2BB76F4F-5E27-45DB-9412-96C9279A641E}" destId="{46307CF2-9DA1-4E50-81A2-6D19CC3DF1F0}" srcOrd="1" destOrd="0" presId="urn:microsoft.com/office/officeart/2005/8/layout/hProcess7"/>
    <dgm:cxn modelId="{BF9069FF-CE25-4966-9BAF-F75EF9E751BB}" srcId="{0E6A794F-D109-4209-8AC2-AD1FF2EE34B4}" destId="{76E300EE-0FBB-48C5-AF9A-B8A328B8D992}" srcOrd="5" destOrd="0" parTransId="{3B5086EB-AD44-4871-B43D-1B87FE047A2E}" sibTransId="{34A1B27B-6BA7-40FF-B51E-DD463FEA5A8F}"/>
    <dgm:cxn modelId="{EA618C1A-F234-4E35-A924-6A5F23ED6915}" srcId="{5803E424-BC3F-413D-AF3F-8671BBBC65B3}" destId="{519EBBC9-B0B7-4086-8B6A-917B2DA303FA}" srcOrd="0" destOrd="0" parTransId="{AC095850-2A43-42C9-8506-0992D8A5074E}" sibTransId="{B25F5795-BB9C-4CEB-8300-0950DE2082A0}"/>
    <dgm:cxn modelId="{D0C71862-ACB0-45FF-A4E6-4BD67263AB45}" type="presOf" srcId="{76E300EE-0FBB-48C5-AF9A-B8A328B8D992}" destId="{439E9001-59DB-4713-8580-9C6F3CF36A5A}" srcOrd="1" destOrd="0" presId="urn:microsoft.com/office/officeart/2005/8/layout/hProcess7"/>
    <dgm:cxn modelId="{CBD88723-6006-4D39-8A42-3967B82C4D0E}" srcId="{2BB76F4F-5E27-45DB-9412-96C9279A641E}" destId="{DC47E1A0-FC6F-40DC-8A07-A3BBF0DB514C}" srcOrd="0" destOrd="0" parTransId="{AADE0D61-3385-43F1-8BC8-9E9C3E0D3E00}" sibTransId="{5D5F92C7-88F4-41F7-9390-897B20D8BAB7}"/>
    <dgm:cxn modelId="{F315B782-6B97-4416-8013-13987D184328}" type="presOf" srcId="{22768F12-2314-4EFB-83A8-CCA59F7FF1F0}" destId="{975B4D8A-9410-48D6-A1FC-05E97E0D76CD}" srcOrd="0" destOrd="0" presId="urn:microsoft.com/office/officeart/2005/8/layout/hProcess7"/>
    <dgm:cxn modelId="{A3876853-9552-4E3C-AC3C-9B04D0A6CF3D}" type="presOf" srcId="{2BB76F4F-5E27-45DB-9412-96C9279A641E}" destId="{C09ACB2F-534C-499F-A12F-DFF3B0A4CF21}" srcOrd="0" destOrd="0" presId="urn:microsoft.com/office/officeart/2005/8/layout/hProcess7"/>
    <dgm:cxn modelId="{E56DDF38-0C43-4D84-8DED-B1B60EB0466E}" type="presOf" srcId="{65BA2D74-4303-4283-9E07-4B409BB151B5}" destId="{D76055EC-0E27-4AA1-9D36-25337321385E}" srcOrd="0" destOrd="0" presId="urn:microsoft.com/office/officeart/2005/8/layout/hProcess7"/>
    <dgm:cxn modelId="{E22A5962-FF72-4941-9497-C45F2637C53D}" type="presOf" srcId="{76E300EE-0FBB-48C5-AF9A-B8A328B8D992}" destId="{3D7FD7AB-A575-4ADA-B9D2-B24CBBE9068C}" srcOrd="0" destOrd="0" presId="urn:microsoft.com/office/officeart/2005/8/layout/hProcess7"/>
    <dgm:cxn modelId="{D9EDF2B5-E27E-4E3A-A7ED-553828857125}" type="presOf" srcId="{6B0C0C31-DCF7-4227-BF9E-587740DB86FF}" destId="{34DADA47-C1AB-429F-A156-812DF6E4308F}" srcOrd="1" destOrd="0" presId="urn:microsoft.com/office/officeart/2005/8/layout/hProcess7"/>
    <dgm:cxn modelId="{638F1C38-E1E0-45C4-8E46-BF1C1CABE830}" type="presOf" srcId="{6001AFE8-B14A-4E96-90E6-C61B257A46F7}" destId="{BE80A7B8-A897-4C3B-A302-116C36EFFAF5}" srcOrd="1" destOrd="0" presId="urn:microsoft.com/office/officeart/2005/8/layout/hProcess7"/>
    <dgm:cxn modelId="{6D40A237-1FC0-4509-B5B4-1EE81862CF97}" srcId="{0E6A794F-D109-4209-8AC2-AD1FF2EE34B4}" destId="{6001AFE8-B14A-4E96-90E6-C61B257A46F7}" srcOrd="6" destOrd="0" parTransId="{20E6217C-8347-4D1C-B628-3F066B2EAFB5}" sibTransId="{EF9F4947-39B3-4EF5-A607-117B92B0590C}"/>
    <dgm:cxn modelId="{455260FE-34FD-48BA-9E66-C1E936402533}" type="presOf" srcId="{FF4434A1-70F3-4324-865A-346DAF35880D}" destId="{060AD6FF-264A-4C3B-A030-49B459E1B953}" srcOrd="0" destOrd="0" presId="urn:microsoft.com/office/officeart/2005/8/layout/hProcess7"/>
    <dgm:cxn modelId="{53D673BF-8B44-417F-B126-44450C506FBC}" srcId="{0E6A794F-D109-4209-8AC2-AD1FF2EE34B4}" destId="{65BA2D74-4303-4283-9E07-4B409BB151B5}" srcOrd="2" destOrd="0" parTransId="{D16B5546-6002-4046-BA18-0557E5C8CA09}" sibTransId="{B06FF756-DDB8-4D20-8F0F-03A45229AEEE}"/>
    <dgm:cxn modelId="{908AF5A0-E279-4613-BAEB-352AC36697E9}" srcId="{0E6A794F-D109-4209-8AC2-AD1FF2EE34B4}" destId="{DABE7A15-39C7-4FB7-8357-B67BDF3D382B}" srcOrd="1" destOrd="0" parTransId="{FBC4C76E-0793-4171-8C5A-74D1CAA83E13}" sibTransId="{377055DE-3AC4-4F0E-B116-226DCDDE4547}"/>
    <dgm:cxn modelId="{5B867909-910D-409D-88E8-AA4D5023683E}" type="presOf" srcId="{DABE7A15-39C7-4FB7-8357-B67BDF3D382B}" destId="{588D5AF9-4303-4CFA-B35E-69BED45A4CCE}" srcOrd="1" destOrd="0" presId="urn:microsoft.com/office/officeart/2005/8/layout/hProcess7"/>
    <dgm:cxn modelId="{4AABCB28-405C-42A0-A281-C5A14DABF7CF}" type="presOf" srcId="{65BA2D74-4303-4283-9E07-4B409BB151B5}" destId="{DC19BD8D-2F91-455B-9011-2F6CF4E296B2}" srcOrd="1" destOrd="0" presId="urn:microsoft.com/office/officeart/2005/8/layout/hProcess7"/>
    <dgm:cxn modelId="{440902E7-D8DD-4ECC-9E59-07F02C980F6A}" type="presOf" srcId="{519EBBC9-B0B7-4086-8B6A-917B2DA303FA}" destId="{8827B584-4592-4D6F-9A0F-A5520D75006D}" srcOrd="0" destOrd="0" presId="urn:microsoft.com/office/officeart/2005/8/layout/hProcess7"/>
    <dgm:cxn modelId="{B798A537-9019-412E-A9BE-8DB2EF991663}" srcId="{0E6A794F-D109-4209-8AC2-AD1FF2EE34B4}" destId="{2BB76F4F-5E27-45DB-9412-96C9279A641E}" srcOrd="4" destOrd="0" parTransId="{0448C797-8676-4D28-8F5F-AFA952E1B87C}" sibTransId="{AF1F8FCB-F45F-4F4A-850B-1F893BEE3B3F}"/>
    <dgm:cxn modelId="{83CA724D-5FC3-432D-A08C-B47D453AC120}" type="presOf" srcId="{DC47E1A0-FC6F-40DC-8A07-A3BBF0DB514C}" destId="{7AF48F6B-D7D8-43DC-81C9-37AEA750EEBF}" srcOrd="0" destOrd="0" presId="urn:microsoft.com/office/officeart/2005/8/layout/hProcess7"/>
    <dgm:cxn modelId="{F3D7C291-BAE9-4E0C-8F2E-15CEB8B0B758}" type="presOf" srcId="{DABE7A15-39C7-4FB7-8357-B67BDF3D382B}" destId="{D6970A57-C2D9-44BE-A71C-F4F93805FD86}" srcOrd="0" destOrd="0" presId="urn:microsoft.com/office/officeart/2005/8/layout/hProcess7"/>
    <dgm:cxn modelId="{20ECFE42-ACF2-45FB-9E70-F5F6854EB917}" type="presOf" srcId="{4BC9D664-86CE-4267-AD39-CF096507E56D}" destId="{67515F8A-D2A7-4C1E-8629-4187C78C5F6D}" srcOrd="0" destOrd="0" presId="urn:microsoft.com/office/officeart/2005/8/layout/hProcess7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1F8EFE18-C59B-4FA8-92A6-CD187AD9C4AA}" srcId="{6001AFE8-B14A-4E96-90E6-C61B257A46F7}" destId="{5DC866F2-1050-4CE8-9F26-C5713A58FAF9}" srcOrd="0" destOrd="0" parTransId="{E3DC0CCB-25B7-4440-8271-835A5E7E531C}" sibTransId="{CA1D367D-3A21-4059-AF55-75C748D9FEFB}"/>
    <dgm:cxn modelId="{1D932AC9-84D7-449A-BD52-C8FBA6A229D1}" type="presOf" srcId="{6B0C0C31-DCF7-4227-BF9E-587740DB86FF}" destId="{F51FCAC3-1ADE-47EE-9650-34238CB9F032}" srcOrd="0" destOrd="0" presId="urn:microsoft.com/office/officeart/2005/8/layout/hProcess7"/>
    <dgm:cxn modelId="{D66743CE-1F28-4D81-ADE4-B733AA355E70}" srcId="{DABE7A15-39C7-4FB7-8357-B67BDF3D382B}" destId="{22768F12-2314-4EFB-83A8-CCA59F7FF1F0}" srcOrd="0" destOrd="0" parTransId="{4F247205-BA80-477B-81C7-FA3D55166CE3}" sibTransId="{0C2DA5F0-4B44-4D2E-AAFD-17748184C08D}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8A4E1BBC-C6C2-4E10-9DDD-2C1FAA270FCE}" type="presOf" srcId="{4821D952-41AF-4C3E-8130-A185AEB59C84}" destId="{AF084AF7-51E8-413A-A877-76BC9B1E6665}" srcOrd="0" destOrd="0" presId="urn:microsoft.com/office/officeart/2005/8/layout/hProcess7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B5BD123B-082D-4518-98A2-6C6B2CCF373A}" type="presParOf" srcId="{F70CE42E-36A4-48F2-A59A-5CA04782C832}" destId="{61A70145-73BC-4F1A-B9D0-49D50F33A0D5}" srcOrd="4" destOrd="0" presId="urn:microsoft.com/office/officeart/2005/8/layout/hProcess7"/>
    <dgm:cxn modelId="{31A32625-CC30-4E26-B758-E9BBB8FEF3DC}" type="presParOf" srcId="{61A70145-73BC-4F1A-B9D0-49D50F33A0D5}" destId="{D6970A57-C2D9-44BE-A71C-F4F93805FD86}" srcOrd="0" destOrd="0" presId="urn:microsoft.com/office/officeart/2005/8/layout/hProcess7"/>
    <dgm:cxn modelId="{AD63D5EA-25FA-4349-B549-7591628E6109}" type="presParOf" srcId="{61A70145-73BC-4F1A-B9D0-49D50F33A0D5}" destId="{588D5AF9-4303-4CFA-B35E-69BED45A4CCE}" srcOrd="1" destOrd="0" presId="urn:microsoft.com/office/officeart/2005/8/layout/hProcess7"/>
    <dgm:cxn modelId="{2426DA9F-2ADF-49E9-8FAF-DB85510BEBD4}" type="presParOf" srcId="{61A70145-73BC-4F1A-B9D0-49D50F33A0D5}" destId="{975B4D8A-9410-48D6-A1FC-05E97E0D76CD}" srcOrd="2" destOrd="0" presId="urn:microsoft.com/office/officeart/2005/8/layout/hProcess7"/>
    <dgm:cxn modelId="{5BF29826-BC85-4152-A184-37A7EE15E5E3}" type="presParOf" srcId="{F70CE42E-36A4-48F2-A59A-5CA04782C832}" destId="{E9024D8C-67C4-4D86-850A-50442D5FFA1F}" srcOrd="5" destOrd="0" presId="urn:microsoft.com/office/officeart/2005/8/layout/hProcess7"/>
    <dgm:cxn modelId="{73ECCF51-4AFC-4B6A-AF35-8BE21830D17A}" type="presParOf" srcId="{F70CE42E-36A4-48F2-A59A-5CA04782C832}" destId="{0F90B264-35C5-46ED-847E-C79A620354D9}" srcOrd="6" destOrd="0" presId="urn:microsoft.com/office/officeart/2005/8/layout/hProcess7"/>
    <dgm:cxn modelId="{7B0E4977-73FB-4B91-8365-426EC1003452}" type="presParOf" srcId="{0F90B264-35C5-46ED-847E-C79A620354D9}" destId="{2F71340F-8497-4EC0-AFD3-0CDB89CD8EE8}" srcOrd="0" destOrd="0" presId="urn:microsoft.com/office/officeart/2005/8/layout/hProcess7"/>
    <dgm:cxn modelId="{C52DD865-CEA5-44BC-AFD1-3484C40D4D85}" type="presParOf" srcId="{0F90B264-35C5-46ED-847E-C79A620354D9}" destId="{C61AC3F5-307A-4F0A-A6FE-D98101456179}" srcOrd="1" destOrd="0" presId="urn:microsoft.com/office/officeart/2005/8/layout/hProcess7"/>
    <dgm:cxn modelId="{C9354B85-B3F0-40B7-8951-6A6BA4A93B71}" type="presParOf" srcId="{0F90B264-35C5-46ED-847E-C79A620354D9}" destId="{623F9B11-F417-43A5-9751-EB020271F166}" srcOrd="2" destOrd="0" presId="urn:microsoft.com/office/officeart/2005/8/layout/hProcess7"/>
    <dgm:cxn modelId="{7E732E58-BA80-47E3-AAED-9085655D1C73}" type="presParOf" srcId="{F70CE42E-36A4-48F2-A59A-5CA04782C832}" destId="{CC592D65-7A61-4305-B653-8B799543E4B5}" srcOrd="7" destOrd="0" presId="urn:microsoft.com/office/officeart/2005/8/layout/hProcess7"/>
    <dgm:cxn modelId="{4DBB1B37-648F-45A2-A0F7-0A24447874E7}" type="presParOf" srcId="{F70CE42E-36A4-48F2-A59A-5CA04782C832}" destId="{0DDC2845-69AE-4CF2-911C-203677DBAD69}" srcOrd="8" destOrd="0" presId="urn:microsoft.com/office/officeart/2005/8/layout/hProcess7"/>
    <dgm:cxn modelId="{272C4CEB-03A6-498A-B083-BB8876A21880}" type="presParOf" srcId="{0DDC2845-69AE-4CF2-911C-203677DBAD69}" destId="{D76055EC-0E27-4AA1-9D36-25337321385E}" srcOrd="0" destOrd="0" presId="urn:microsoft.com/office/officeart/2005/8/layout/hProcess7"/>
    <dgm:cxn modelId="{21723AA5-C32C-4778-A98F-E011FFA745DB}" type="presParOf" srcId="{0DDC2845-69AE-4CF2-911C-203677DBAD69}" destId="{DC19BD8D-2F91-455B-9011-2F6CF4E296B2}" srcOrd="1" destOrd="0" presId="urn:microsoft.com/office/officeart/2005/8/layout/hProcess7"/>
    <dgm:cxn modelId="{1C906472-1C18-4A58-A5DD-2CF19990500D}" type="presParOf" srcId="{0DDC2845-69AE-4CF2-911C-203677DBAD69}" destId="{67515F8A-D2A7-4C1E-8629-4187C78C5F6D}" srcOrd="2" destOrd="0" presId="urn:microsoft.com/office/officeart/2005/8/layout/hProcess7"/>
    <dgm:cxn modelId="{826254E3-D812-4914-8005-9E88E673E490}" type="presParOf" srcId="{F70CE42E-36A4-48F2-A59A-5CA04782C832}" destId="{415E9737-ABD0-4EC5-818A-8552E5B23537}" srcOrd="9" destOrd="0" presId="urn:microsoft.com/office/officeart/2005/8/layout/hProcess7"/>
    <dgm:cxn modelId="{76616A05-1052-473E-AFBF-76A9317346D8}" type="presParOf" srcId="{F70CE42E-36A4-48F2-A59A-5CA04782C832}" destId="{6DF22B0E-8D5C-4DA0-81F9-EA1EB88C1BCF}" srcOrd="10" destOrd="0" presId="urn:microsoft.com/office/officeart/2005/8/layout/hProcess7"/>
    <dgm:cxn modelId="{AE12968C-8375-4BD6-A690-28553F9862DD}" type="presParOf" srcId="{6DF22B0E-8D5C-4DA0-81F9-EA1EB88C1BCF}" destId="{BD49BDEA-C47A-435C-8B16-A7836126E8E3}" srcOrd="0" destOrd="0" presId="urn:microsoft.com/office/officeart/2005/8/layout/hProcess7"/>
    <dgm:cxn modelId="{158C90EB-BDE8-47BC-B4F0-7A9CA8980661}" type="presParOf" srcId="{6DF22B0E-8D5C-4DA0-81F9-EA1EB88C1BCF}" destId="{04C08C14-437B-4F5D-BDA2-362421358D34}" srcOrd="1" destOrd="0" presId="urn:microsoft.com/office/officeart/2005/8/layout/hProcess7"/>
    <dgm:cxn modelId="{30EFB305-3ED5-4C64-9CB9-EEBB60FAFE13}" type="presParOf" srcId="{6DF22B0E-8D5C-4DA0-81F9-EA1EB88C1BCF}" destId="{B510E34B-A4A8-45DD-AB97-4CD022359F95}" srcOrd="2" destOrd="0" presId="urn:microsoft.com/office/officeart/2005/8/layout/hProcess7"/>
    <dgm:cxn modelId="{A19583BB-7DCF-4D59-896D-4541F0D8B4E9}" type="presParOf" srcId="{F70CE42E-36A4-48F2-A59A-5CA04782C832}" destId="{A3D84C33-3664-460D-956C-47BAB9C3FC3E}" srcOrd="11" destOrd="0" presId="urn:microsoft.com/office/officeart/2005/8/layout/hProcess7"/>
    <dgm:cxn modelId="{4B2401A2-E446-493F-9D17-9B422C34E3CB}" type="presParOf" srcId="{F70CE42E-36A4-48F2-A59A-5CA04782C832}" destId="{7C60A1B2-9BB9-4AD6-A75D-6F0B92EE9FE7}" srcOrd="12" destOrd="0" presId="urn:microsoft.com/office/officeart/2005/8/layout/hProcess7"/>
    <dgm:cxn modelId="{E2D87876-0AD1-4195-A565-1A08CD6B8469}" type="presParOf" srcId="{7C60A1B2-9BB9-4AD6-A75D-6F0B92EE9FE7}" destId="{F51FCAC3-1ADE-47EE-9650-34238CB9F032}" srcOrd="0" destOrd="0" presId="urn:microsoft.com/office/officeart/2005/8/layout/hProcess7"/>
    <dgm:cxn modelId="{0D3F4267-6AE5-4A31-B454-DDFF81D688A3}" type="presParOf" srcId="{7C60A1B2-9BB9-4AD6-A75D-6F0B92EE9FE7}" destId="{34DADA47-C1AB-429F-A156-812DF6E4308F}" srcOrd="1" destOrd="0" presId="urn:microsoft.com/office/officeart/2005/8/layout/hProcess7"/>
    <dgm:cxn modelId="{7E701CCD-AA73-48E4-93C5-11C1DFC92B9B}" type="presParOf" srcId="{7C60A1B2-9BB9-4AD6-A75D-6F0B92EE9FE7}" destId="{AF084AF7-51E8-413A-A877-76BC9B1E6665}" srcOrd="2" destOrd="0" presId="urn:microsoft.com/office/officeart/2005/8/layout/hProcess7"/>
    <dgm:cxn modelId="{DD1BF88D-FA2F-4739-8C37-2BEF9C1D7FC8}" type="presParOf" srcId="{F70CE42E-36A4-48F2-A59A-5CA04782C832}" destId="{0C7B21E5-0000-4586-8E97-6653ACCD2A54}" srcOrd="13" destOrd="0" presId="urn:microsoft.com/office/officeart/2005/8/layout/hProcess7"/>
    <dgm:cxn modelId="{86A53CAA-0038-4730-A6EE-F321535FD136}" type="presParOf" srcId="{F70CE42E-36A4-48F2-A59A-5CA04782C832}" destId="{14FB9315-9606-4331-9C13-A91B64E595B3}" srcOrd="14" destOrd="0" presId="urn:microsoft.com/office/officeart/2005/8/layout/hProcess7"/>
    <dgm:cxn modelId="{922B9778-F355-44F9-8B5B-198B1C118DA2}" type="presParOf" srcId="{14FB9315-9606-4331-9C13-A91B64E595B3}" destId="{4CB21056-71A7-4A6A-8516-072D23CCA126}" srcOrd="0" destOrd="0" presId="urn:microsoft.com/office/officeart/2005/8/layout/hProcess7"/>
    <dgm:cxn modelId="{A1F9D671-CED7-48FB-92CD-C8127B0DA51A}" type="presParOf" srcId="{14FB9315-9606-4331-9C13-A91B64E595B3}" destId="{B11F1A27-895A-4DA5-BAE9-1C4DE5DA82BB}" srcOrd="1" destOrd="0" presId="urn:microsoft.com/office/officeart/2005/8/layout/hProcess7"/>
    <dgm:cxn modelId="{5E64B7A8-50F3-42BC-8221-D8B1585027A6}" type="presParOf" srcId="{14FB9315-9606-4331-9C13-A91B64E595B3}" destId="{694C2C8A-6BFD-49AC-930D-39EE8560C5A1}" srcOrd="2" destOrd="0" presId="urn:microsoft.com/office/officeart/2005/8/layout/hProcess7"/>
    <dgm:cxn modelId="{B0B018E2-9968-48B1-8470-A5462CA9CED9}" type="presParOf" srcId="{F70CE42E-36A4-48F2-A59A-5CA04782C832}" destId="{8E5EA109-51F3-4F06-8D1D-5CD437E5C2E0}" srcOrd="15" destOrd="0" presId="urn:microsoft.com/office/officeart/2005/8/layout/hProcess7"/>
    <dgm:cxn modelId="{836DC8CF-6465-4F06-ACA0-EBE9850D68A8}" type="presParOf" srcId="{F70CE42E-36A4-48F2-A59A-5CA04782C832}" destId="{87A45CA8-DD3F-44B0-A5FA-EFF4F4F33FBF}" srcOrd="16" destOrd="0" presId="urn:microsoft.com/office/officeart/2005/8/layout/hProcess7"/>
    <dgm:cxn modelId="{6E0EA24A-C6BA-4022-A5F3-204631680CDB}" type="presParOf" srcId="{87A45CA8-DD3F-44B0-A5FA-EFF4F4F33FBF}" destId="{C09ACB2F-534C-499F-A12F-DFF3B0A4CF21}" srcOrd="0" destOrd="0" presId="urn:microsoft.com/office/officeart/2005/8/layout/hProcess7"/>
    <dgm:cxn modelId="{1C3B7FCB-203D-455F-994B-7F2B9C19ED9C}" type="presParOf" srcId="{87A45CA8-DD3F-44B0-A5FA-EFF4F4F33FBF}" destId="{46307CF2-9DA1-4E50-81A2-6D19CC3DF1F0}" srcOrd="1" destOrd="0" presId="urn:microsoft.com/office/officeart/2005/8/layout/hProcess7"/>
    <dgm:cxn modelId="{2033AFD3-7C8C-4171-B056-212887D792E5}" type="presParOf" srcId="{87A45CA8-DD3F-44B0-A5FA-EFF4F4F33FBF}" destId="{7AF48F6B-D7D8-43DC-81C9-37AEA750EEBF}" srcOrd="2" destOrd="0" presId="urn:microsoft.com/office/officeart/2005/8/layout/hProcess7"/>
    <dgm:cxn modelId="{4505D23D-6A57-4D00-A5F0-87DED2F7C9B7}" type="presParOf" srcId="{F70CE42E-36A4-48F2-A59A-5CA04782C832}" destId="{F15DAA0F-FEA7-4EA1-86F5-D9C818F3B8FB}" srcOrd="17" destOrd="0" presId="urn:microsoft.com/office/officeart/2005/8/layout/hProcess7"/>
    <dgm:cxn modelId="{C89F3CA9-76EB-4EA8-8FB6-9AA248DC2F34}" type="presParOf" srcId="{F70CE42E-36A4-48F2-A59A-5CA04782C832}" destId="{F0CA7217-666D-4182-801E-7F7482E54DE1}" srcOrd="18" destOrd="0" presId="urn:microsoft.com/office/officeart/2005/8/layout/hProcess7"/>
    <dgm:cxn modelId="{D5709BB6-B967-4299-BC1C-479365A4B4C5}" type="presParOf" srcId="{F0CA7217-666D-4182-801E-7F7482E54DE1}" destId="{37562402-934D-47BE-A300-61BC170F623B}" srcOrd="0" destOrd="0" presId="urn:microsoft.com/office/officeart/2005/8/layout/hProcess7"/>
    <dgm:cxn modelId="{351DF055-18D6-47CE-9972-255E18862A24}" type="presParOf" srcId="{F0CA7217-666D-4182-801E-7F7482E54DE1}" destId="{A507983A-3AF0-4548-AB79-EEC1AFA0A9E0}" srcOrd="1" destOrd="0" presId="urn:microsoft.com/office/officeart/2005/8/layout/hProcess7"/>
    <dgm:cxn modelId="{1E686947-389C-4A73-AA06-56EB55D8A48B}" type="presParOf" srcId="{F0CA7217-666D-4182-801E-7F7482E54DE1}" destId="{AC89FFD1-C99D-499F-B9CB-3AB6FB21E883}" srcOrd="2" destOrd="0" presId="urn:microsoft.com/office/officeart/2005/8/layout/hProcess7"/>
    <dgm:cxn modelId="{BF531E05-ABD2-4BD2-B590-0E837E8573BA}" type="presParOf" srcId="{F70CE42E-36A4-48F2-A59A-5CA04782C832}" destId="{CC9DDC0E-B751-426E-AB2E-AD26AD5E6405}" srcOrd="19" destOrd="0" presId="urn:microsoft.com/office/officeart/2005/8/layout/hProcess7"/>
    <dgm:cxn modelId="{6A55E06E-8AFE-44B2-A65E-708A68734BF6}" type="presParOf" srcId="{F70CE42E-36A4-48F2-A59A-5CA04782C832}" destId="{05F2A15C-6469-49D2-B093-0385C72DD106}" srcOrd="20" destOrd="0" presId="urn:microsoft.com/office/officeart/2005/8/layout/hProcess7"/>
    <dgm:cxn modelId="{25174182-AD02-49A4-AB26-90D208B957C0}" type="presParOf" srcId="{05F2A15C-6469-49D2-B093-0385C72DD106}" destId="{3D7FD7AB-A575-4ADA-B9D2-B24CBBE9068C}" srcOrd="0" destOrd="0" presId="urn:microsoft.com/office/officeart/2005/8/layout/hProcess7"/>
    <dgm:cxn modelId="{AEFC8C9C-DBCE-4AC5-B2FB-0D1D37CA1DAA}" type="presParOf" srcId="{05F2A15C-6469-49D2-B093-0385C72DD106}" destId="{439E9001-59DB-4713-8580-9C6F3CF36A5A}" srcOrd="1" destOrd="0" presId="urn:microsoft.com/office/officeart/2005/8/layout/hProcess7"/>
    <dgm:cxn modelId="{26027C8D-38ED-411C-8686-D8020108A0C5}" type="presParOf" srcId="{05F2A15C-6469-49D2-B093-0385C72DD106}" destId="{060AD6FF-264A-4C3B-A030-49B459E1B953}" srcOrd="2" destOrd="0" presId="urn:microsoft.com/office/officeart/2005/8/layout/hProcess7"/>
    <dgm:cxn modelId="{5EBB1EDE-3C79-4435-B177-0A6C944BFCF0}" type="presParOf" srcId="{F70CE42E-36A4-48F2-A59A-5CA04782C832}" destId="{63E93A54-F80B-4816-94C9-EEF252EA142F}" srcOrd="21" destOrd="0" presId="urn:microsoft.com/office/officeart/2005/8/layout/hProcess7"/>
    <dgm:cxn modelId="{A8EEB5AA-1890-4AAC-A506-7BE0BD5D278F}" type="presParOf" srcId="{F70CE42E-36A4-48F2-A59A-5CA04782C832}" destId="{E00D6AED-EB62-4880-BB89-1998B503FBD0}" srcOrd="22" destOrd="0" presId="urn:microsoft.com/office/officeart/2005/8/layout/hProcess7"/>
    <dgm:cxn modelId="{9DA6EFFD-41A3-44AA-B457-B6E9D04F2F48}" type="presParOf" srcId="{E00D6AED-EB62-4880-BB89-1998B503FBD0}" destId="{227776D2-8E6D-43C9-B316-350CEA2277EF}" srcOrd="0" destOrd="0" presId="urn:microsoft.com/office/officeart/2005/8/layout/hProcess7"/>
    <dgm:cxn modelId="{2FB2B5C1-C47D-4536-8CBF-1984B947B039}" type="presParOf" srcId="{E00D6AED-EB62-4880-BB89-1998B503FBD0}" destId="{5BFD1673-B6E7-4C02-BB76-1463A223F45F}" srcOrd="1" destOrd="0" presId="urn:microsoft.com/office/officeart/2005/8/layout/hProcess7"/>
    <dgm:cxn modelId="{7F946797-50E4-46B2-8265-A57703E61DAB}" type="presParOf" srcId="{E00D6AED-EB62-4880-BB89-1998B503FBD0}" destId="{2F57F6BD-E49C-4B61-A6C7-37273DC30FB0}" srcOrd="2" destOrd="0" presId="urn:microsoft.com/office/officeart/2005/8/layout/hProcess7"/>
    <dgm:cxn modelId="{09EF072F-D1F4-4388-A2F8-40F1D61819B0}" type="presParOf" srcId="{F70CE42E-36A4-48F2-A59A-5CA04782C832}" destId="{780FE856-B83E-4A26-9628-DDE27CB06DF0}" srcOrd="23" destOrd="0" presId="urn:microsoft.com/office/officeart/2005/8/layout/hProcess7"/>
    <dgm:cxn modelId="{D582A516-4670-49C6-850A-E777745FB499}" type="presParOf" srcId="{F70CE42E-36A4-48F2-A59A-5CA04782C832}" destId="{0158825F-8946-4024-BE79-421244FDDE07}" srcOrd="24" destOrd="0" presId="urn:microsoft.com/office/officeart/2005/8/layout/hProcess7"/>
    <dgm:cxn modelId="{4B3A3060-7949-455B-A73A-A5966B6FD1BA}" type="presParOf" srcId="{0158825F-8946-4024-BE79-421244FDDE07}" destId="{3B733DB4-086C-4829-8CB3-5747FC44FB6D}" srcOrd="0" destOrd="0" presId="urn:microsoft.com/office/officeart/2005/8/layout/hProcess7"/>
    <dgm:cxn modelId="{AB970FD5-07A9-4E7E-ABD5-05C98EB25E50}" type="presParOf" srcId="{0158825F-8946-4024-BE79-421244FDDE07}" destId="{BE80A7B8-A897-4C3B-A302-116C36EFFAF5}" srcOrd="1" destOrd="0" presId="urn:microsoft.com/office/officeart/2005/8/layout/hProcess7"/>
    <dgm:cxn modelId="{F5F31E07-DCE6-4804-8010-CEB3AD69078B}" type="presParOf" srcId="{0158825F-8946-4024-BE79-421244FDDE07}" destId="{C398E542-7824-4A8A-8F2F-6F7373D602C5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A05284A-37B8-400F-9461-412C922F21E4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2F630778-B7F7-461A-9366-88270EA7C2FD}">
      <dgm:prSet phldrT="[Text]" custT="1"/>
      <dgm:spPr/>
      <dgm:t>
        <a:bodyPr/>
        <a:lstStyle/>
        <a:p>
          <a:r>
            <a:rPr lang="en-GB" sz="1200" dirty="0" smtClean="0"/>
            <a:t>Use angle facts to calculate missing angles at a point and on a line</a:t>
          </a:r>
          <a:endParaRPr lang="en-US" sz="1200" dirty="0"/>
        </a:p>
      </dgm:t>
    </dgm:pt>
    <dgm:pt modelId="{8A8492B7-726C-478B-B803-69370CB27EF3}" type="parTrans" cxnId="{BF8AAAE0-2580-4C9F-A79F-CEC8DEAFCBF5}">
      <dgm:prSet/>
      <dgm:spPr/>
      <dgm:t>
        <a:bodyPr/>
        <a:lstStyle/>
        <a:p>
          <a:endParaRPr lang="en-US"/>
        </a:p>
      </dgm:t>
    </dgm:pt>
    <dgm:pt modelId="{92A6CDF3-C868-4082-97FE-CBB81D0C24CC}" type="sibTrans" cxnId="{BF8AAAE0-2580-4C9F-A79F-CEC8DEAFCBF5}">
      <dgm:prSet/>
      <dgm:spPr/>
      <dgm:t>
        <a:bodyPr/>
        <a:lstStyle/>
        <a:p>
          <a:endParaRPr lang="en-US"/>
        </a:p>
      </dgm:t>
    </dgm:pt>
    <dgm:pt modelId="{7B76D0EB-0BE1-43BA-AEE4-85DAED3E0E8F}">
      <dgm:prSet phldrT="[Text]"/>
      <dgm:spPr/>
      <dgm:t>
        <a:bodyPr/>
        <a:lstStyle/>
        <a:p>
          <a:r>
            <a:rPr lang="en-GB" dirty="0" smtClean="0"/>
            <a:t>Solve problems involving right angle notation and vertically opposite angles</a:t>
          </a:r>
          <a:endParaRPr lang="en-US" dirty="0"/>
        </a:p>
      </dgm:t>
    </dgm:pt>
    <dgm:pt modelId="{CA6099A4-FC6D-464C-9941-1B4CC00EED87}" type="parTrans" cxnId="{DDBB67C8-9D60-4286-B033-ED1EE9CDAC0E}">
      <dgm:prSet/>
      <dgm:spPr/>
      <dgm:t>
        <a:bodyPr/>
        <a:lstStyle/>
        <a:p>
          <a:endParaRPr lang="en-US"/>
        </a:p>
      </dgm:t>
    </dgm:pt>
    <dgm:pt modelId="{8CFF54FC-DEEC-42DB-B3E2-718EDD087169}" type="sibTrans" cxnId="{DDBB67C8-9D60-4286-B033-ED1EE9CDAC0E}">
      <dgm:prSet/>
      <dgm:spPr/>
      <dgm:t>
        <a:bodyPr/>
        <a:lstStyle/>
        <a:p>
          <a:endParaRPr lang="en-US"/>
        </a:p>
      </dgm:t>
    </dgm:pt>
    <dgm:pt modelId="{EADE56CB-AD31-4246-88DD-B588D1F5ED49}">
      <dgm:prSet phldrT="[Text]"/>
      <dgm:spPr/>
      <dgm:t>
        <a:bodyPr/>
        <a:lstStyle/>
        <a:p>
          <a:r>
            <a:rPr lang="en-US" dirty="0" smtClean="0"/>
            <a:t>Set up and solve equations from geometric diagrams with justifications</a:t>
          </a:r>
          <a:endParaRPr lang="en-US" dirty="0"/>
        </a:p>
      </dgm:t>
    </dgm:pt>
    <dgm:pt modelId="{B3029E42-71BA-4D6C-BBDE-1B689D283471}" type="parTrans" cxnId="{03D5CAC3-EF94-469E-85C5-045A77B8189E}">
      <dgm:prSet/>
      <dgm:spPr/>
      <dgm:t>
        <a:bodyPr/>
        <a:lstStyle/>
        <a:p>
          <a:endParaRPr lang="en-US"/>
        </a:p>
      </dgm:t>
    </dgm:pt>
    <dgm:pt modelId="{05C849B5-A2A3-46AE-B70C-9A7E085EBCDE}" type="sibTrans" cxnId="{03D5CAC3-EF94-469E-85C5-045A77B8189E}">
      <dgm:prSet/>
      <dgm:spPr/>
      <dgm:t>
        <a:bodyPr/>
        <a:lstStyle/>
        <a:p>
          <a:endParaRPr lang="en-US"/>
        </a:p>
      </dgm:t>
    </dgm:pt>
    <dgm:pt modelId="{6B913D74-5031-4CFA-AA94-EFBAC65AF847}" type="pres">
      <dgm:prSet presAssocID="{3A05284A-37B8-400F-9461-412C922F21E4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76427C-5F9D-4F04-9FEC-7CF9003A4A6C}" type="pres">
      <dgm:prSet presAssocID="{2F630778-B7F7-461A-9366-88270EA7C2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50928-CEC7-417B-9CC0-D3023DB27B76}" type="pres">
      <dgm:prSet presAssocID="{92A6CDF3-C868-4082-97FE-CBB81D0C24CC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317A1BB-10FD-4A91-9475-4E8FDBD52D11}" type="pres">
      <dgm:prSet presAssocID="{92A6CDF3-C868-4082-97FE-CBB81D0C24CC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B22FE36E-6276-41ED-B61A-B48B53E3A976}" type="pres">
      <dgm:prSet presAssocID="{7B76D0EB-0BE1-43BA-AEE4-85DAED3E0E8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93B567-59CA-441B-896F-50CDD7D128A2}" type="pres">
      <dgm:prSet presAssocID="{8CFF54FC-DEEC-42DB-B3E2-718EDD087169}" presName="sibTrans" presStyleLbl="sibTrans2D1" presStyleIdx="1" presStyleCnt="2"/>
      <dgm:spPr/>
      <dgm:t>
        <a:bodyPr/>
        <a:lstStyle/>
        <a:p>
          <a:endParaRPr lang="en-US"/>
        </a:p>
      </dgm:t>
    </dgm:pt>
    <dgm:pt modelId="{52598319-BCF8-4E47-A70F-7A8B525E1A55}" type="pres">
      <dgm:prSet presAssocID="{8CFF54FC-DEEC-42DB-B3E2-718EDD087169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0E8D5F51-B01F-40D6-8639-BB8FA3A6F733}" type="pres">
      <dgm:prSet presAssocID="{EADE56CB-AD31-4246-88DD-B588D1F5ED49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8AAAE0-2580-4C9F-A79F-CEC8DEAFCBF5}" srcId="{3A05284A-37B8-400F-9461-412C922F21E4}" destId="{2F630778-B7F7-461A-9366-88270EA7C2FD}" srcOrd="0" destOrd="0" parTransId="{8A8492B7-726C-478B-B803-69370CB27EF3}" sibTransId="{92A6CDF3-C868-4082-97FE-CBB81D0C24CC}"/>
    <dgm:cxn modelId="{F8EB8921-0A7E-45AB-BB29-AA0EE8E4395E}" type="presOf" srcId="{3A05284A-37B8-400F-9461-412C922F21E4}" destId="{6B913D74-5031-4CFA-AA94-EFBAC65AF847}" srcOrd="0" destOrd="0" presId="urn:microsoft.com/office/officeart/2005/8/layout/process2"/>
    <dgm:cxn modelId="{2ED117F3-07CF-4689-B006-95FCCF7792F7}" type="presOf" srcId="{7B76D0EB-0BE1-43BA-AEE4-85DAED3E0E8F}" destId="{B22FE36E-6276-41ED-B61A-B48B53E3A976}" srcOrd="0" destOrd="0" presId="urn:microsoft.com/office/officeart/2005/8/layout/process2"/>
    <dgm:cxn modelId="{44942C80-619D-489E-8705-6F8B32D60943}" type="presOf" srcId="{8CFF54FC-DEEC-42DB-B3E2-718EDD087169}" destId="{52598319-BCF8-4E47-A70F-7A8B525E1A55}" srcOrd="1" destOrd="0" presId="urn:microsoft.com/office/officeart/2005/8/layout/process2"/>
    <dgm:cxn modelId="{03D5CAC3-EF94-469E-85C5-045A77B8189E}" srcId="{3A05284A-37B8-400F-9461-412C922F21E4}" destId="{EADE56CB-AD31-4246-88DD-B588D1F5ED49}" srcOrd="2" destOrd="0" parTransId="{B3029E42-71BA-4D6C-BBDE-1B689D283471}" sibTransId="{05C849B5-A2A3-46AE-B70C-9A7E085EBCDE}"/>
    <dgm:cxn modelId="{A78B89B6-F4CF-4977-8078-AF1AB86CB976}" type="presOf" srcId="{92A6CDF3-C868-4082-97FE-CBB81D0C24CC}" destId="{A2A50928-CEC7-417B-9CC0-D3023DB27B76}" srcOrd="0" destOrd="0" presId="urn:microsoft.com/office/officeart/2005/8/layout/process2"/>
    <dgm:cxn modelId="{DDBB67C8-9D60-4286-B033-ED1EE9CDAC0E}" srcId="{3A05284A-37B8-400F-9461-412C922F21E4}" destId="{7B76D0EB-0BE1-43BA-AEE4-85DAED3E0E8F}" srcOrd="1" destOrd="0" parTransId="{CA6099A4-FC6D-464C-9941-1B4CC00EED87}" sibTransId="{8CFF54FC-DEEC-42DB-B3E2-718EDD087169}"/>
    <dgm:cxn modelId="{C671FE85-9CCB-4680-A2CA-75EA5DFDFEA5}" type="presOf" srcId="{2F630778-B7F7-461A-9366-88270EA7C2FD}" destId="{B076427C-5F9D-4F04-9FEC-7CF9003A4A6C}" srcOrd="0" destOrd="0" presId="urn:microsoft.com/office/officeart/2005/8/layout/process2"/>
    <dgm:cxn modelId="{0D043650-1AE2-4291-8CBD-1D71AB4B108B}" type="presOf" srcId="{8CFF54FC-DEEC-42DB-B3E2-718EDD087169}" destId="{B793B567-59CA-441B-896F-50CDD7D128A2}" srcOrd="0" destOrd="0" presId="urn:microsoft.com/office/officeart/2005/8/layout/process2"/>
    <dgm:cxn modelId="{0D539CF0-8532-4F10-BA1C-8124B29ED3D3}" type="presOf" srcId="{92A6CDF3-C868-4082-97FE-CBB81D0C24CC}" destId="{6317A1BB-10FD-4A91-9475-4E8FDBD52D11}" srcOrd="1" destOrd="0" presId="urn:microsoft.com/office/officeart/2005/8/layout/process2"/>
    <dgm:cxn modelId="{BDFF35C8-29A8-406F-84A2-661DE6EB40F8}" type="presOf" srcId="{EADE56CB-AD31-4246-88DD-B588D1F5ED49}" destId="{0E8D5F51-B01F-40D6-8639-BB8FA3A6F733}" srcOrd="0" destOrd="0" presId="urn:microsoft.com/office/officeart/2005/8/layout/process2"/>
    <dgm:cxn modelId="{D8C8D32E-9FD0-4920-9A2A-716E4A771F65}" type="presParOf" srcId="{6B913D74-5031-4CFA-AA94-EFBAC65AF847}" destId="{B076427C-5F9D-4F04-9FEC-7CF9003A4A6C}" srcOrd="0" destOrd="0" presId="urn:microsoft.com/office/officeart/2005/8/layout/process2"/>
    <dgm:cxn modelId="{231ADFE1-0F0C-4CAD-9B33-EF006CB265B9}" type="presParOf" srcId="{6B913D74-5031-4CFA-AA94-EFBAC65AF847}" destId="{A2A50928-CEC7-417B-9CC0-D3023DB27B76}" srcOrd="1" destOrd="0" presId="urn:microsoft.com/office/officeart/2005/8/layout/process2"/>
    <dgm:cxn modelId="{91014C02-E62B-4726-A221-7C7DA457530D}" type="presParOf" srcId="{A2A50928-CEC7-417B-9CC0-D3023DB27B76}" destId="{6317A1BB-10FD-4A91-9475-4E8FDBD52D11}" srcOrd="0" destOrd="0" presId="urn:microsoft.com/office/officeart/2005/8/layout/process2"/>
    <dgm:cxn modelId="{7CBF890D-B5C7-4797-9EB6-225A876AD897}" type="presParOf" srcId="{6B913D74-5031-4CFA-AA94-EFBAC65AF847}" destId="{B22FE36E-6276-41ED-B61A-B48B53E3A976}" srcOrd="2" destOrd="0" presId="urn:microsoft.com/office/officeart/2005/8/layout/process2"/>
    <dgm:cxn modelId="{B07967B8-2BE7-4B35-B53D-B935547D8F75}" type="presParOf" srcId="{6B913D74-5031-4CFA-AA94-EFBAC65AF847}" destId="{B793B567-59CA-441B-896F-50CDD7D128A2}" srcOrd="3" destOrd="0" presId="urn:microsoft.com/office/officeart/2005/8/layout/process2"/>
    <dgm:cxn modelId="{F088AD59-35B6-471B-B50A-3FF49156446C}" type="presParOf" srcId="{B793B567-59CA-441B-896F-50CDD7D128A2}" destId="{52598319-BCF8-4E47-A70F-7A8B525E1A55}" srcOrd="0" destOrd="0" presId="urn:microsoft.com/office/officeart/2005/8/layout/process2"/>
    <dgm:cxn modelId="{D5E9BA37-CA4A-4C40-9638-F46933588DB1}" type="presParOf" srcId="{6B913D74-5031-4CFA-AA94-EFBAC65AF847}" destId="{0E8D5F51-B01F-40D6-8639-BB8FA3A6F733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0E6A794F-D109-4209-8AC2-AD1FF2EE34B4}" type="doc">
      <dgm:prSet loTypeId="urn:microsoft.com/office/officeart/2005/8/layout/hProcess7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5803E424-BC3F-413D-AF3F-8671BBBC65B3}">
      <dgm:prSet phldrT="[Text]"/>
      <dgm:spPr/>
      <dgm:t>
        <a:bodyPr/>
        <a:lstStyle/>
        <a:p>
          <a:r>
            <a:rPr lang="en-US" smtClean="0"/>
            <a:t>Key Words</a:t>
          </a:r>
          <a:endParaRPr lang="en-US" dirty="0"/>
        </a:p>
      </dgm:t>
    </dgm:pt>
    <dgm:pt modelId="{780A24C8-9AA6-408E-96AF-56FF31DA40AB}" type="parTrans" cxnId="{2CD1A656-5747-4193-82F5-3E7F8BF4D223}">
      <dgm:prSet/>
      <dgm:spPr/>
      <dgm:t>
        <a:bodyPr/>
        <a:lstStyle/>
        <a:p>
          <a:endParaRPr lang="en-US"/>
        </a:p>
      </dgm:t>
    </dgm:pt>
    <dgm:pt modelId="{E234028D-9F79-42B0-88BD-E1BDC5841D7A}" type="sibTrans" cxnId="{2CD1A656-5747-4193-82F5-3E7F8BF4D223}">
      <dgm:prSet/>
      <dgm:spPr/>
      <dgm:t>
        <a:bodyPr/>
        <a:lstStyle/>
        <a:p>
          <a:endParaRPr lang="en-US"/>
        </a:p>
      </dgm:t>
    </dgm:pt>
    <dgm:pt modelId="{37CCE5EB-EAC9-4E08-891E-DB355688F8EA}">
      <dgm:prSet phldrT="[Text]"/>
      <dgm:spPr/>
      <dgm:t>
        <a:bodyPr/>
        <a:lstStyle/>
        <a:p>
          <a:r>
            <a:rPr lang="en-US" dirty="0" smtClean="0"/>
            <a:t>intersect</a:t>
          </a:r>
          <a:endParaRPr lang="en-US" dirty="0"/>
        </a:p>
      </dgm:t>
    </dgm:pt>
    <dgm:pt modelId="{C64AB524-AFB7-43F6-B6B2-0327E51415DB}" type="parTrans" cxnId="{CAB58930-B5DE-4E4F-BD81-4942F1691883}">
      <dgm:prSet/>
      <dgm:spPr/>
      <dgm:t>
        <a:bodyPr/>
        <a:lstStyle/>
        <a:p>
          <a:endParaRPr lang="en-US"/>
        </a:p>
      </dgm:t>
    </dgm:pt>
    <dgm:pt modelId="{43706A5C-A31A-47ED-8839-8291BA1F541C}" type="sibTrans" cxnId="{CAB58930-B5DE-4E4F-BD81-4942F1691883}">
      <dgm:prSet/>
      <dgm:spPr/>
      <dgm:t>
        <a:bodyPr/>
        <a:lstStyle/>
        <a:p>
          <a:endParaRPr lang="en-US"/>
        </a:p>
      </dgm:t>
    </dgm:pt>
    <dgm:pt modelId="{DF0D44FF-6C0E-4BA4-BC10-09D6B8907E6F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8DCC8F7-2823-4D85-BF58-4C4569F428D9}" type="parTrans" cxnId="{DDA5AFC1-47B5-437D-A731-E33AF34C4763}">
      <dgm:prSet/>
      <dgm:spPr/>
      <dgm:t>
        <a:bodyPr/>
        <a:lstStyle/>
        <a:p>
          <a:endParaRPr lang="en-US"/>
        </a:p>
      </dgm:t>
    </dgm:pt>
    <dgm:pt modelId="{A04E6D43-4767-4EBD-9594-6D830B45628A}" type="sibTrans" cxnId="{DDA5AFC1-47B5-437D-A731-E33AF34C4763}">
      <dgm:prSet/>
      <dgm:spPr/>
      <dgm:t>
        <a:bodyPr/>
        <a:lstStyle/>
        <a:p>
          <a:endParaRPr lang="en-US"/>
        </a:p>
      </dgm:t>
    </dgm:pt>
    <dgm:pt modelId="{73C7E9E8-13F0-4EF1-8AA8-CFD38BF0D9DF}">
      <dgm:prSet phldrT="[Text]"/>
      <dgm:spPr/>
      <dgm:t>
        <a:bodyPr/>
        <a:lstStyle/>
        <a:p>
          <a:r>
            <a:rPr lang="en-US" dirty="0" smtClean="0"/>
            <a:t>point</a:t>
          </a:r>
          <a:endParaRPr lang="en-US" dirty="0"/>
        </a:p>
      </dgm:t>
    </dgm:pt>
    <dgm:pt modelId="{757BE441-6515-4C14-844C-01E7695FF3AE}" type="parTrans" cxnId="{8026F3C7-6A46-4B4D-A51A-8BBC9C0CC7BF}">
      <dgm:prSet/>
      <dgm:spPr/>
      <dgm:t>
        <a:bodyPr/>
        <a:lstStyle/>
        <a:p>
          <a:endParaRPr lang="en-US"/>
        </a:p>
      </dgm:t>
    </dgm:pt>
    <dgm:pt modelId="{2B860D7D-A444-47DE-9A2D-3CD216043307}" type="sibTrans" cxnId="{8026F3C7-6A46-4B4D-A51A-8BBC9C0CC7BF}">
      <dgm:prSet/>
      <dgm:spPr/>
      <dgm:t>
        <a:bodyPr/>
        <a:lstStyle/>
        <a:p>
          <a:endParaRPr lang="en-US"/>
        </a:p>
      </dgm:t>
    </dgm:pt>
    <dgm:pt modelId="{422AAB95-DEEF-4D65-85E2-B44DFD6A90D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35AA18EE-2700-4D0F-B7C1-C54BB0EC7D24}" type="parTrans" cxnId="{758BDE38-BC91-4261-B5DE-3BDBB306A389}">
      <dgm:prSet/>
      <dgm:spPr/>
      <dgm:t>
        <a:bodyPr/>
        <a:lstStyle/>
        <a:p>
          <a:endParaRPr lang="en-US"/>
        </a:p>
      </dgm:t>
    </dgm:pt>
    <dgm:pt modelId="{FDBF26BB-B1E2-4FBB-ACC4-9F79095E7452}" type="sibTrans" cxnId="{758BDE38-BC91-4261-B5DE-3BDBB306A389}">
      <dgm:prSet/>
      <dgm:spPr/>
      <dgm:t>
        <a:bodyPr/>
        <a:lstStyle/>
        <a:p>
          <a:endParaRPr lang="en-US"/>
        </a:p>
      </dgm:t>
    </dgm:pt>
    <dgm:pt modelId="{BE2C2A2B-DAD5-4A15-856D-F863AB97D8F3}">
      <dgm:prSet phldrT="[Text]"/>
      <dgm:spPr/>
      <dgm:t>
        <a:bodyPr/>
        <a:lstStyle/>
        <a:p>
          <a:r>
            <a:rPr lang="en-US" dirty="0" smtClean="0"/>
            <a:t>right angle</a:t>
          </a:r>
          <a:endParaRPr lang="en-US" dirty="0"/>
        </a:p>
      </dgm:t>
    </dgm:pt>
    <dgm:pt modelId="{5660BDC7-1B6D-4808-A55C-7106392D9289}" type="parTrans" cxnId="{5294A47B-16C7-4195-8F17-18789B3661A1}">
      <dgm:prSet/>
      <dgm:spPr/>
      <dgm:t>
        <a:bodyPr/>
        <a:lstStyle/>
        <a:p>
          <a:endParaRPr lang="en-US"/>
        </a:p>
      </dgm:t>
    </dgm:pt>
    <dgm:pt modelId="{FC461855-0904-4D7B-990E-E61351F5E463}" type="sibTrans" cxnId="{5294A47B-16C7-4195-8F17-18789B3661A1}">
      <dgm:prSet/>
      <dgm:spPr/>
      <dgm:t>
        <a:bodyPr/>
        <a:lstStyle/>
        <a:p>
          <a:endParaRPr lang="en-US"/>
        </a:p>
      </dgm:t>
    </dgm:pt>
    <dgm:pt modelId="{83557976-4B04-4537-9FBF-7F7B37735336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8F68F398-A7A6-48D9-9E45-055168650C1E}" type="parTrans" cxnId="{E94506EC-2E63-43E5-AC59-F36F239C6355}">
      <dgm:prSet/>
      <dgm:spPr/>
      <dgm:t>
        <a:bodyPr/>
        <a:lstStyle/>
        <a:p>
          <a:endParaRPr lang="en-US"/>
        </a:p>
      </dgm:t>
    </dgm:pt>
    <dgm:pt modelId="{50442704-2262-42D0-A07A-444DB62FA7F1}" type="sibTrans" cxnId="{E94506EC-2E63-43E5-AC59-F36F239C6355}">
      <dgm:prSet/>
      <dgm:spPr/>
      <dgm:t>
        <a:bodyPr/>
        <a:lstStyle/>
        <a:p>
          <a:endParaRPr lang="en-US"/>
        </a:p>
      </dgm:t>
    </dgm:pt>
    <dgm:pt modelId="{9CE79775-3167-484F-B062-C0462A9DD744}">
      <dgm:prSet phldrT="[Text]"/>
      <dgm:spPr/>
      <dgm:t>
        <a:bodyPr/>
        <a:lstStyle/>
        <a:p>
          <a:r>
            <a:rPr lang="en-US" dirty="0" smtClean="0"/>
            <a:t>straight line</a:t>
          </a:r>
          <a:endParaRPr lang="en-US" dirty="0"/>
        </a:p>
      </dgm:t>
    </dgm:pt>
    <dgm:pt modelId="{290417BD-8BB0-44F1-B46D-DFFEE211DE46}" type="parTrans" cxnId="{CCD775BB-ACBF-49EB-BD17-61AD0629B099}">
      <dgm:prSet/>
      <dgm:spPr/>
      <dgm:t>
        <a:bodyPr/>
        <a:lstStyle/>
        <a:p>
          <a:endParaRPr lang="en-US"/>
        </a:p>
      </dgm:t>
    </dgm:pt>
    <dgm:pt modelId="{E0A9E856-FFBA-463E-933E-C515D0BD3B53}" type="sibTrans" cxnId="{CCD775BB-ACBF-49EB-BD17-61AD0629B099}">
      <dgm:prSet/>
      <dgm:spPr/>
      <dgm:t>
        <a:bodyPr/>
        <a:lstStyle/>
        <a:p>
          <a:endParaRPr lang="en-US"/>
        </a:p>
      </dgm:t>
    </dgm:pt>
    <dgm:pt modelId="{C787808F-AF44-4820-B315-D7CD385FEFDF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44687C1F-FDB8-46BF-B65B-6CACB1801B87}" type="parTrans" cxnId="{B2FC81A7-0271-4EA4-B004-7B230C680140}">
      <dgm:prSet/>
      <dgm:spPr/>
      <dgm:t>
        <a:bodyPr/>
        <a:lstStyle/>
        <a:p>
          <a:endParaRPr lang="en-US"/>
        </a:p>
      </dgm:t>
    </dgm:pt>
    <dgm:pt modelId="{D7AA9B42-80EA-4C34-B381-E135AC104B2C}" type="sibTrans" cxnId="{B2FC81A7-0271-4EA4-B004-7B230C680140}">
      <dgm:prSet/>
      <dgm:spPr/>
      <dgm:t>
        <a:bodyPr/>
        <a:lstStyle/>
        <a:p>
          <a:endParaRPr lang="en-US"/>
        </a:p>
      </dgm:t>
    </dgm:pt>
    <dgm:pt modelId="{CFBAD537-706E-4E37-A80E-4FBA122C3D5D}">
      <dgm:prSet phldrT="[Text]"/>
      <dgm:spPr/>
      <dgm:t>
        <a:bodyPr/>
        <a:lstStyle/>
        <a:p>
          <a:r>
            <a:rPr lang="en-US" dirty="0" smtClean="0"/>
            <a:t>vertically opposite</a:t>
          </a:r>
          <a:endParaRPr lang="en-US" dirty="0"/>
        </a:p>
      </dgm:t>
    </dgm:pt>
    <dgm:pt modelId="{EBE26BBF-EBE0-4768-B04B-BC1A56DF0409}" type="parTrans" cxnId="{C818DE45-5F70-4708-ABF5-AA2DC5098E24}">
      <dgm:prSet/>
      <dgm:spPr/>
      <dgm:t>
        <a:bodyPr/>
        <a:lstStyle/>
        <a:p>
          <a:endParaRPr lang="en-US"/>
        </a:p>
      </dgm:t>
    </dgm:pt>
    <dgm:pt modelId="{38A591E6-ED5A-4EC5-B245-4790CE08419A}" type="sibTrans" cxnId="{C818DE45-5F70-4708-ABF5-AA2DC5098E24}">
      <dgm:prSet/>
      <dgm:spPr/>
      <dgm:t>
        <a:bodyPr/>
        <a:lstStyle/>
        <a:p>
          <a:endParaRPr lang="en-US"/>
        </a:p>
      </dgm:t>
    </dgm:pt>
    <dgm:pt modelId="{9923995B-3F85-480F-9F94-1DE69572C4F5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01886E9E-0FA9-4DA2-8422-926253F70D3A}" type="parTrans" cxnId="{B311F827-C3CE-4BA6-9279-8D00331540B1}">
      <dgm:prSet/>
      <dgm:spPr/>
      <dgm:t>
        <a:bodyPr/>
        <a:lstStyle/>
        <a:p>
          <a:endParaRPr lang="en-US"/>
        </a:p>
      </dgm:t>
    </dgm:pt>
    <dgm:pt modelId="{73542FB6-529B-47A4-8323-F4259A24FF6B}" type="sibTrans" cxnId="{B311F827-C3CE-4BA6-9279-8D00331540B1}">
      <dgm:prSet/>
      <dgm:spPr/>
      <dgm:t>
        <a:bodyPr/>
        <a:lstStyle/>
        <a:p>
          <a:endParaRPr lang="en-US"/>
        </a:p>
      </dgm:t>
    </dgm:pt>
    <dgm:pt modelId="{513078E7-BB27-47B2-8503-AD330959863F}">
      <dgm:prSet phldrT="[Text]"/>
      <dgm:spPr/>
      <dgm:t>
        <a:bodyPr/>
        <a:lstStyle/>
        <a:p>
          <a:r>
            <a:rPr lang="en-US" dirty="0" smtClean="0"/>
            <a:t>equation</a:t>
          </a:r>
          <a:endParaRPr lang="en-US" dirty="0"/>
        </a:p>
      </dgm:t>
    </dgm:pt>
    <dgm:pt modelId="{162197DF-24BC-4D2C-AB51-DA295AB625BE}" type="parTrans" cxnId="{9988F75D-9B0F-4334-ACD9-77A19FC2998B}">
      <dgm:prSet/>
      <dgm:spPr/>
      <dgm:t>
        <a:bodyPr/>
        <a:lstStyle/>
        <a:p>
          <a:endParaRPr lang="en-US"/>
        </a:p>
      </dgm:t>
    </dgm:pt>
    <dgm:pt modelId="{39F63CDD-12F1-460E-8270-BCF1951C8688}" type="sibTrans" cxnId="{9988F75D-9B0F-4334-ACD9-77A19FC2998B}">
      <dgm:prSet/>
      <dgm:spPr/>
      <dgm:t>
        <a:bodyPr/>
        <a:lstStyle/>
        <a:p>
          <a:endParaRPr lang="en-US"/>
        </a:p>
      </dgm:t>
    </dgm:pt>
    <dgm:pt modelId="{A3F856F7-57F7-47E9-A40C-8AE004FE2615}">
      <dgm:prSet phldrT="[Text]"/>
      <dgm:spPr/>
      <dgm:t>
        <a:bodyPr/>
        <a:lstStyle/>
        <a:p>
          <a:endParaRPr lang="en-US" dirty="0"/>
        </a:p>
      </dgm:t>
    </dgm:pt>
    <dgm:pt modelId="{F89393EC-CBC9-4CA9-B92B-4C1D1C552588}" type="parTrans" cxnId="{37582916-896B-4024-9EAA-25492FC67E36}">
      <dgm:prSet/>
      <dgm:spPr/>
      <dgm:t>
        <a:bodyPr/>
        <a:lstStyle/>
        <a:p>
          <a:endParaRPr lang="en-US"/>
        </a:p>
      </dgm:t>
    </dgm:pt>
    <dgm:pt modelId="{51A2DBCE-3144-4A16-9D02-54BC2C17C6DA}" type="sibTrans" cxnId="{37582916-896B-4024-9EAA-25492FC67E36}">
      <dgm:prSet/>
      <dgm:spPr/>
      <dgm:t>
        <a:bodyPr/>
        <a:lstStyle/>
        <a:p>
          <a:endParaRPr lang="en-US"/>
        </a:p>
      </dgm:t>
    </dgm:pt>
    <dgm:pt modelId="{A9ACADE4-9D54-421F-8552-0D5EA426E1D0}">
      <dgm:prSet phldrT="[Text]"/>
      <dgm:spPr/>
      <dgm:t>
        <a:bodyPr/>
        <a:lstStyle/>
        <a:p>
          <a:r>
            <a:rPr lang="en-US" dirty="0" smtClean="0"/>
            <a:t>degrees</a:t>
          </a:r>
          <a:endParaRPr lang="en-US" dirty="0"/>
        </a:p>
      </dgm:t>
    </dgm:pt>
    <dgm:pt modelId="{C9D830F4-74F4-404B-B842-5A54990112F1}" type="parTrans" cxnId="{B5CB641A-4BB9-40E0-97A9-0D31A71BC5E6}">
      <dgm:prSet/>
      <dgm:spPr/>
      <dgm:t>
        <a:bodyPr/>
        <a:lstStyle/>
        <a:p>
          <a:endParaRPr lang="en-US"/>
        </a:p>
      </dgm:t>
    </dgm:pt>
    <dgm:pt modelId="{998705C5-B275-4041-876A-1482B3EBC308}" type="sibTrans" cxnId="{B5CB641A-4BB9-40E0-97A9-0D31A71BC5E6}">
      <dgm:prSet/>
      <dgm:spPr/>
      <dgm:t>
        <a:bodyPr/>
        <a:lstStyle/>
        <a:p>
          <a:endParaRPr lang="en-US"/>
        </a:p>
      </dgm:t>
    </dgm:pt>
    <dgm:pt modelId="{F70CE42E-36A4-48F2-A59A-5CA04782C832}" type="pres">
      <dgm:prSet presAssocID="{0E6A794F-D109-4209-8AC2-AD1FF2EE34B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02D043-3362-43FF-8702-80DFCC465FDD}" type="pres">
      <dgm:prSet presAssocID="{5803E424-BC3F-413D-AF3F-8671BBBC65B3}" presName="compositeNode" presStyleCnt="0">
        <dgm:presLayoutVars>
          <dgm:bulletEnabled val="1"/>
        </dgm:presLayoutVars>
      </dgm:prSet>
      <dgm:spPr/>
    </dgm:pt>
    <dgm:pt modelId="{32E75612-E6D2-4A36-AB15-2FEF81382B74}" type="pres">
      <dgm:prSet presAssocID="{5803E424-BC3F-413D-AF3F-8671BBBC65B3}" presName="bgRect" presStyleLbl="node1" presStyleIdx="0" presStyleCnt="7"/>
      <dgm:spPr/>
      <dgm:t>
        <a:bodyPr/>
        <a:lstStyle/>
        <a:p>
          <a:endParaRPr lang="en-US"/>
        </a:p>
      </dgm:t>
    </dgm:pt>
    <dgm:pt modelId="{271FAE6A-CA85-42E8-BEB9-3F120EF6643B}" type="pres">
      <dgm:prSet presAssocID="{5803E424-BC3F-413D-AF3F-8671BBBC65B3}" presName="parentNode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27B584-4592-4D6F-9A0F-A5520D75006D}" type="pres">
      <dgm:prSet presAssocID="{5803E424-BC3F-413D-AF3F-8671BBBC65B3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3F7117-6067-4A23-9A59-FD45DF64B71C}" type="pres">
      <dgm:prSet presAssocID="{E234028D-9F79-42B0-88BD-E1BDC5841D7A}" presName="hSp" presStyleCnt="0"/>
      <dgm:spPr/>
    </dgm:pt>
    <dgm:pt modelId="{873B28F5-A68A-46D3-B120-0F071B6D1B6E}" type="pres">
      <dgm:prSet presAssocID="{E234028D-9F79-42B0-88BD-E1BDC5841D7A}" presName="vProcSp" presStyleCnt="0"/>
      <dgm:spPr/>
    </dgm:pt>
    <dgm:pt modelId="{11A19440-332D-433A-9B23-78B3023751F2}" type="pres">
      <dgm:prSet presAssocID="{E234028D-9F79-42B0-88BD-E1BDC5841D7A}" presName="vSp1" presStyleCnt="0"/>
      <dgm:spPr/>
    </dgm:pt>
    <dgm:pt modelId="{AA49AE35-6999-41AE-AAC7-E5C69F430B1E}" type="pres">
      <dgm:prSet presAssocID="{E234028D-9F79-42B0-88BD-E1BDC5841D7A}" presName="simulatedConn" presStyleLbl="solidFgAcc1" presStyleIdx="0" presStyleCnt="6"/>
      <dgm:spPr/>
    </dgm:pt>
    <dgm:pt modelId="{960E3C7A-909A-471C-A567-DABE55B50F3D}" type="pres">
      <dgm:prSet presAssocID="{E234028D-9F79-42B0-88BD-E1BDC5841D7A}" presName="vSp2" presStyleCnt="0"/>
      <dgm:spPr/>
    </dgm:pt>
    <dgm:pt modelId="{F0D1732D-AAC6-4074-AFA7-6AB76386C4AD}" type="pres">
      <dgm:prSet presAssocID="{E234028D-9F79-42B0-88BD-E1BDC5841D7A}" presName="sibTrans" presStyleCnt="0"/>
      <dgm:spPr/>
    </dgm:pt>
    <dgm:pt modelId="{F5281007-4266-456C-856F-CC5B27378362}" type="pres">
      <dgm:prSet presAssocID="{DF0D44FF-6C0E-4BA4-BC10-09D6B8907E6F}" presName="compositeNode" presStyleCnt="0">
        <dgm:presLayoutVars>
          <dgm:bulletEnabled val="1"/>
        </dgm:presLayoutVars>
      </dgm:prSet>
      <dgm:spPr/>
    </dgm:pt>
    <dgm:pt modelId="{5DDCADB3-D26C-4A23-8E09-06F2F26B7DEE}" type="pres">
      <dgm:prSet presAssocID="{DF0D44FF-6C0E-4BA4-BC10-09D6B8907E6F}" presName="bgRect" presStyleLbl="node1" presStyleIdx="1" presStyleCnt="7"/>
      <dgm:spPr/>
      <dgm:t>
        <a:bodyPr/>
        <a:lstStyle/>
        <a:p>
          <a:endParaRPr lang="en-US"/>
        </a:p>
      </dgm:t>
    </dgm:pt>
    <dgm:pt modelId="{0445EEEC-328E-42DA-B9D7-C6696475CD56}" type="pres">
      <dgm:prSet presAssocID="{DF0D44FF-6C0E-4BA4-BC10-09D6B8907E6F}" presName="parentNode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0E9C37-3294-4BC3-B57A-E423AD8B4F6C}" type="pres">
      <dgm:prSet presAssocID="{DF0D44FF-6C0E-4BA4-BC10-09D6B8907E6F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CE1EC6-308F-4D6F-86C3-96446484391C}" type="pres">
      <dgm:prSet presAssocID="{A04E6D43-4767-4EBD-9594-6D830B45628A}" presName="hSp" presStyleCnt="0"/>
      <dgm:spPr/>
    </dgm:pt>
    <dgm:pt modelId="{DF24F5D9-71D6-418E-9D21-780F6E43E315}" type="pres">
      <dgm:prSet presAssocID="{A04E6D43-4767-4EBD-9594-6D830B45628A}" presName="vProcSp" presStyleCnt="0"/>
      <dgm:spPr/>
    </dgm:pt>
    <dgm:pt modelId="{90161389-5566-43B8-B274-CF4D61C2BEEF}" type="pres">
      <dgm:prSet presAssocID="{A04E6D43-4767-4EBD-9594-6D830B45628A}" presName="vSp1" presStyleCnt="0"/>
      <dgm:spPr/>
    </dgm:pt>
    <dgm:pt modelId="{12F0D6E0-F600-432A-873A-173C2EAF0C8C}" type="pres">
      <dgm:prSet presAssocID="{A04E6D43-4767-4EBD-9594-6D830B45628A}" presName="simulatedConn" presStyleLbl="solidFgAcc1" presStyleIdx="1" presStyleCnt="6"/>
      <dgm:spPr/>
    </dgm:pt>
    <dgm:pt modelId="{56E84FDA-FD69-4C83-BF9D-6C57FF0B26C8}" type="pres">
      <dgm:prSet presAssocID="{A04E6D43-4767-4EBD-9594-6D830B45628A}" presName="vSp2" presStyleCnt="0"/>
      <dgm:spPr/>
    </dgm:pt>
    <dgm:pt modelId="{0EF8935E-60C3-4753-804A-743A61786E15}" type="pres">
      <dgm:prSet presAssocID="{A04E6D43-4767-4EBD-9594-6D830B45628A}" presName="sibTrans" presStyleCnt="0"/>
      <dgm:spPr/>
    </dgm:pt>
    <dgm:pt modelId="{89EBF099-BA14-41D3-9F8B-EA6F03403FD4}" type="pres">
      <dgm:prSet presAssocID="{422AAB95-DEEF-4D65-85E2-B44DFD6A90D1}" presName="compositeNode" presStyleCnt="0">
        <dgm:presLayoutVars>
          <dgm:bulletEnabled val="1"/>
        </dgm:presLayoutVars>
      </dgm:prSet>
      <dgm:spPr/>
    </dgm:pt>
    <dgm:pt modelId="{15C0F887-DF92-42F4-94FA-04AEF0B7AD8E}" type="pres">
      <dgm:prSet presAssocID="{422AAB95-DEEF-4D65-85E2-B44DFD6A90D1}" presName="bgRect" presStyleLbl="node1" presStyleIdx="2" presStyleCnt="7"/>
      <dgm:spPr/>
      <dgm:t>
        <a:bodyPr/>
        <a:lstStyle/>
        <a:p>
          <a:endParaRPr lang="en-US"/>
        </a:p>
      </dgm:t>
    </dgm:pt>
    <dgm:pt modelId="{D794CA70-E3ED-44AC-BDEB-6E30C8E9CFB5}" type="pres">
      <dgm:prSet presAssocID="{422AAB95-DEEF-4D65-85E2-B44DFD6A90D1}" presName="parentNode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118402-5BE8-4811-B7EC-6A0BBB5321B4}" type="pres">
      <dgm:prSet presAssocID="{422AAB95-DEEF-4D65-85E2-B44DFD6A90D1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05E281-53C7-40FD-AB9C-E20F05527A68}" type="pres">
      <dgm:prSet presAssocID="{FDBF26BB-B1E2-4FBB-ACC4-9F79095E7452}" presName="hSp" presStyleCnt="0"/>
      <dgm:spPr/>
    </dgm:pt>
    <dgm:pt modelId="{9B610499-AF77-470D-9C02-C8143D3D4109}" type="pres">
      <dgm:prSet presAssocID="{FDBF26BB-B1E2-4FBB-ACC4-9F79095E7452}" presName="vProcSp" presStyleCnt="0"/>
      <dgm:spPr/>
    </dgm:pt>
    <dgm:pt modelId="{B62E2284-F44E-4C57-AC69-C80E6BD6620E}" type="pres">
      <dgm:prSet presAssocID="{FDBF26BB-B1E2-4FBB-ACC4-9F79095E7452}" presName="vSp1" presStyleCnt="0"/>
      <dgm:spPr/>
    </dgm:pt>
    <dgm:pt modelId="{6C0CD32F-E385-469F-B49E-2023970DF501}" type="pres">
      <dgm:prSet presAssocID="{FDBF26BB-B1E2-4FBB-ACC4-9F79095E7452}" presName="simulatedConn" presStyleLbl="solidFgAcc1" presStyleIdx="2" presStyleCnt="6"/>
      <dgm:spPr/>
    </dgm:pt>
    <dgm:pt modelId="{4F5F49C7-DAEF-4769-90EC-62C989A5F8C7}" type="pres">
      <dgm:prSet presAssocID="{FDBF26BB-B1E2-4FBB-ACC4-9F79095E7452}" presName="vSp2" presStyleCnt="0"/>
      <dgm:spPr/>
    </dgm:pt>
    <dgm:pt modelId="{EBC4899D-440A-410D-801D-2460DAE7E531}" type="pres">
      <dgm:prSet presAssocID="{FDBF26BB-B1E2-4FBB-ACC4-9F79095E7452}" presName="sibTrans" presStyleCnt="0"/>
      <dgm:spPr/>
    </dgm:pt>
    <dgm:pt modelId="{0A42C07D-0219-45EE-A0C9-B8CFCF69DB4B}" type="pres">
      <dgm:prSet presAssocID="{83557976-4B04-4537-9FBF-7F7B37735336}" presName="compositeNode" presStyleCnt="0">
        <dgm:presLayoutVars>
          <dgm:bulletEnabled val="1"/>
        </dgm:presLayoutVars>
      </dgm:prSet>
      <dgm:spPr/>
    </dgm:pt>
    <dgm:pt modelId="{1D867415-FFFF-4DF2-8911-DDB20374E6AC}" type="pres">
      <dgm:prSet presAssocID="{83557976-4B04-4537-9FBF-7F7B37735336}" presName="bgRect" presStyleLbl="node1" presStyleIdx="3" presStyleCnt="7"/>
      <dgm:spPr/>
      <dgm:t>
        <a:bodyPr/>
        <a:lstStyle/>
        <a:p>
          <a:endParaRPr lang="en-US"/>
        </a:p>
      </dgm:t>
    </dgm:pt>
    <dgm:pt modelId="{E58A7305-40BC-4EDB-BA69-47C7C17A664D}" type="pres">
      <dgm:prSet presAssocID="{83557976-4B04-4537-9FBF-7F7B37735336}" presName="parentNode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8B3A1B-172F-4A07-A50F-3B88E55C77BE}" type="pres">
      <dgm:prSet presAssocID="{83557976-4B04-4537-9FBF-7F7B37735336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B659AF-312B-40DC-9996-2957C3932D97}" type="pres">
      <dgm:prSet presAssocID="{50442704-2262-42D0-A07A-444DB62FA7F1}" presName="hSp" presStyleCnt="0"/>
      <dgm:spPr/>
    </dgm:pt>
    <dgm:pt modelId="{C2D5F739-BA57-4F25-B1FD-647E98270104}" type="pres">
      <dgm:prSet presAssocID="{50442704-2262-42D0-A07A-444DB62FA7F1}" presName="vProcSp" presStyleCnt="0"/>
      <dgm:spPr/>
    </dgm:pt>
    <dgm:pt modelId="{7E2331E6-4DB5-4239-9FB9-48F4E68A0D29}" type="pres">
      <dgm:prSet presAssocID="{50442704-2262-42D0-A07A-444DB62FA7F1}" presName="vSp1" presStyleCnt="0"/>
      <dgm:spPr/>
    </dgm:pt>
    <dgm:pt modelId="{EA050A20-798D-4A95-A1A8-49AA1D6FB577}" type="pres">
      <dgm:prSet presAssocID="{50442704-2262-42D0-A07A-444DB62FA7F1}" presName="simulatedConn" presStyleLbl="solidFgAcc1" presStyleIdx="3" presStyleCnt="6"/>
      <dgm:spPr/>
    </dgm:pt>
    <dgm:pt modelId="{42E28140-CC94-4F61-93E0-648F52C7675C}" type="pres">
      <dgm:prSet presAssocID="{50442704-2262-42D0-A07A-444DB62FA7F1}" presName="vSp2" presStyleCnt="0"/>
      <dgm:spPr/>
    </dgm:pt>
    <dgm:pt modelId="{2D0856F4-0D79-4297-A55E-26CB4DF85239}" type="pres">
      <dgm:prSet presAssocID="{50442704-2262-42D0-A07A-444DB62FA7F1}" presName="sibTrans" presStyleCnt="0"/>
      <dgm:spPr/>
    </dgm:pt>
    <dgm:pt modelId="{89A7BB8F-3D2D-48A7-86BF-5649D97EF831}" type="pres">
      <dgm:prSet presAssocID="{C787808F-AF44-4820-B315-D7CD385FEFDF}" presName="compositeNode" presStyleCnt="0">
        <dgm:presLayoutVars>
          <dgm:bulletEnabled val="1"/>
        </dgm:presLayoutVars>
      </dgm:prSet>
      <dgm:spPr/>
    </dgm:pt>
    <dgm:pt modelId="{90D0569D-08BB-4A6D-9089-3E38AA9C56CC}" type="pres">
      <dgm:prSet presAssocID="{C787808F-AF44-4820-B315-D7CD385FEFDF}" presName="bgRect" presStyleLbl="node1" presStyleIdx="4" presStyleCnt="7"/>
      <dgm:spPr/>
      <dgm:t>
        <a:bodyPr/>
        <a:lstStyle/>
        <a:p>
          <a:endParaRPr lang="en-US"/>
        </a:p>
      </dgm:t>
    </dgm:pt>
    <dgm:pt modelId="{6965792D-F54C-4561-9E45-73A71E73F7AC}" type="pres">
      <dgm:prSet presAssocID="{C787808F-AF44-4820-B315-D7CD385FEFDF}" presName="parentNode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08BEA8-F464-4DE2-BBE1-98314BA0AD04}" type="pres">
      <dgm:prSet presAssocID="{C787808F-AF44-4820-B315-D7CD385FEFDF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017214-537A-4F7F-A5BD-B7877EF6E32A}" type="pres">
      <dgm:prSet presAssocID="{D7AA9B42-80EA-4C34-B381-E135AC104B2C}" presName="hSp" presStyleCnt="0"/>
      <dgm:spPr/>
    </dgm:pt>
    <dgm:pt modelId="{EE3A530D-45A0-4FEB-9E24-5416B3E496F2}" type="pres">
      <dgm:prSet presAssocID="{D7AA9B42-80EA-4C34-B381-E135AC104B2C}" presName="vProcSp" presStyleCnt="0"/>
      <dgm:spPr/>
    </dgm:pt>
    <dgm:pt modelId="{74246B3D-FCC4-4E2E-B110-290872A0443C}" type="pres">
      <dgm:prSet presAssocID="{D7AA9B42-80EA-4C34-B381-E135AC104B2C}" presName="vSp1" presStyleCnt="0"/>
      <dgm:spPr/>
    </dgm:pt>
    <dgm:pt modelId="{047727C6-420F-4982-A47C-46C4D126DD2A}" type="pres">
      <dgm:prSet presAssocID="{D7AA9B42-80EA-4C34-B381-E135AC104B2C}" presName="simulatedConn" presStyleLbl="solidFgAcc1" presStyleIdx="4" presStyleCnt="6"/>
      <dgm:spPr/>
    </dgm:pt>
    <dgm:pt modelId="{36F7653B-8589-4A5C-BD21-14E20697ABA8}" type="pres">
      <dgm:prSet presAssocID="{D7AA9B42-80EA-4C34-B381-E135AC104B2C}" presName="vSp2" presStyleCnt="0"/>
      <dgm:spPr/>
    </dgm:pt>
    <dgm:pt modelId="{72272782-5F65-4422-AF05-8F8192B52AB8}" type="pres">
      <dgm:prSet presAssocID="{D7AA9B42-80EA-4C34-B381-E135AC104B2C}" presName="sibTrans" presStyleCnt="0"/>
      <dgm:spPr/>
    </dgm:pt>
    <dgm:pt modelId="{A5A56318-D2E0-4700-985F-F31B2AC6D5EF}" type="pres">
      <dgm:prSet presAssocID="{9923995B-3F85-480F-9F94-1DE69572C4F5}" presName="compositeNode" presStyleCnt="0">
        <dgm:presLayoutVars>
          <dgm:bulletEnabled val="1"/>
        </dgm:presLayoutVars>
      </dgm:prSet>
      <dgm:spPr/>
    </dgm:pt>
    <dgm:pt modelId="{D2295289-D727-486B-BC5F-A1036DD067D0}" type="pres">
      <dgm:prSet presAssocID="{9923995B-3F85-480F-9F94-1DE69572C4F5}" presName="bgRect" presStyleLbl="node1" presStyleIdx="5" presStyleCnt="7"/>
      <dgm:spPr/>
      <dgm:t>
        <a:bodyPr/>
        <a:lstStyle/>
        <a:p>
          <a:endParaRPr lang="en-US"/>
        </a:p>
      </dgm:t>
    </dgm:pt>
    <dgm:pt modelId="{B4267BD8-2453-4D8B-BE11-2F0BD9812862}" type="pres">
      <dgm:prSet presAssocID="{9923995B-3F85-480F-9F94-1DE69572C4F5}" presName="parentNode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0C6B1F-4D15-41DB-91F5-9AAB84A93B44}" type="pres">
      <dgm:prSet presAssocID="{9923995B-3F85-480F-9F94-1DE69572C4F5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59A196-E15E-4841-BD43-402D33090DF8}" type="pres">
      <dgm:prSet presAssocID="{73542FB6-529B-47A4-8323-F4259A24FF6B}" presName="hSp" presStyleCnt="0"/>
      <dgm:spPr/>
    </dgm:pt>
    <dgm:pt modelId="{D9F34117-4CE2-4C7E-8150-E7B87E3176D5}" type="pres">
      <dgm:prSet presAssocID="{73542FB6-529B-47A4-8323-F4259A24FF6B}" presName="vProcSp" presStyleCnt="0"/>
      <dgm:spPr/>
    </dgm:pt>
    <dgm:pt modelId="{81479928-0FDB-4014-9C4C-A1D764563396}" type="pres">
      <dgm:prSet presAssocID="{73542FB6-529B-47A4-8323-F4259A24FF6B}" presName="vSp1" presStyleCnt="0"/>
      <dgm:spPr/>
    </dgm:pt>
    <dgm:pt modelId="{1EFAFF4C-3104-4EAE-998F-4CB220BBFDE0}" type="pres">
      <dgm:prSet presAssocID="{73542FB6-529B-47A4-8323-F4259A24FF6B}" presName="simulatedConn" presStyleLbl="solidFgAcc1" presStyleIdx="5" presStyleCnt="6"/>
      <dgm:spPr/>
    </dgm:pt>
    <dgm:pt modelId="{FF3CDB06-D8A3-4396-A858-394499338ABA}" type="pres">
      <dgm:prSet presAssocID="{73542FB6-529B-47A4-8323-F4259A24FF6B}" presName="vSp2" presStyleCnt="0"/>
      <dgm:spPr/>
    </dgm:pt>
    <dgm:pt modelId="{BEBFDE8D-2468-42D3-9B75-A53F3EE47240}" type="pres">
      <dgm:prSet presAssocID="{73542FB6-529B-47A4-8323-F4259A24FF6B}" presName="sibTrans" presStyleCnt="0"/>
      <dgm:spPr/>
    </dgm:pt>
    <dgm:pt modelId="{D556A5B1-F63C-4CC4-BA9E-7E9C11CDA335}" type="pres">
      <dgm:prSet presAssocID="{A3F856F7-57F7-47E9-A40C-8AE004FE2615}" presName="compositeNode" presStyleCnt="0">
        <dgm:presLayoutVars>
          <dgm:bulletEnabled val="1"/>
        </dgm:presLayoutVars>
      </dgm:prSet>
      <dgm:spPr/>
    </dgm:pt>
    <dgm:pt modelId="{31D15763-F2B3-4330-80CE-A810E0939842}" type="pres">
      <dgm:prSet presAssocID="{A3F856F7-57F7-47E9-A40C-8AE004FE2615}" presName="bgRect" presStyleLbl="node1" presStyleIdx="6" presStyleCnt="7"/>
      <dgm:spPr/>
      <dgm:t>
        <a:bodyPr/>
        <a:lstStyle/>
        <a:p>
          <a:endParaRPr lang="en-US"/>
        </a:p>
      </dgm:t>
    </dgm:pt>
    <dgm:pt modelId="{14CCA373-1251-49FF-908E-39FE642F7238}" type="pres">
      <dgm:prSet presAssocID="{A3F856F7-57F7-47E9-A40C-8AE004FE2615}" presName="parentNode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F5B2BA-22D0-407E-8EB8-D4331D2CBC3E}" type="pres">
      <dgm:prSet presAssocID="{A3F856F7-57F7-47E9-A40C-8AE004FE2615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75E2A08-DA7E-47B6-B68E-BF3900CC1ACE}" type="presOf" srcId="{A3F856F7-57F7-47E9-A40C-8AE004FE2615}" destId="{14CCA373-1251-49FF-908E-39FE642F7238}" srcOrd="1" destOrd="0" presId="urn:microsoft.com/office/officeart/2005/8/layout/hProcess7"/>
    <dgm:cxn modelId="{3778C33C-B8F7-4D12-AE4E-89F454D129FD}" type="presOf" srcId="{C787808F-AF44-4820-B315-D7CD385FEFDF}" destId="{90D0569D-08BB-4A6D-9089-3E38AA9C56CC}" srcOrd="0" destOrd="0" presId="urn:microsoft.com/office/officeart/2005/8/layout/hProcess7"/>
    <dgm:cxn modelId="{D6359B96-791D-48AD-8D7C-E4BEA1D88B83}" type="presOf" srcId="{A9ACADE4-9D54-421F-8552-0D5EA426E1D0}" destId="{DDF5B2BA-22D0-407E-8EB8-D4331D2CBC3E}" srcOrd="0" destOrd="0" presId="urn:microsoft.com/office/officeart/2005/8/layout/hProcess7"/>
    <dgm:cxn modelId="{B5CB641A-4BB9-40E0-97A9-0D31A71BC5E6}" srcId="{A3F856F7-57F7-47E9-A40C-8AE004FE2615}" destId="{A9ACADE4-9D54-421F-8552-0D5EA426E1D0}" srcOrd="0" destOrd="0" parTransId="{C9D830F4-74F4-404B-B842-5A54990112F1}" sibTransId="{998705C5-B275-4041-876A-1482B3EBC308}"/>
    <dgm:cxn modelId="{0947A3CB-0D24-4C5A-8E0B-E124CDEB1C1C}" type="presOf" srcId="{9CE79775-3167-484F-B062-C0462A9DD744}" destId="{938B3A1B-172F-4A07-A50F-3B88E55C77BE}" srcOrd="0" destOrd="0" presId="urn:microsoft.com/office/officeart/2005/8/layout/hProcess7"/>
    <dgm:cxn modelId="{CCD775BB-ACBF-49EB-BD17-61AD0629B099}" srcId="{83557976-4B04-4537-9FBF-7F7B37735336}" destId="{9CE79775-3167-484F-B062-C0462A9DD744}" srcOrd="0" destOrd="0" parTransId="{290417BD-8BB0-44F1-B46D-DFFEE211DE46}" sibTransId="{E0A9E856-FFBA-463E-933E-C515D0BD3B53}"/>
    <dgm:cxn modelId="{B058AC5F-71A7-49AD-860A-6790BCF77D58}" type="presOf" srcId="{0E6A794F-D109-4209-8AC2-AD1FF2EE34B4}" destId="{F70CE42E-36A4-48F2-A59A-5CA04782C832}" srcOrd="0" destOrd="0" presId="urn:microsoft.com/office/officeart/2005/8/layout/hProcess7"/>
    <dgm:cxn modelId="{C818DE45-5F70-4708-ABF5-AA2DC5098E24}" srcId="{C787808F-AF44-4820-B315-D7CD385FEFDF}" destId="{CFBAD537-706E-4E37-A80E-4FBA122C3D5D}" srcOrd="0" destOrd="0" parTransId="{EBE26BBF-EBE0-4768-B04B-BC1A56DF0409}" sibTransId="{38A591E6-ED5A-4EC5-B245-4790CE08419A}"/>
    <dgm:cxn modelId="{758BDE38-BC91-4261-B5DE-3BDBB306A389}" srcId="{0E6A794F-D109-4209-8AC2-AD1FF2EE34B4}" destId="{422AAB95-DEEF-4D65-85E2-B44DFD6A90D1}" srcOrd="2" destOrd="0" parTransId="{35AA18EE-2700-4D0F-B7C1-C54BB0EC7D24}" sibTransId="{FDBF26BB-B1E2-4FBB-ACC4-9F79095E7452}"/>
    <dgm:cxn modelId="{37582916-896B-4024-9EAA-25492FC67E36}" srcId="{0E6A794F-D109-4209-8AC2-AD1FF2EE34B4}" destId="{A3F856F7-57F7-47E9-A40C-8AE004FE2615}" srcOrd="6" destOrd="0" parTransId="{F89393EC-CBC9-4CA9-B92B-4C1D1C552588}" sibTransId="{51A2DBCE-3144-4A16-9D02-54BC2C17C6DA}"/>
    <dgm:cxn modelId="{6B7ACC9C-A0E2-4145-9932-0FE3F0AE81BD}" type="presOf" srcId="{83557976-4B04-4537-9FBF-7F7B37735336}" destId="{1D867415-FFFF-4DF2-8911-DDB20374E6AC}" srcOrd="0" destOrd="0" presId="urn:microsoft.com/office/officeart/2005/8/layout/hProcess7"/>
    <dgm:cxn modelId="{AB69F864-5C20-4984-9A90-D44BACB5D41E}" type="presOf" srcId="{422AAB95-DEEF-4D65-85E2-B44DFD6A90D1}" destId="{D794CA70-E3ED-44AC-BDEB-6E30C8E9CFB5}" srcOrd="1" destOrd="0" presId="urn:microsoft.com/office/officeart/2005/8/layout/hProcess7"/>
    <dgm:cxn modelId="{893FE14E-D1BC-4EEC-8EC5-F3A65BCF7D65}" type="presOf" srcId="{9923995B-3F85-480F-9F94-1DE69572C4F5}" destId="{D2295289-D727-486B-BC5F-A1036DD067D0}" srcOrd="0" destOrd="0" presId="urn:microsoft.com/office/officeart/2005/8/layout/hProcess7"/>
    <dgm:cxn modelId="{978A5B23-0E9A-46C8-8D2B-C28F74832720}" type="presOf" srcId="{CFBAD537-706E-4E37-A80E-4FBA122C3D5D}" destId="{7408BEA8-F464-4DE2-BBE1-98314BA0AD04}" srcOrd="0" destOrd="0" presId="urn:microsoft.com/office/officeart/2005/8/layout/hProcess7"/>
    <dgm:cxn modelId="{E93F579C-9C0C-4F3D-9332-1D9F8720D789}" type="presOf" srcId="{A3F856F7-57F7-47E9-A40C-8AE004FE2615}" destId="{31D15763-F2B3-4330-80CE-A810E0939842}" srcOrd="0" destOrd="0" presId="urn:microsoft.com/office/officeart/2005/8/layout/hProcess7"/>
    <dgm:cxn modelId="{EAA4ACBB-41B4-4AB1-9154-91E58EBC2092}" type="presOf" srcId="{83557976-4B04-4537-9FBF-7F7B37735336}" destId="{E58A7305-40BC-4EDB-BA69-47C7C17A664D}" srcOrd="1" destOrd="0" presId="urn:microsoft.com/office/officeart/2005/8/layout/hProcess7"/>
    <dgm:cxn modelId="{DDA5AFC1-47B5-437D-A731-E33AF34C4763}" srcId="{0E6A794F-D109-4209-8AC2-AD1FF2EE34B4}" destId="{DF0D44FF-6C0E-4BA4-BC10-09D6B8907E6F}" srcOrd="1" destOrd="0" parTransId="{C8DCC8F7-2823-4D85-BF58-4C4569F428D9}" sibTransId="{A04E6D43-4767-4EBD-9594-6D830B45628A}"/>
    <dgm:cxn modelId="{8F2A2421-A40D-4C94-9D88-1BBC9861F15D}" type="presOf" srcId="{37CCE5EB-EAC9-4E08-891E-DB355688F8EA}" destId="{8827B584-4592-4D6F-9A0F-A5520D75006D}" srcOrd="0" destOrd="0" presId="urn:microsoft.com/office/officeart/2005/8/layout/hProcess7"/>
    <dgm:cxn modelId="{E94506EC-2E63-43E5-AC59-F36F239C6355}" srcId="{0E6A794F-D109-4209-8AC2-AD1FF2EE34B4}" destId="{83557976-4B04-4537-9FBF-7F7B37735336}" srcOrd="3" destOrd="0" parTransId="{8F68F398-A7A6-48D9-9E45-055168650C1E}" sibTransId="{50442704-2262-42D0-A07A-444DB62FA7F1}"/>
    <dgm:cxn modelId="{B2FC81A7-0271-4EA4-B004-7B230C680140}" srcId="{0E6A794F-D109-4209-8AC2-AD1FF2EE34B4}" destId="{C787808F-AF44-4820-B315-D7CD385FEFDF}" srcOrd="4" destOrd="0" parTransId="{44687C1F-FDB8-46BF-B65B-6CACB1801B87}" sibTransId="{D7AA9B42-80EA-4C34-B381-E135AC104B2C}"/>
    <dgm:cxn modelId="{BBDBBA3C-04F6-45F2-80E4-F4BD3E0F3FB0}" type="presOf" srcId="{5803E424-BC3F-413D-AF3F-8671BBBC65B3}" destId="{271FAE6A-CA85-42E8-BEB9-3F120EF6643B}" srcOrd="1" destOrd="0" presId="urn:microsoft.com/office/officeart/2005/8/layout/hProcess7"/>
    <dgm:cxn modelId="{BEC41FCB-59A8-4A68-BF8C-1A36134C9EAB}" type="presOf" srcId="{422AAB95-DEEF-4D65-85E2-B44DFD6A90D1}" destId="{15C0F887-DF92-42F4-94FA-04AEF0B7AD8E}" srcOrd="0" destOrd="0" presId="urn:microsoft.com/office/officeart/2005/8/layout/hProcess7"/>
    <dgm:cxn modelId="{674823B7-6471-4459-BDF3-122DA62D1580}" type="presOf" srcId="{513078E7-BB27-47B2-8503-AD330959863F}" destId="{AC0C6B1F-4D15-41DB-91F5-9AAB84A93B44}" srcOrd="0" destOrd="0" presId="urn:microsoft.com/office/officeart/2005/8/layout/hProcess7"/>
    <dgm:cxn modelId="{7ECFEAA0-D314-444E-AA92-07A8F082D217}" type="presOf" srcId="{C787808F-AF44-4820-B315-D7CD385FEFDF}" destId="{6965792D-F54C-4561-9E45-73A71E73F7AC}" srcOrd="1" destOrd="0" presId="urn:microsoft.com/office/officeart/2005/8/layout/hProcess7"/>
    <dgm:cxn modelId="{8026F3C7-6A46-4B4D-A51A-8BBC9C0CC7BF}" srcId="{DF0D44FF-6C0E-4BA4-BC10-09D6B8907E6F}" destId="{73C7E9E8-13F0-4EF1-8AA8-CFD38BF0D9DF}" srcOrd="0" destOrd="0" parTransId="{757BE441-6515-4C14-844C-01E7695FF3AE}" sibTransId="{2B860D7D-A444-47DE-9A2D-3CD216043307}"/>
    <dgm:cxn modelId="{5294A47B-16C7-4195-8F17-18789B3661A1}" srcId="{422AAB95-DEEF-4D65-85E2-B44DFD6A90D1}" destId="{BE2C2A2B-DAD5-4A15-856D-F863AB97D8F3}" srcOrd="0" destOrd="0" parTransId="{5660BDC7-1B6D-4808-A55C-7106392D9289}" sibTransId="{FC461855-0904-4D7B-990E-E61351F5E463}"/>
    <dgm:cxn modelId="{6DD90917-2046-41AC-BB4D-BB4D228C7F7E}" type="presOf" srcId="{BE2C2A2B-DAD5-4A15-856D-F863AB97D8F3}" destId="{54118402-5BE8-4811-B7EC-6A0BBB5321B4}" srcOrd="0" destOrd="0" presId="urn:microsoft.com/office/officeart/2005/8/layout/hProcess7"/>
    <dgm:cxn modelId="{B311F827-C3CE-4BA6-9279-8D00331540B1}" srcId="{0E6A794F-D109-4209-8AC2-AD1FF2EE34B4}" destId="{9923995B-3F85-480F-9F94-1DE69572C4F5}" srcOrd="5" destOrd="0" parTransId="{01886E9E-0FA9-4DA2-8422-926253F70D3A}" sibTransId="{73542FB6-529B-47A4-8323-F4259A24FF6B}"/>
    <dgm:cxn modelId="{5723DFCE-FE5E-49E1-B434-FD2A5EF80DF0}" type="presOf" srcId="{73C7E9E8-13F0-4EF1-8AA8-CFD38BF0D9DF}" destId="{B60E9C37-3294-4BC3-B57A-E423AD8B4F6C}" srcOrd="0" destOrd="0" presId="urn:microsoft.com/office/officeart/2005/8/layout/hProcess7"/>
    <dgm:cxn modelId="{CAB58930-B5DE-4E4F-BD81-4942F1691883}" srcId="{5803E424-BC3F-413D-AF3F-8671BBBC65B3}" destId="{37CCE5EB-EAC9-4E08-891E-DB355688F8EA}" srcOrd="0" destOrd="0" parTransId="{C64AB524-AFB7-43F6-B6B2-0327E51415DB}" sibTransId="{43706A5C-A31A-47ED-8839-8291BA1F541C}"/>
    <dgm:cxn modelId="{80ED7832-DC55-4743-B61B-7AD4DBD8ABBF}" type="presOf" srcId="{DF0D44FF-6C0E-4BA4-BC10-09D6B8907E6F}" destId="{0445EEEC-328E-42DA-B9D7-C6696475CD56}" srcOrd="1" destOrd="0" presId="urn:microsoft.com/office/officeart/2005/8/layout/hProcess7"/>
    <dgm:cxn modelId="{C91787B7-47B6-424D-805A-EFD0E186C876}" type="presOf" srcId="{9923995B-3F85-480F-9F94-1DE69572C4F5}" destId="{B4267BD8-2453-4D8B-BE11-2F0BD9812862}" srcOrd="1" destOrd="0" presId="urn:microsoft.com/office/officeart/2005/8/layout/hProcess7"/>
    <dgm:cxn modelId="{ED400503-B6B8-4572-855C-E5C205FF276C}" type="presOf" srcId="{DF0D44FF-6C0E-4BA4-BC10-09D6B8907E6F}" destId="{5DDCADB3-D26C-4A23-8E09-06F2F26B7DEE}" srcOrd="0" destOrd="0" presId="urn:microsoft.com/office/officeart/2005/8/layout/hProcess7"/>
    <dgm:cxn modelId="{9988F75D-9B0F-4334-ACD9-77A19FC2998B}" srcId="{9923995B-3F85-480F-9F94-1DE69572C4F5}" destId="{513078E7-BB27-47B2-8503-AD330959863F}" srcOrd="0" destOrd="0" parTransId="{162197DF-24BC-4D2C-AB51-DA295AB625BE}" sibTransId="{39F63CDD-12F1-460E-8270-BCF1951C8688}"/>
    <dgm:cxn modelId="{2CD1A656-5747-4193-82F5-3E7F8BF4D223}" srcId="{0E6A794F-D109-4209-8AC2-AD1FF2EE34B4}" destId="{5803E424-BC3F-413D-AF3F-8671BBBC65B3}" srcOrd="0" destOrd="0" parTransId="{780A24C8-9AA6-408E-96AF-56FF31DA40AB}" sibTransId="{E234028D-9F79-42B0-88BD-E1BDC5841D7A}"/>
    <dgm:cxn modelId="{C0362FEB-14CA-4896-8BCD-522AADBCB700}" type="presOf" srcId="{5803E424-BC3F-413D-AF3F-8671BBBC65B3}" destId="{32E75612-E6D2-4A36-AB15-2FEF81382B74}" srcOrd="0" destOrd="0" presId="urn:microsoft.com/office/officeart/2005/8/layout/hProcess7"/>
    <dgm:cxn modelId="{578453BB-05BC-4145-9A49-D58E685711CC}" type="presParOf" srcId="{F70CE42E-36A4-48F2-A59A-5CA04782C832}" destId="{7002D043-3362-43FF-8702-80DFCC465FDD}" srcOrd="0" destOrd="0" presId="urn:microsoft.com/office/officeart/2005/8/layout/hProcess7"/>
    <dgm:cxn modelId="{EA50C76B-11B5-4E36-8AC0-D697818EE511}" type="presParOf" srcId="{7002D043-3362-43FF-8702-80DFCC465FDD}" destId="{32E75612-E6D2-4A36-AB15-2FEF81382B74}" srcOrd="0" destOrd="0" presId="urn:microsoft.com/office/officeart/2005/8/layout/hProcess7"/>
    <dgm:cxn modelId="{61E3772B-E13A-4A88-871D-021B2D7E68C6}" type="presParOf" srcId="{7002D043-3362-43FF-8702-80DFCC465FDD}" destId="{271FAE6A-CA85-42E8-BEB9-3F120EF6643B}" srcOrd="1" destOrd="0" presId="urn:microsoft.com/office/officeart/2005/8/layout/hProcess7"/>
    <dgm:cxn modelId="{E34E6972-56DE-47C2-97D7-A2F48BEFF2F9}" type="presParOf" srcId="{7002D043-3362-43FF-8702-80DFCC465FDD}" destId="{8827B584-4592-4D6F-9A0F-A5520D75006D}" srcOrd="2" destOrd="0" presId="urn:microsoft.com/office/officeart/2005/8/layout/hProcess7"/>
    <dgm:cxn modelId="{04100D8B-7F54-4F73-A68E-2E6A4FA9DDB0}" type="presParOf" srcId="{F70CE42E-36A4-48F2-A59A-5CA04782C832}" destId="{793F7117-6067-4A23-9A59-FD45DF64B71C}" srcOrd="1" destOrd="0" presId="urn:microsoft.com/office/officeart/2005/8/layout/hProcess7"/>
    <dgm:cxn modelId="{01EE62D7-267C-44E5-B8BF-60037A06AA9F}" type="presParOf" srcId="{F70CE42E-36A4-48F2-A59A-5CA04782C832}" destId="{873B28F5-A68A-46D3-B120-0F071B6D1B6E}" srcOrd="2" destOrd="0" presId="urn:microsoft.com/office/officeart/2005/8/layout/hProcess7"/>
    <dgm:cxn modelId="{917A64E6-0997-44EF-BC28-8D6ABC9D3894}" type="presParOf" srcId="{873B28F5-A68A-46D3-B120-0F071B6D1B6E}" destId="{11A19440-332D-433A-9B23-78B3023751F2}" srcOrd="0" destOrd="0" presId="urn:microsoft.com/office/officeart/2005/8/layout/hProcess7"/>
    <dgm:cxn modelId="{421C6EAC-7E51-4EE9-8FEF-B499F70723B7}" type="presParOf" srcId="{873B28F5-A68A-46D3-B120-0F071B6D1B6E}" destId="{AA49AE35-6999-41AE-AAC7-E5C69F430B1E}" srcOrd="1" destOrd="0" presId="urn:microsoft.com/office/officeart/2005/8/layout/hProcess7"/>
    <dgm:cxn modelId="{ED30D44A-1C08-4802-92FA-4030D981197D}" type="presParOf" srcId="{873B28F5-A68A-46D3-B120-0F071B6D1B6E}" destId="{960E3C7A-909A-471C-A567-DABE55B50F3D}" srcOrd="2" destOrd="0" presId="urn:microsoft.com/office/officeart/2005/8/layout/hProcess7"/>
    <dgm:cxn modelId="{E827C420-06FF-4DD6-BAAB-75BECBD74286}" type="presParOf" srcId="{F70CE42E-36A4-48F2-A59A-5CA04782C832}" destId="{F0D1732D-AAC6-4074-AFA7-6AB76386C4AD}" srcOrd="3" destOrd="0" presId="urn:microsoft.com/office/officeart/2005/8/layout/hProcess7"/>
    <dgm:cxn modelId="{02DC2CCC-8220-4E98-BD1C-762BCFCDB70C}" type="presParOf" srcId="{F70CE42E-36A4-48F2-A59A-5CA04782C832}" destId="{F5281007-4266-456C-856F-CC5B27378362}" srcOrd="4" destOrd="0" presId="urn:microsoft.com/office/officeart/2005/8/layout/hProcess7"/>
    <dgm:cxn modelId="{A9B5D072-1929-4E64-AFF3-3E4244DB036B}" type="presParOf" srcId="{F5281007-4266-456C-856F-CC5B27378362}" destId="{5DDCADB3-D26C-4A23-8E09-06F2F26B7DEE}" srcOrd="0" destOrd="0" presId="urn:microsoft.com/office/officeart/2005/8/layout/hProcess7"/>
    <dgm:cxn modelId="{10CE7211-34E5-4172-B058-CAEC7D8E7031}" type="presParOf" srcId="{F5281007-4266-456C-856F-CC5B27378362}" destId="{0445EEEC-328E-42DA-B9D7-C6696475CD56}" srcOrd="1" destOrd="0" presId="urn:microsoft.com/office/officeart/2005/8/layout/hProcess7"/>
    <dgm:cxn modelId="{470F5D36-ED06-4EF1-9C11-1F0E186FE5FF}" type="presParOf" srcId="{F5281007-4266-456C-856F-CC5B27378362}" destId="{B60E9C37-3294-4BC3-B57A-E423AD8B4F6C}" srcOrd="2" destOrd="0" presId="urn:microsoft.com/office/officeart/2005/8/layout/hProcess7"/>
    <dgm:cxn modelId="{782BB8B0-42EE-4047-94A4-D564FE31A62F}" type="presParOf" srcId="{F70CE42E-36A4-48F2-A59A-5CA04782C832}" destId="{77CE1EC6-308F-4D6F-86C3-96446484391C}" srcOrd="5" destOrd="0" presId="urn:microsoft.com/office/officeart/2005/8/layout/hProcess7"/>
    <dgm:cxn modelId="{D093B6C5-9019-4936-B0B7-43E4A359295E}" type="presParOf" srcId="{F70CE42E-36A4-48F2-A59A-5CA04782C832}" destId="{DF24F5D9-71D6-418E-9D21-780F6E43E315}" srcOrd="6" destOrd="0" presId="urn:microsoft.com/office/officeart/2005/8/layout/hProcess7"/>
    <dgm:cxn modelId="{836445EB-11DC-408C-A9EF-8DEE198A42EB}" type="presParOf" srcId="{DF24F5D9-71D6-418E-9D21-780F6E43E315}" destId="{90161389-5566-43B8-B274-CF4D61C2BEEF}" srcOrd="0" destOrd="0" presId="urn:microsoft.com/office/officeart/2005/8/layout/hProcess7"/>
    <dgm:cxn modelId="{C0520A17-DE4B-4EBF-A14B-361A523E7176}" type="presParOf" srcId="{DF24F5D9-71D6-418E-9D21-780F6E43E315}" destId="{12F0D6E0-F600-432A-873A-173C2EAF0C8C}" srcOrd="1" destOrd="0" presId="urn:microsoft.com/office/officeart/2005/8/layout/hProcess7"/>
    <dgm:cxn modelId="{D5BCBDA1-8027-4D8A-8F69-1A3CAFA5A0AE}" type="presParOf" srcId="{DF24F5D9-71D6-418E-9D21-780F6E43E315}" destId="{56E84FDA-FD69-4C83-BF9D-6C57FF0B26C8}" srcOrd="2" destOrd="0" presId="urn:microsoft.com/office/officeart/2005/8/layout/hProcess7"/>
    <dgm:cxn modelId="{AE3A49E4-F2AF-43EB-9EA9-5CB88313B0B6}" type="presParOf" srcId="{F70CE42E-36A4-48F2-A59A-5CA04782C832}" destId="{0EF8935E-60C3-4753-804A-743A61786E15}" srcOrd="7" destOrd="0" presId="urn:microsoft.com/office/officeart/2005/8/layout/hProcess7"/>
    <dgm:cxn modelId="{DD9F97FD-599E-4D93-84D5-276F09841771}" type="presParOf" srcId="{F70CE42E-36A4-48F2-A59A-5CA04782C832}" destId="{89EBF099-BA14-41D3-9F8B-EA6F03403FD4}" srcOrd="8" destOrd="0" presId="urn:microsoft.com/office/officeart/2005/8/layout/hProcess7"/>
    <dgm:cxn modelId="{937346E6-1C4C-4711-8D7A-2CF7F0E5F9B7}" type="presParOf" srcId="{89EBF099-BA14-41D3-9F8B-EA6F03403FD4}" destId="{15C0F887-DF92-42F4-94FA-04AEF0B7AD8E}" srcOrd="0" destOrd="0" presId="urn:microsoft.com/office/officeart/2005/8/layout/hProcess7"/>
    <dgm:cxn modelId="{5AB04584-0744-499B-A2F2-EDF2CB5759E8}" type="presParOf" srcId="{89EBF099-BA14-41D3-9F8B-EA6F03403FD4}" destId="{D794CA70-E3ED-44AC-BDEB-6E30C8E9CFB5}" srcOrd="1" destOrd="0" presId="urn:microsoft.com/office/officeart/2005/8/layout/hProcess7"/>
    <dgm:cxn modelId="{472CF707-B94E-403D-8895-01A5080D87DE}" type="presParOf" srcId="{89EBF099-BA14-41D3-9F8B-EA6F03403FD4}" destId="{54118402-5BE8-4811-B7EC-6A0BBB5321B4}" srcOrd="2" destOrd="0" presId="urn:microsoft.com/office/officeart/2005/8/layout/hProcess7"/>
    <dgm:cxn modelId="{B1AB6CF7-3089-442C-A881-E595A7DB467D}" type="presParOf" srcId="{F70CE42E-36A4-48F2-A59A-5CA04782C832}" destId="{EE05E281-53C7-40FD-AB9C-E20F05527A68}" srcOrd="9" destOrd="0" presId="urn:microsoft.com/office/officeart/2005/8/layout/hProcess7"/>
    <dgm:cxn modelId="{59E51A40-C623-4A34-870F-65068819C95C}" type="presParOf" srcId="{F70CE42E-36A4-48F2-A59A-5CA04782C832}" destId="{9B610499-AF77-470D-9C02-C8143D3D4109}" srcOrd="10" destOrd="0" presId="urn:microsoft.com/office/officeart/2005/8/layout/hProcess7"/>
    <dgm:cxn modelId="{1FEFD0AA-8636-4942-97CA-39B9A133C37B}" type="presParOf" srcId="{9B610499-AF77-470D-9C02-C8143D3D4109}" destId="{B62E2284-F44E-4C57-AC69-C80E6BD6620E}" srcOrd="0" destOrd="0" presId="urn:microsoft.com/office/officeart/2005/8/layout/hProcess7"/>
    <dgm:cxn modelId="{3C9979E3-3A35-4BCE-8974-A7852BBD533E}" type="presParOf" srcId="{9B610499-AF77-470D-9C02-C8143D3D4109}" destId="{6C0CD32F-E385-469F-B49E-2023970DF501}" srcOrd="1" destOrd="0" presId="urn:microsoft.com/office/officeart/2005/8/layout/hProcess7"/>
    <dgm:cxn modelId="{2AA9BA55-1D62-4EBF-AD96-068F234B8781}" type="presParOf" srcId="{9B610499-AF77-470D-9C02-C8143D3D4109}" destId="{4F5F49C7-DAEF-4769-90EC-62C989A5F8C7}" srcOrd="2" destOrd="0" presId="urn:microsoft.com/office/officeart/2005/8/layout/hProcess7"/>
    <dgm:cxn modelId="{64FE65D4-2CC6-43A8-92E0-573D20871F78}" type="presParOf" srcId="{F70CE42E-36A4-48F2-A59A-5CA04782C832}" destId="{EBC4899D-440A-410D-801D-2460DAE7E531}" srcOrd="11" destOrd="0" presId="urn:microsoft.com/office/officeart/2005/8/layout/hProcess7"/>
    <dgm:cxn modelId="{984A6D0D-964D-4613-BDF9-6A31FFFE2AD2}" type="presParOf" srcId="{F70CE42E-36A4-48F2-A59A-5CA04782C832}" destId="{0A42C07D-0219-45EE-A0C9-B8CFCF69DB4B}" srcOrd="12" destOrd="0" presId="urn:microsoft.com/office/officeart/2005/8/layout/hProcess7"/>
    <dgm:cxn modelId="{7E67A4BB-75E8-413C-A057-93D1C40F44DD}" type="presParOf" srcId="{0A42C07D-0219-45EE-A0C9-B8CFCF69DB4B}" destId="{1D867415-FFFF-4DF2-8911-DDB20374E6AC}" srcOrd="0" destOrd="0" presId="urn:microsoft.com/office/officeart/2005/8/layout/hProcess7"/>
    <dgm:cxn modelId="{6843CE96-3A8B-46B5-A208-ED59A1C17ABB}" type="presParOf" srcId="{0A42C07D-0219-45EE-A0C9-B8CFCF69DB4B}" destId="{E58A7305-40BC-4EDB-BA69-47C7C17A664D}" srcOrd="1" destOrd="0" presId="urn:microsoft.com/office/officeart/2005/8/layout/hProcess7"/>
    <dgm:cxn modelId="{3E8F60DD-B596-4AF2-AC7C-C98CA0EF2456}" type="presParOf" srcId="{0A42C07D-0219-45EE-A0C9-B8CFCF69DB4B}" destId="{938B3A1B-172F-4A07-A50F-3B88E55C77BE}" srcOrd="2" destOrd="0" presId="urn:microsoft.com/office/officeart/2005/8/layout/hProcess7"/>
    <dgm:cxn modelId="{29B3B65B-0B1A-400E-9AE5-ECF5A6E336FF}" type="presParOf" srcId="{F70CE42E-36A4-48F2-A59A-5CA04782C832}" destId="{CEB659AF-312B-40DC-9996-2957C3932D97}" srcOrd="13" destOrd="0" presId="urn:microsoft.com/office/officeart/2005/8/layout/hProcess7"/>
    <dgm:cxn modelId="{952DB4E8-9C39-48CE-9AFF-3DAC9A8FC45C}" type="presParOf" srcId="{F70CE42E-36A4-48F2-A59A-5CA04782C832}" destId="{C2D5F739-BA57-4F25-B1FD-647E98270104}" srcOrd="14" destOrd="0" presId="urn:microsoft.com/office/officeart/2005/8/layout/hProcess7"/>
    <dgm:cxn modelId="{1D94F113-86A4-43DF-A4A4-DDBC46D73541}" type="presParOf" srcId="{C2D5F739-BA57-4F25-B1FD-647E98270104}" destId="{7E2331E6-4DB5-4239-9FB9-48F4E68A0D29}" srcOrd="0" destOrd="0" presId="urn:microsoft.com/office/officeart/2005/8/layout/hProcess7"/>
    <dgm:cxn modelId="{75EF013A-8063-498A-9011-1DC2BA9BB77E}" type="presParOf" srcId="{C2D5F739-BA57-4F25-B1FD-647E98270104}" destId="{EA050A20-798D-4A95-A1A8-49AA1D6FB577}" srcOrd="1" destOrd="0" presId="urn:microsoft.com/office/officeart/2005/8/layout/hProcess7"/>
    <dgm:cxn modelId="{B49B6803-6971-45C7-B4E1-4BA1263D90E2}" type="presParOf" srcId="{C2D5F739-BA57-4F25-B1FD-647E98270104}" destId="{42E28140-CC94-4F61-93E0-648F52C7675C}" srcOrd="2" destOrd="0" presId="urn:microsoft.com/office/officeart/2005/8/layout/hProcess7"/>
    <dgm:cxn modelId="{F5826CC1-2F66-488E-AA32-A747845B8A87}" type="presParOf" srcId="{F70CE42E-36A4-48F2-A59A-5CA04782C832}" destId="{2D0856F4-0D79-4297-A55E-26CB4DF85239}" srcOrd="15" destOrd="0" presId="urn:microsoft.com/office/officeart/2005/8/layout/hProcess7"/>
    <dgm:cxn modelId="{86B1D82E-52DE-40D1-BAF3-37627C96DC01}" type="presParOf" srcId="{F70CE42E-36A4-48F2-A59A-5CA04782C832}" destId="{89A7BB8F-3D2D-48A7-86BF-5649D97EF831}" srcOrd="16" destOrd="0" presId="urn:microsoft.com/office/officeart/2005/8/layout/hProcess7"/>
    <dgm:cxn modelId="{DD14236E-873C-45F8-A81C-5D76C46AFE2C}" type="presParOf" srcId="{89A7BB8F-3D2D-48A7-86BF-5649D97EF831}" destId="{90D0569D-08BB-4A6D-9089-3E38AA9C56CC}" srcOrd="0" destOrd="0" presId="urn:microsoft.com/office/officeart/2005/8/layout/hProcess7"/>
    <dgm:cxn modelId="{4977C688-661D-4312-A785-8F1AF13DA7D4}" type="presParOf" srcId="{89A7BB8F-3D2D-48A7-86BF-5649D97EF831}" destId="{6965792D-F54C-4561-9E45-73A71E73F7AC}" srcOrd="1" destOrd="0" presId="urn:microsoft.com/office/officeart/2005/8/layout/hProcess7"/>
    <dgm:cxn modelId="{015D4C05-27D8-4678-80AB-95FC91681EE9}" type="presParOf" srcId="{89A7BB8F-3D2D-48A7-86BF-5649D97EF831}" destId="{7408BEA8-F464-4DE2-BBE1-98314BA0AD04}" srcOrd="2" destOrd="0" presId="urn:microsoft.com/office/officeart/2005/8/layout/hProcess7"/>
    <dgm:cxn modelId="{8CD68E93-6FDC-4DD3-B71F-C0105BFDA396}" type="presParOf" srcId="{F70CE42E-36A4-48F2-A59A-5CA04782C832}" destId="{1A017214-537A-4F7F-A5BD-B7877EF6E32A}" srcOrd="17" destOrd="0" presId="urn:microsoft.com/office/officeart/2005/8/layout/hProcess7"/>
    <dgm:cxn modelId="{0F4CAF29-63DE-41D4-9EB0-0C8A8428C3B1}" type="presParOf" srcId="{F70CE42E-36A4-48F2-A59A-5CA04782C832}" destId="{EE3A530D-45A0-4FEB-9E24-5416B3E496F2}" srcOrd="18" destOrd="0" presId="urn:microsoft.com/office/officeart/2005/8/layout/hProcess7"/>
    <dgm:cxn modelId="{1C788E9E-A9C4-40AC-9F75-24541DB83B55}" type="presParOf" srcId="{EE3A530D-45A0-4FEB-9E24-5416B3E496F2}" destId="{74246B3D-FCC4-4E2E-B110-290872A0443C}" srcOrd="0" destOrd="0" presId="urn:microsoft.com/office/officeart/2005/8/layout/hProcess7"/>
    <dgm:cxn modelId="{5F2A54CE-AAB8-49EE-B28E-D5B755DE22E2}" type="presParOf" srcId="{EE3A530D-45A0-4FEB-9E24-5416B3E496F2}" destId="{047727C6-420F-4982-A47C-46C4D126DD2A}" srcOrd="1" destOrd="0" presId="urn:microsoft.com/office/officeart/2005/8/layout/hProcess7"/>
    <dgm:cxn modelId="{6C3D2502-777A-49F1-AD81-DFD1D31B9562}" type="presParOf" srcId="{EE3A530D-45A0-4FEB-9E24-5416B3E496F2}" destId="{36F7653B-8589-4A5C-BD21-14E20697ABA8}" srcOrd="2" destOrd="0" presId="urn:microsoft.com/office/officeart/2005/8/layout/hProcess7"/>
    <dgm:cxn modelId="{64972F67-9B40-4C3C-B27B-20FD30AC7EAC}" type="presParOf" srcId="{F70CE42E-36A4-48F2-A59A-5CA04782C832}" destId="{72272782-5F65-4422-AF05-8F8192B52AB8}" srcOrd="19" destOrd="0" presId="urn:microsoft.com/office/officeart/2005/8/layout/hProcess7"/>
    <dgm:cxn modelId="{148C320B-C462-4791-A9E1-8802954C8220}" type="presParOf" srcId="{F70CE42E-36A4-48F2-A59A-5CA04782C832}" destId="{A5A56318-D2E0-4700-985F-F31B2AC6D5EF}" srcOrd="20" destOrd="0" presId="urn:microsoft.com/office/officeart/2005/8/layout/hProcess7"/>
    <dgm:cxn modelId="{D214F20F-7BF8-4AE3-A981-455BFE4B4222}" type="presParOf" srcId="{A5A56318-D2E0-4700-985F-F31B2AC6D5EF}" destId="{D2295289-D727-486B-BC5F-A1036DD067D0}" srcOrd="0" destOrd="0" presId="urn:microsoft.com/office/officeart/2005/8/layout/hProcess7"/>
    <dgm:cxn modelId="{74674FB5-77DE-4C85-96C1-6D68175BB110}" type="presParOf" srcId="{A5A56318-D2E0-4700-985F-F31B2AC6D5EF}" destId="{B4267BD8-2453-4D8B-BE11-2F0BD9812862}" srcOrd="1" destOrd="0" presId="urn:microsoft.com/office/officeart/2005/8/layout/hProcess7"/>
    <dgm:cxn modelId="{9D6D6117-0B42-417D-A9E1-CD2D81E31997}" type="presParOf" srcId="{A5A56318-D2E0-4700-985F-F31B2AC6D5EF}" destId="{AC0C6B1F-4D15-41DB-91F5-9AAB84A93B44}" srcOrd="2" destOrd="0" presId="urn:microsoft.com/office/officeart/2005/8/layout/hProcess7"/>
    <dgm:cxn modelId="{FAC0F13E-941A-4D53-867C-4E0B6B0F1EB2}" type="presParOf" srcId="{F70CE42E-36A4-48F2-A59A-5CA04782C832}" destId="{7359A196-E15E-4841-BD43-402D33090DF8}" srcOrd="21" destOrd="0" presId="urn:microsoft.com/office/officeart/2005/8/layout/hProcess7"/>
    <dgm:cxn modelId="{D4C99005-7EEC-4682-802B-0A8BE4393C35}" type="presParOf" srcId="{F70CE42E-36A4-48F2-A59A-5CA04782C832}" destId="{D9F34117-4CE2-4C7E-8150-E7B87E3176D5}" srcOrd="22" destOrd="0" presId="urn:microsoft.com/office/officeart/2005/8/layout/hProcess7"/>
    <dgm:cxn modelId="{E391C691-39DC-4370-A700-958D6B1B50DB}" type="presParOf" srcId="{D9F34117-4CE2-4C7E-8150-E7B87E3176D5}" destId="{81479928-0FDB-4014-9C4C-A1D764563396}" srcOrd="0" destOrd="0" presId="urn:microsoft.com/office/officeart/2005/8/layout/hProcess7"/>
    <dgm:cxn modelId="{D738BDE3-B832-4422-8700-75F4DB4B2EF6}" type="presParOf" srcId="{D9F34117-4CE2-4C7E-8150-E7B87E3176D5}" destId="{1EFAFF4C-3104-4EAE-998F-4CB220BBFDE0}" srcOrd="1" destOrd="0" presId="urn:microsoft.com/office/officeart/2005/8/layout/hProcess7"/>
    <dgm:cxn modelId="{BF6F0CA1-C35F-4898-9BAA-339E082B1D9E}" type="presParOf" srcId="{D9F34117-4CE2-4C7E-8150-E7B87E3176D5}" destId="{FF3CDB06-D8A3-4396-A858-394499338ABA}" srcOrd="2" destOrd="0" presId="urn:microsoft.com/office/officeart/2005/8/layout/hProcess7"/>
    <dgm:cxn modelId="{B5AC9D85-7997-47C3-8350-EB0E0652E567}" type="presParOf" srcId="{F70CE42E-36A4-48F2-A59A-5CA04782C832}" destId="{BEBFDE8D-2468-42D3-9B75-A53F3EE47240}" srcOrd="23" destOrd="0" presId="urn:microsoft.com/office/officeart/2005/8/layout/hProcess7"/>
    <dgm:cxn modelId="{276C17B3-1ED8-4BAB-B6B5-73590672F080}" type="presParOf" srcId="{F70CE42E-36A4-48F2-A59A-5CA04782C832}" destId="{D556A5B1-F63C-4CC4-BA9E-7E9C11CDA335}" srcOrd="24" destOrd="0" presId="urn:microsoft.com/office/officeart/2005/8/layout/hProcess7"/>
    <dgm:cxn modelId="{9DD06AA4-7877-42AB-B4AD-0BB7D1F16497}" type="presParOf" srcId="{D556A5B1-F63C-4CC4-BA9E-7E9C11CDA335}" destId="{31D15763-F2B3-4330-80CE-A810E0939842}" srcOrd="0" destOrd="0" presId="urn:microsoft.com/office/officeart/2005/8/layout/hProcess7"/>
    <dgm:cxn modelId="{79C71177-A96B-4EEE-B6DF-33517529499C}" type="presParOf" srcId="{D556A5B1-F63C-4CC4-BA9E-7E9C11CDA335}" destId="{14CCA373-1251-49FF-908E-39FE642F7238}" srcOrd="1" destOrd="0" presId="urn:microsoft.com/office/officeart/2005/8/layout/hProcess7"/>
    <dgm:cxn modelId="{4411D28B-49CD-4B1E-91C0-1981F8927669}" type="presParOf" srcId="{D556A5B1-F63C-4CC4-BA9E-7E9C11CDA335}" destId="{DDF5B2BA-22D0-407E-8EB8-D4331D2CBC3E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1456D-43C2-4D3C-985A-7DA7A6675E54}">
      <dsp:nvSpPr>
        <dsp:cNvPr id="0" name=""/>
        <dsp:cNvSpPr/>
      </dsp:nvSpPr>
      <dsp:spPr>
        <a:xfrm rot="5400000">
          <a:off x="1704220" y="742243"/>
          <a:ext cx="1282739" cy="2134449"/>
        </a:xfrm>
        <a:prstGeom prst="corner">
          <a:avLst>
            <a:gd name="adj1" fmla="val 16120"/>
            <a:gd name="adj2" fmla="val 16110"/>
          </a:avLst>
        </a:prstGeom>
        <a:solidFill>
          <a:schemeClr val="accent4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D48BF8-FD0D-4454-B6EC-99B028BF2B4E}">
      <dsp:nvSpPr>
        <dsp:cNvPr id="0" name=""/>
        <dsp:cNvSpPr/>
      </dsp:nvSpPr>
      <dsp:spPr>
        <a:xfrm>
          <a:off x="1542658" y="1426654"/>
          <a:ext cx="2121060" cy="12210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Use angle facts to calculate missing angles at a point and on a line</a:t>
          </a:r>
          <a:endParaRPr lang="en-US" sz="1600" kern="1200" dirty="0"/>
        </a:p>
      </dsp:txBody>
      <dsp:txXfrm>
        <a:off x="1542658" y="1426654"/>
        <a:ext cx="2121060" cy="1221066"/>
      </dsp:txXfrm>
    </dsp:sp>
    <dsp:sp modelId="{C1D5F0FE-2333-4EDB-965E-A3AC1976DD83}">
      <dsp:nvSpPr>
        <dsp:cNvPr id="0" name=""/>
        <dsp:cNvSpPr/>
      </dsp:nvSpPr>
      <dsp:spPr>
        <a:xfrm>
          <a:off x="3053508" y="585103"/>
          <a:ext cx="363583" cy="363583"/>
        </a:xfrm>
        <a:prstGeom prst="triangle">
          <a:avLst>
            <a:gd name="adj" fmla="val 100000"/>
          </a:avLst>
        </a:prstGeom>
        <a:solidFill>
          <a:schemeClr val="accent4"/>
        </a:solidFill>
        <a:ln w="1270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67FAC-D69D-4E9B-A513-6FBB414C2037}">
      <dsp:nvSpPr>
        <dsp:cNvPr id="0" name=""/>
        <dsp:cNvSpPr/>
      </dsp:nvSpPr>
      <dsp:spPr>
        <a:xfrm rot="5400000">
          <a:off x="4160270" y="158503"/>
          <a:ext cx="1282739" cy="2134449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F35571-DD32-46BF-9088-641E33B52A83}">
      <dsp:nvSpPr>
        <dsp:cNvPr id="0" name=""/>
        <dsp:cNvSpPr/>
      </dsp:nvSpPr>
      <dsp:spPr>
        <a:xfrm>
          <a:off x="3946149" y="796243"/>
          <a:ext cx="1926992" cy="168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Solve problems involving right angle notation and vertically opposite angles</a:t>
          </a:r>
          <a:endParaRPr lang="en-US" sz="1900" kern="1200" dirty="0"/>
        </a:p>
      </dsp:txBody>
      <dsp:txXfrm>
        <a:off x="3946149" y="796243"/>
        <a:ext cx="1926992" cy="1689122"/>
      </dsp:txXfrm>
    </dsp:sp>
    <dsp:sp modelId="{6CC89B9E-55F4-4D89-970A-F81AA87D853C}">
      <dsp:nvSpPr>
        <dsp:cNvPr id="0" name=""/>
        <dsp:cNvSpPr/>
      </dsp:nvSpPr>
      <dsp:spPr>
        <a:xfrm>
          <a:off x="5509558" y="1362"/>
          <a:ext cx="363583" cy="363583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FDF4EB-585B-403D-808B-0AFAD7B86D72}">
      <dsp:nvSpPr>
        <dsp:cNvPr id="0" name=""/>
        <dsp:cNvSpPr/>
      </dsp:nvSpPr>
      <dsp:spPr>
        <a:xfrm rot="5400000">
          <a:off x="6616319" y="-425237"/>
          <a:ext cx="1282739" cy="2134449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4395D3-64C7-4A68-B66F-60B36FCD9ACA}">
      <dsp:nvSpPr>
        <dsp:cNvPr id="0" name=""/>
        <dsp:cNvSpPr/>
      </dsp:nvSpPr>
      <dsp:spPr>
        <a:xfrm>
          <a:off x="6402198" y="212502"/>
          <a:ext cx="1926992" cy="1689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Set up and solve equations from geometric diagrams with justifications</a:t>
          </a:r>
          <a:endParaRPr lang="en-US" sz="1900" kern="1200" dirty="0"/>
        </a:p>
      </dsp:txBody>
      <dsp:txXfrm>
        <a:off x="6402198" y="212502"/>
        <a:ext cx="1926992" cy="16891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097F78D3-ED24-4507-ABFC-DE3CEEB726B1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6F3E3-5BD2-42B2-A485-2A349A17375E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B0FD97BE-BC99-4F21-AC39-D938F63B652F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9B9E8D36-6075-4ABE-816D-A7E6C9A73937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03A36D-90CC-409F-ADC0-0B6960D455CE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193EE47D-379E-4D95-BDC7-E87E2E26DA0A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60D0F023-2B55-485A-BA01-0CA6FCDF1A43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DE3DAA-2118-49BC-A2A6-50E4F9D0A4D9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CA7D0A0E-46B5-4F63-85A2-89EA19BABD01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ED590BBB-9472-4768-BC36-CAA311DB2745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6976FD-854F-4C0A-A39C-D5C2C9872DED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8D6688CA-0685-4525-9A40-D26E6E78C4FA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2C6AEC23-9ACA-4C95-8313-2DB0BBD95DE3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166E5-372B-446D-B9A5-A5E2BB7C3CA8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9131023B-D575-4AC1-A510-D3CF74126510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09F7A850-1683-4D2D-BA12-B0461A3CA53E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D13B67-6501-44B8-8976-96CA2FB32F32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EC826D68-FD3A-4DE2-A2B5-A52A85B4F225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A9F6D405-DE2A-4389-82CE-9A2A503E2D0D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B70B4768-EC57-4251-BDCE-81832D341146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830D57E0-FCF5-496D-910B-75BEA62EB55C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7424D7-2805-4452-8B33-FBBB2FB63F56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E80DDD1C-0A38-4511-98F7-3E52CC6668C6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BA4F9902-95A1-4735-9C54-38EECF34738E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8981D3-D7ED-43E3-B701-17538C150219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2D448582-30C7-4D41-91D5-C269364A12B0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4A1742C3-226E-4C53-A2B3-AFA124CF35E8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477459-8519-4D75-9FAF-DB7C4909F500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6A0E9643-4D68-4BDE-AECC-BEAC61CE3548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0AD94F8C-E447-48BC-B5EA-B2A7490BF6C2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773EA-1DAA-4BF6-A901-342B3CDAE536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860AD56F-FD07-4740-B997-68E921E2A2BE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C128F5AB-4C5C-46E5-B652-344AD484287F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E4F956-BE3F-4868-8057-F238DB05BAA7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D114A9C5-8A7F-4DEA-8349-CD753D7A3BCC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482C4A9F-6DF0-4BD7-9904-D5EA56E202C6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0676D4-A195-42C7-A1FA-C144D6425B81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D4FEC-FED1-49D9-BFDD-B1A8AB7650A7}">
      <dsp:nvSpPr>
        <dsp:cNvPr id="0" name=""/>
        <dsp:cNvSpPr/>
      </dsp:nvSpPr>
      <dsp:spPr>
        <a:xfrm>
          <a:off x="2739" y="228003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890B8D-6187-412F-81A3-FC81C9DECC84}">
      <dsp:nvSpPr>
        <dsp:cNvPr id="0" name=""/>
        <dsp:cNvSpPr/>
      </dsp:nvSpPr>
      <dsp:spPr>
        <a:xfrm>
          <a:off x="131458" y="724139"/>
          <a:ext cx="2316953" cy="121867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B2E8E2A-A0A3-405B-B56C-DE704DD6340C}">
      <dsp:nvSpPr>
        <dsp:cNvPr id="0" name=""/>
        <dsp:cNvSpPr/>
      </dsp:nvSpPr>
      <dsp:spPr>
        <a:xfrm>
          <a:off x="131458" y="2620697"/>
          <a:ext cx="2316953" cy="51485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ysClr val="windowText" lastClr="000000"/>
              </a:solidFill>
            </a:rPr>
            <a:t>Which is angle is smallest?</a:t>
          </a:r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131458" y="2620697"/>
        <a:ext cx="2316953" cy="514854"/>
      </dsp:txXfrm>
    </dsp:sp>
    <dsp:sp modelId="{098867D1-1986-409B-984B-E980DC40C0DC}">
      <dsp:nvSpPr>
        <dsp:cNvPr id="0" name=""/>
        <dsp:cNvSpPr/>
      </dsp:nvSpPr>
      <dsp:spPr>
        <a:xfrm>
          <a:off x="131458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1</a:t>
          </a:r>
          <a:endParaRPr lang="en-US" sz="1400" kern="1200" dirty="0"/>
        </a:p>
      </dsp:txBody>
      <dsp:txXfrm>
        <a:off x="131458" y="2317803"/>
        <a:ext cx="2316953" cy="302893"/>
      </dsp:txXfrm>
    </dsp:sp>
    <dsp:sp modelId="{B27B0FC5-97C9-47DE-BEF9-607D8F8CF01E}">
      <dsp:nvSpPr>
        <dsp:cNvPr id="0" name=""/>
        <dsp:cNvSpPr/>
      </dsp:nvSpPr>
      <dsp:spPr>
        <a:xfrm>
          <a:off x="3390193" y="228003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48247-1A20-4CFA-ADF3-7BC915BEEE8F}">
      <dsp:nvSpPr>
        <dsp:cNvPr id="0" name=""/>
        <dsp:cNvSpPr/>
      </dsp:nvSpPr>
      <dsp:spPr>
        <a:xfrm>
          <a:off x="3518912" y="349150"/>
          <a:ext cx="2316953" cy="1968653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49A4116-A5FC-4C4F-A55A-C8F50BAEC924}">
      <dsp:nvSpPr>
        <dsp:cNvPr id="0" name=""/>
        <dsp:cNvSpPr/>
      </dsp:nvSpPr>
      <dsp:spPr>
        <a:xfrm>
          <a:off x="3518912" y="2620697"/>
          <a:ext cx="2316953" cy="514854"/>
        </a:xfrm>
        <a:prstGeom prst="rect">
          <a:avLst/>
        </a:prstGeom>
        <a:gradFill rotWithShape="0">
          <a:gsLst>
            <a:gs pos="0">
              <a:schemeClr val="accent4">
                <a:hueOff val="8861780"/>
                <a:satOff val="-26886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861780"/>
                <a:satOff val="-26886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861780"/>
                <a:satOff val="-26886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ysClr val="windowText" lastClr="000000"/>
              </a:solidFill>
            </a:rPr>
            <a:t>Find the missing angle y</a:t>
          </a:r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3518912" y="2620697"/>
        <a:ext cx="2316953" cy="514854"/>
      </dsp:txXfrm>
    </dsp:sp>
    <dsp:sp modelId="{9F1E1958-68D0-4D51-BA82-187EE793D71E}">
      <dsp:nvSpPr>
        <dsp:cNvPr id="0" name=""/>
        <dsp:cNvSpPr/>
      </dsp:nvSpPr>
      <dsp:spPr>
        <a:xfrm>
          <a:off x="3518912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2</a:t>
          </a:r>
          <a:endParaRPr lang="en-US" sz="1400" kern="1200" dirty="0"/>
        </a:p>
      </dsp:txBody>
      <dsp:txXfrm>
        <a:off x="3518912" y="2317803"/>
        <a:ext cx="2316953" cy="302893"/>
      </dsp:txXfrm>
    </dsp:sp>
    <dsp:sp modelId="{11129FA8-DA57-47FE-B733-44921618685A}">
      <dsp:nvSpPr>
        <dsp:cNvPr id="0" name=""/>
        <dsp:cNvSpPr/>
      </dsp:nvSpPr>
      <dsp:spPr>
        <a:xfrm>
          <a:off x="6777647" y="228003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15F2C-6C4F-4655-8C53-908A96634245}">
      <dsp:nvSpPr>
        <dsp:cNvPr id="0" name=""/>
        <dsp:cNvSpPr/>
      </dsp:nvSpPr>
      <dsp:spPr>
        <a:xfrm>
          <a:off x="6906367" y="652136"/>
          <a:ext cx="2316953" cy="1362681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FA6E9F4D-826E-410A-9ABA-78E9B19A6B7F}">
      <dsp:nvSpPr>
        <dsp:cNvPr id="0" name=""/>
        <dsp:cNvSpPr/>
      </dsp:nvSpPr>
      <dsp:spPr>
        <a:xfrm>
          <a:off x="6906367" y="2620697"/>
          <a:ext cx="2316953" cy="514854"/>
        </a:xfrm>
        <a:prstGeom prst="rect">
          <a:avLst/>
        </a:prstGeom>
        <a:gradFill rotWithShape="0">
          <a:gsLst>
            <a:gs pos="0">
              <a:schemeClr val="accent4">
                <a:hueOff val="17723560"/>
                <a:satOff val="-53772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7723560"/>
                <a:satOff val="-53772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7723560"/>
                <a:satOff val="-53772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ysClr val="windowText" lastClr="000000"/>
              </a:solidFill>
            </a:rPr>
            <a:t>Find the missing angle k</a:t>
          </a:r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6906367" y="2620697"/>
        <a:ext cx="2316953" cy="514854"/>
      </dsp:txXfrm>
    </dsp:sp>
    <dsp:sp modelId="{A2F8123B-7226-451D-99C5-1EBD2336E968}">
      <dsp:nvSpPr>
        <dsp:cNvPr id="0" name=""/>
        <dsp:cNvSpPr/>
      </dsp:nvSpPr>
      <dsp:spPr>
        <a:xfrm>
          <a:off x="6906367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3</a:t>
          </a:r>
          <a:endParaRPr lang="en-US" sz="1400" kern="1200" dirty="0"/>
        </a:p>
      </dsp:txBody>
      <dsp:txXfrm>
        <a:off x="6906367" y="2317803"/>
        <a:ext cx="2316953" cy="30289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3E31070-3F25-4088-8108-36EA6731731C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89CD8037-C968-4130-B4E7-8542502FB054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8733E2EB-B831-41D9-94D6-5C15DC0507B9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B91927CC-5A0B-412D-ABE3-3B60368CCC34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10A603-0722-4B61-92CE-2876BCD7BCD4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898E501D-95A2-488F-87B1-46FE6EDDAD47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D8D9FB4E-A52B-4F26-BDC3-7F84D143D36C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8D6CE7-1DE6-4D62-83D4-D545309F6805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5DB82AC8-5E2E-4CA5-94A5-BF73FDB306CF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EF44FF34-29D5-4420-854A-D2C1228D9AD1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314F12-567A-4646-88BB-DB60707358B6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CCD28F0B-CBD1-496C-AFB4-BB4347292A32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6F90E644-6FCB-4DAD-B80D-8BA4F6A986BE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DF802-2AC3-4A4B-9207-8D8406ABC714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EF8F785B-82B9-44EB-8EA7-E82887C1CD94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F21755BA-1D47-47E2-9D07-F287857D73BE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5CF636-8D3B-460D-8543-D3799048BB41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769B57D5-F53E-4126-82AC-F0847867E8A1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9CED3A3D-2285-463B-81D2-ED432DBA10CC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25AC8D-6209-453E-B50F-EC7CD9A22991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D4FEC-FED1-49D9-BFDD-B1A8AB7650A7}">
      <dsp:nvSpPr>
        <dsp:cNvPr id="0" name=""/>
        <dsp:cNvSpPr/>
      </dsp:nvSpPr>
      <dsp:spPr>
        <a:xfrm>
          <a:off x="0" y="220098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890B8D-6187-412F-81A3-FC81C9DECC84}">
      <dsp:nvSpPr>
        <dsp:cNvPr id="0" name=""/>
        <dsp:cNvSpPr/>
      </dsp:nvSpPr>
      <dsp:spPr>
        <a:xfrm>
          <a:off x="131458" y="724139"/>
          <a:ext cx="2316953" cy="121867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B2E8E2A-A0A3-405B-B56C-DE704DD6340C}">
      <dsp:nvSpPr>
        <dsp:cNvPr id="0" name=""/>
        <dsp:cNvSpPr/>
      </dsp:nvSpPr>
      <dsp:spPr>
        <a:xfrm>
          <a:off x="131458" y="2620697"/>
          <a:ext cx="2316953" cy="514854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ysClr val="windowText" lastClr="000000"/>
              </a:solidFill>
            </a:rPr>
            <a:t>B</a:t>
          </a:r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131458" y="2620697"/>
        <a:ext cx="2316953" cy="514854"/>
      </dsp:txXfrm>
    </dsp:sp>
    <dsp:sp modelId="{098867D1-1986-409B-984B-E980DC40C0DC}">
      <dsp:nvSpPr>
        <dsp:cNvPr id="0" name=""/>
        <dsp:cNvSpPr/>
      </dsp:nvSpPr>
      <dsp:spPr>
        <a:xfrm>
          <a:off x="131458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1</a:t>
          </a:r>
          <a:endParaRPr lang="en-US" sz="1400" kern="1200" dirty="0"/>
        </a:p>
      </dsp:txBody>
      <dsp:txXfrm>
        <a:off x="131458" y="2317803"/>
        <a:ext cx="2316953" cy="302893"/>
      </dsp:txXfrm>
    </dsp:sp>
    <dsp:sp modelId="{B27B0FC5-97C9-47DE-BEF9-607D8F8CF01E}">
      <dsp:nvSpPr>
        <dsp:cNvPr id="0" name=""/>
        <dsp:cNvSpPr/>
      </dsp:nvSpPr>
      <dsp:spPr>
        <a:xfrm>
          <a:off x="3390193" y="228003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48247-1A20-4CFA-ADF3-7BC915BEEE8F}">
      <dsp:nvSpPr>
        <dsp:cNvPr id="0" name=""/>
        <dsp:cNvSpPr/>
      </dsp:nvSpPr>
      <dsp:spPr>
        <a:xfrm>
          <a:off x="3518912" y="349150"/>
          <a:ext cx="2316953" cy="1968653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49A4116-A5FC-4C4F-A55A-C8F50BAEC924}">
      <dsp:nvSpPr>
        <dsp:cNvPr id="0" name=""/>
        <dsp:cNvSpPr/>
      </dsp:nvSpPr>
      <dsp:spPr>
        <a:xfrm>
          <a:off x="3518912" y="2620697"/>
          <a:ext cx="2316953" cy="514854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GB" sz="1400" b="0" i="1" kern="1200" smtClean="0">
                    <a:solidFill>
                      <a:sysClr val="windowText" lastClr="000000"/>
                    </a:solidFill>
                    <a:latin typeface="Cambria Math" panose="02040503050406030204" pitchFamily="18" charset="0"/>
                  </a:rPr>
                  <m:t>𝑦</m:t>
                </m:r>
                <m:r>
                  <a:rPr lang="en-GB" sz="1400" b="0" i="1" kern="1200" smtClean="0">
                    <a:solidFill>
                      <a:sysClr val="windowText" lastClr="000000"/>
                    </a:solidFill>
                    <a:latin typeface="Cambria Math" panose="02040503050406030204" pitchFamily="18" charset="0"/>
                  </a:rPr>
                  <m:t>=141°</m:t>
                </m:r>
              </m:oMath>
            </m:oMathPara>
          </a14:m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3518912" y="2620697"/>
        <a:ext cx="2316953" cy="514854"/>
      </dsp:txXfrm>
    </dsp:sp>
    <dsp:sp modelId="{9F1E1958-68D0-4D51-BA82-187EE793D71E}">
      <dsp:nvSpPr>
        <dsp:cNvPr id="0" name=""/>
        <dsp:cNvSpPr/>
      </dsp:nvSpPr>
      <dsp:spPr>
        <a:xfrm>
          <a:off x="3518912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2</a:t>
          </a:r>
          <a:endParaRPr lang="en-US" sz="1400" kern="1200" dirty="0"/>
        </a:p>
      </dsp:txBody>
      <dsp:txXfrm>
        <a:off x="3518912" y="2317803"/>
        <a:ext cx="2316953" cy="302893"/>
      </dsp:txXfrm>
    </dsp:sp>
    <dsp:sp modelId="{11129FA8-DA57-47FE-B733-44921618685A}">
      <dsp:nvSpPr>
        <dsp:cNvPr id="0" name=""/>
        <dsp:cNvSpPr/>
      </dsp:nvSpPr>
      <dsp:spPr>
        <a:xfrm>
          <a:off x="6777647" y="228003"/>
          <a:ext cx="2574392" cy="302869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15F2C-6C4F-4655-8C53-908A96634245}">
      <dsp:nvSpPr>
        <dsp:cNvPr id="0" name=""/>
        <dsp:cNvSpPr/>
      </dsp:nvSpPr>
      <dsp:spPr>
        <a:xfrm>
          <a:off x="6906367" y="652136"/>
          <a:ext cx="2316953" cy="1362681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FA6E9F4D-826E-410A-9ABA-78E9B19A6B7F}">
      <dsp:nvSpPr>
        <dsp:cNvPr id="0" name=""/>
        <dsp:cNvSpPr/>
      </dsp:nvSpPr>
      <dsp:spPr>
        <a:xfrm>
          <a:off x="6906367" y="2620697"/>
          <a:ext cx="2316953" cy="514854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14:m xmlns:a14="http://schemas.microsoft.com/office/drawing/2010/main">
            <m:oMathPara xmlns:m="http://schemas.openxmlformats.org/officeDocument/2006/math">
              <m:oMathParaPr>
                <m:jc m:val="centerGroup"/>
              </m:oMathParaPr>
              <m:oMath xmlns:m="http://schemas.openxmlformats.org/officeDocument/2006/math">
                <m:r>
                  <a:rPr lang="en-GB" sz="1400" b="0" i="1" kern="1200" smtClean="0">
                    <a:solidFill>
                      <a:sysClr val="windowText" lastClr="000000"/>
                    </a:solidFill>
                    <a:latin typeface="Cambria Math" panose="02040503050406030204" pitchFamily="18" charset="0"/>
                  </a:rPr>
                  <m:t>𝑘</m:t>
                </m:r>
                <m:r>
                  <a:rPr lang="en-GB" sz="1400" b="0" i="1" kern="1200" smtClean="0">
                    <a:solidFill>
                      <a:sysClr val="windowText" lastClr="000000"/>
                    </a:solidFill>
                    <a:latin typeface="Cambria Math" panose="02040503050406030204" pitchFamily="18" charset="0"/>
                  </a:rPr>
                  <m:t>=141°</m:t>
                </m:r>
              </m:oMath>
            </m:oMathPara>
          </a14:m>
          <a:endParaRPr lang="en-US" sz="1400" kern="1200" dirty="0">
            <a:solidFill>
              <a:sysClr val="windowText" lastClr="000000"/>
            </a:solidFill>
          </a:endParaRPr>
        </a:p>
      </dsp:txBody>
      <dsp:txXfrm>
        <a:off x="6906367" y="2620697"/>
        <a:ext cx="2316953" cy="514854"/>
      </dsp:txXfrm>
    </dsp:sp>
    <dsp:sp modelId="{A2F8123B-7226-451D-99C5-1EBD2336E968}">
      <dsp:nvSpPr>
        <dsp:cNvPr id="0" name=""/>
        <dsp:cNvSpPr/>
      </dsp:nvSpPr>
      <dsp:spPr>
        <a:xfrm>
          <a:off x="6906367" y="2317803"/>
          <a:ext cx="2316953" cy="3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Question 3</a:t>
          </a:r>
          <a:endParaRPr lang="en-US" sz="1400" kern="1200" dirty="0"/>
        </a:p>
      </dsp:txBody>
      <dsp:txXfrm>
        <a:off x="6906367" y="2317803"/>
        <a:ext cx="2316953" cy="30289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3E31070-3F25-4088-8108-36EA6731731C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89CD8037-C968-4130-B4E7-8542502FB054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8733E2EB-B831-41D9-94D6-5C15DC0507B9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C67010B2-1B82-490E-99F2-7176A077553B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4F9EA-D0AC-4E8D-985E-ACAC17661C00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40F8E516-AC2E-4128-B678-698068836BBF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87AD1AF1-4FB5-47B4-AB3E-619FF5ABDA42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58F563-43BD-4D85-8332-D6E60920364C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0E9B7D92-577C-47F0-AAD7-D975026BF2A6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32107029-659F-41D1-9E39-7255A44F19DB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ADBD37-15E4-48D5-A42A-1667629CFACE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31880664-61F4-4179-85B5-6178A7771C60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FABE8213-B190-4693-9F24-C38A98F03B09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50FB80-8E2A-40F0-9C12-F7B81E9F46CE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0E159246-233C-46CA-BD1E-D53A8CEC847F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0068DC2F-55B7-4F1C-BAF9-F8CD594085A6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937E69-74DE-4337-9D0C-CFB646173B62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E9E98E86-DD1A-400C-95EC-CFB435403D19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D2162BFB-41C6-4D20-AECD-D20B310CECAA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45D23-8207-472F-A6C5-E5E6B56F8307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3E31070-3F25-4088-8108-36EA6731731C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89CD8037-C968-4130-B4E7-8542502FB054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8733E2EB-B831-41D9-94D6-5C15DC0507B9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61568CD4-8FAA-4B7C-80BB-013199B661B3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391CDD-9024-4CD3-AE3E-587D2A98D763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236D250D-0CC2-49E9-B813-5121B5B9BDC5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683F6DA2-EFFB-49A5-8F41-2708217DCCF9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8E5B5-3F52-464E-909A-A7A17FE89B79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A52ADD2B-DAA2-4BA1-BA60-AE4C13992E0A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93E47F6C-C63B-4494-A89D-FC1DE471DA1F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35346D-455B-480A-A15A-A791AB0FA5F8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6D60EE0E-7D69-44A9-B810-132B628A2BEF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0DAC9936-6D70-47CC-AE3B-C4E631850F18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0291F8-DE8C-4967-8440-F0E2FD2078B6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AD77F49D-25EC-4FA4-8347-63F93C8ACF97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7159F7FC-60EF-4FED-90F2-E6C508985A1C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21E6CB-6A6D-4D10-B2F7-F64E729CC07A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1923127D-4C2B-4308-89BC-E7D88CBA0F2A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A85A0AA8-A594-44E3-B31B-59BFA5CA9B57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3868E5-9CCB-4407-9373-8536B9285846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3E31070-3F25-4088-8108-36EA6731731C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89CD8037-C968-4130-B4E7-8542502FB054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8733E2EB-B831-41D9-94D6-5C15DC0507B9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CA91A4CE-5A0C-46F1-BFED-AAB840405EEB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8D5240-8AF3-487F-B961-9BC20B2063FB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8034009F-97EC-4AF4-9CDB-BB34379C3A47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CF99674C-D882-4E4B-93D0-461991A7AB2D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2F4FB6-3ABD-4F9F-A856-C0AB7BA2120E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B997FE58-56A5-4CEF-80BA-FDF3772F8ADA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16D01B7F-B6DB-46D1-9EE5-C44918026F84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917A7A-7E8D-496A-A513-A7078E1FCB07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73BFCF26-BAC2-49DF-B000-8031847C55BE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EF3ED4F8-9713-414B-8DA0-BE1993662BAB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B3DDBE-871A-40CC-867C-1877DDE564CD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C41EB08C-1E6A-4677-AB41-D0375481DD98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4905FB2D-A848-4CB3-969D-94E24862E40F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8E46C-0CB0-4BB4-9615-F29F1C175DA8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E0C634DA-0B93-4A78-9B9A-B062BEBDCE3F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5C44DA78-7F66-44A2-8CF2-B2583BA26BE2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8F3DDA-A728-4699-8BD7-180031A8056A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06645562-F445-4131-9347-11AA6C2277D3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E4F6E9-75DF-42DD-85CC-C03DEEBCA949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CE13CF7B-51A6-4735-A308-31B0D6B6A84C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7384107B-00D2-40AC-AD03-F977622423B8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F6F97A-68A3-4C2C-B26D-DDBED648D307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867C6188-F1A2-44D0-BB45-F3F804A1F4AF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A276D0BB-2AAB-4A6A-B3B0-F85B3EA38A13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BD4334-8CB5-4173-B9BB-93BEF804504D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4D1CC09A-4C4D-4655-8FBA-72BC758AFF73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33DF9C7D-E634-45FB-BEEC-7F8F587EB565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DA546-A280-41BB-933F-92DD927CD8E5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28FF59CF-D1AB-4F49-A273-F747C7D74BDC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206BD554-402B-4D44-8246-977B552EC2CA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414974-3912-4483-B912-94B5E535CD3D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0779B23C-E1CF-461A-9C51-0B2398340B32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AF552539-3037-463B-81EB-98AC3D765DC2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8A3F4-6B88-4E4D-84C5-B07A6B93A833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D777DDD4-2665-49DF-A8B5-D7B089EF74AA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08DCE-79B0-4035-9D5D-E874904D6AB7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892D3C3F-C239-45C0-8793-E58BE1B69EF2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503FC26C-B341-4A75-9FDD-CB29BA912F4D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9312D6-8C90-46BC-B470-38E9907A152B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DC7ABDC5-F792-4798-B6F9-92530C14E3C7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CBC8D971-3D62-45D7-B636-173DD212C278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91B886-CA35-4C1E-89DD-4756F7D09C97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8739512B-92DF-48EC-AA17-B992A2554AEC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4E51E5EB-8FDB-4CD2-A98E-A0A6D28CDCB7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D3EAC7-9C54-44C4-A025-E652ADDC7E0C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D6C140A4-80AE-4A02-A87D-D9291B4C6B8C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CF65E19A-83BC-4594-991E-EB9A6B6B74D5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DCD449-1F04-4BAD-98E5-6DE7338FE1F6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A2916B68-31E6-4506-AC62-008230BF1A79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2DFA46A7-D67D-43C8-8F24-101E08207E27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2A2DD-482C-4FD1-9198-467BC08986E6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0E207B83-49DB-4FA6-9281-55F067B87EF0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BCB907-4FC4-4249-93D5-0E738A5B127E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9DB39E90-8DE9-4C3D-BE3F-59214F7E16F4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09ABAC58-CF95-41E7-BD37-583BB5BD3925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8F2C5-66EA-4639-AC83-6AC454AF1B18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B70CA9D7-C396-4A51-8924-B4FE9F99CCBD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7D48F869-A38F-47E2-84B9-C135DAF6E90E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06623C-280D-4341-9E99-E015C35358CB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D8183056-5249-4390-B137-41FEED83C93E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4A780D65-E1EB-4F5D-AA5B-E1C97DE3984F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2F5944-F3E3-4DD2-AE4F-0FE8843CD999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2534FB87-3AF9-4965-94E3-28A260C41900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34860DB4-83D0-4645-8DA4-021D31336813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BD945-A0B7-4656-8803-B49FEF150552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8D758D6D-ACB5-416D-B855-206594FC7225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105EF348-44D8-4A20-A9E3-F54ECADDB7C6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595E97-7A91-467C-BEC1-949A73B15F5D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CA973BA2-04AC-47DE-B7DD-35C86CFBBB98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6B39A7-3802-491B-8A6F-E8E03CAA6EB5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24C04379-5A8F-41CD-A852-04372F406283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13D8640B-AE65-496A-8FA4-930BA31B016C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94983F-B17C-4EEC-8521-85DDDEEE4092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6BBBC0AE-9649-4888-B4E3-7054509EC62C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81006666-D586-4656-8F74-5AC5AD861404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6B2898-5973-4410-86A7-3368DBFD4C31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1C577117-895D-4BC0-982E-1657E384D62F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FDF6E68B-E41C-4AC4-BEBF-6A9C84BF2B44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848FA7-54DD-4998-AC85-03A4076D9B13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AC54005F-940C-4D5D-94AD-50FB96345564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0B790E0C-137A-49D4-A35A-4AF9A667DDB3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6AC81-D0D6-43C5-B57B-2BCAAC1DD6B1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EFAD876A-4D0B-4A83-8924-688D2AD2236C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9C641279-CA61-41BD-8222-86BD475F0955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EF2B56-7E89-4D16-91C0-F59DAF95B582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D6970A57-C2D9-44BE-A71C-F4F93805FD86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5B4D8A-9410-48D6-A1FC-05E97E0D76CD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D76055EC-0E27-4AA1-9D36-25337321385E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C61AC3F5-307A-4F0A-A6FE-D98101456179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515F8A-D2A7-4C1E-8629-4187C78C5F6D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F51FCAC3-1ADE-47EE-9650-34238CB9F032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04C08C14-437B-4F5D-BDA2-362421358D34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084AF7-51E8-413A-A877-76BC9B1E6665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C09ACB2F-534C-499F-A12F-DFF3B0A4CF21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B11F1A27-895A-4DA5-BAE9-1C4DE5DA82BB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8F6B-D7D8-43DC-81C9-37AEA750EEBF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3D7FD7AB-A575-4ADA-B9D2-B24CBBE9068C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A507983A-3AF0-4548-AB79-EEC1AFA0A9E0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0AD6FF-264A-4C3B-A030-49B459E1B953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3B733DB4-086C-4829-8CB3-5747FC44FB6D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5BFD1673-B6E7-4C02-BB76-1463A223F45F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98E542-7824-4A8A-8F2F-6F7373D602C5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6427C-5F9D-4F04-9FEC-7CF9003A4A6C}">
      <dsp:nvSpPr>
        <dsp:cNvPr id="0" name=""/>
        <dsp:cNvSpPr/>
      </dsp:nvSpPr>
      <dsp:spPr>
        <a:xfrm>
          <a:off x="0" y="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Use angle facts to calculate missing angles at a point and on a line</a:t>
          </a:r>
          <a:endParaRPr lang="en-US" sz="1200" kern="1200" dirty="0"/>
        </a:p>
      </dsp:txBody>
      <dsp:txXfrm>
        <a:off x="34272" y="34272"/>
        <a:ext cx="1343833" cy="1101586"/>
      </dsp:txXfrm>
    </dsp:sp>
    <dsp:sp modelId="{A2A50928-CEC7-417B-9CC0-D3023DB27B76}">
      <dsp:nvSpPr>
        <dsp:cNvPr id="0" name=""/>
        <dsp:cNvSpPr/>
      </dsp:nvSpPr>
      <dsp:spPr>
        <a:xfrm rot="5400000">
          <a:off x="486789" y="1199383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1243263"/>
        <a:ext cx="315934" cy="307159"/>
      </dsp:txXfrm>
    </dsp:sp>
    <dsp:sp modelId="{B22FE36E-6276-41ED-B61A-B48B53E3A976}">
      <dsp:nvSpPr>
        <dsp:cNvPr id="0" name=""/>
        <dsp:cNvSpPr/>
      </dsp:nvSpPr>
      <dsp:spPr>
        <a:xfrm>
          <a:off x="0" y="1755195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300" kern="1200" dirty="0" smtClean="0"/>
            <a:t>Solve problems involving right angle notation and vertically opposite angles</a:t>
          </a:r>
          <a:endParaRPr lang="en-US" sz="1300" kern="1200" dirty="0"/>
        </a:p>
      </dsp:txBody>
      <dsp:txXfrm>
        <a:off x="34272" y="1789467"/>
        <a:ext cx="1343833" cy="1101586"/>
      </dsp:txXfrm>
    </dsp:sp>
    <dsp:sp modelId="{B793B567-59CA-441B-896F-50CDD7D128A2}">
      <dsp:nvSpPr>
        <dsp:cNvPr id="0" name=""/>
        <dsp:cNvSpPr/>
      </dsp:nvSpPr>
      <dsp:spPr>
        <a:xfrm rot="5400000">
          <a:off x="486789" y="2954578"/>
          <a:ext cx="438798" cy="52655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548222" y="2998458"/>
        <a:ext cx="315934" cy="307159"/>
      </dsp:txXfrm>
    </dsp:sp>
    <dsp:sp modelId="{0E8D5F51-B01F-40D6-8639-BB8FA3A6F733}">
      <dsp:nvSpPr>
        <dsp:cNvPr id="0" name=""/>
        <dsp:cNvSpPr/>
      </dsp:nvSpPr>
      <dsp:spPr>
        <a:xfrm>
          <a:off x="0" y="3510390"/>
          <a:ext cx="1412377" cy="117013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Set up and solve equations from geometric diagrams with justifications</a:t>
          </a:r>
          <a:endParaRPr lang="en-US" sz="1300" kern="1200" dirty="0"/>
        </a:p>
      </dsp:txBody>
      <dsp:txXfrm>
        <a:off x="34272" y="3544662"/>
        <a:ext cx="1343833" cy="110158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E75612-E6D2-4A36-AB15-2FEF81382B74}">
      <dsp:nvSpPr>
        <dsp:cNvPr id="0" name=""/>
        <dsp:cNvSpPr/>
      </dsp:nvSpPr>
      <dsp:spPr>
        <a:xfrm>
          <a:off x="71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smtClean="0"/>
            <a:t>Key Words</a:t>
          </a:r>
          <a:endParaRPr lang="en-US" sz="900" kern="1200" dirty="0"/>
        </a:p>
      </dsp:txBody>
      <dsp:txXfrm rot="16200000">
        <a:off x="-200011" y="200725"/>
        <a:ext cx="626817" cy="225366"/>
      </dsp:txXfrm>
    </dsp:sp>
    <dsp:sp modelId="{8827B584-4592-4D6F-9A0F-A5520D75006D}">
      <dsp:nvSpPr>
        <dsp:cNvPr id="0" name=""/>
        <dsp:cNvSpPr/>
      </dsp:nvSpPr>
      <dsp:spPr>
        <a:xfrm>
          <a:off x="226080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intersect</a:t>
          </a:r>
          <a:endParaRPr lang="en-US" sz="1600" kern="1200" dirty="0"/>
        </a:p>
      </dsp:txBody>
      <dsp:txXfrm>
        <a:off x="226080" y="0"/>
        <a:ext cx="839489" cy="764411"/>
      </dsp:txXfrm>
    </dsp:sp>
    <dsp:sp modelId="{5DDCADB3-D26C-4A23-8E09-06F2F26B7DEE}">
      <dsp:nvSpPr>
        <dsp:cNvPr id="0" name=""/>
        <dsp:cNvSpPr/>
      </dsp:nvSpPr>
      <dsp:spPr>
        <a:xfrm>
          <a:off x="1166984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966259" y="200725"/>
        <a:ext cx="626817" cy="225366"/>
      </dsp:txXfrm>
    </dsp:sp>
    <dsp:sp modelId="{AA49AE35-6999-41AE-AAC7-E5C69F430B1E}">
      <dsp:nvSpPr>
        <dsp:cNvPr id="0" name=""/>
        <dsp:cNvSpPr/>
      </dsp:nvSpPr>
      <dsp:spPr>
        <a:xfrm rot="5400000">
          <a:off x="1116450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0E9C37-3294-4BC3-B57A-E423AD8B4F6C}">
      <dsp:nvSpPr>
        <dsp:cNvPr id="0" name=""/>
        <dsp:cNvSpPr/>
      </dsp:nvSpPr>
      <dsp:spPr>
        <a:xfrm>
          <a:off x="139235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point</a:t>
          </a:r>
          <a:endParaRPr lang="en-US" sz="1600" kern="1200" dirty="0"/>
        </a:p>
      </dsp:txBody>
      <dsp:txXfrm>
        <a:off x="1392351" y="0"/>
        <a:ext cx="839489" cy="764411"/>
      </dsp:txXfrm>
    </dsp:sp>
    <dsp:sp modelId="{15C0F887-DF92-42F4-94FA-04AEF0B7AD8E}">
      <dsp:nvSpPr>
        <dsp:cNvPr id="0" name=""/>
        <dsp:cNvSpPr/>
      </dsp:nvSpPr>
      <dsp:spPr>
        <a:xfrm>
          <a:off x="233325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2132529" y="200725"/>
        <a:ext cx="626817" cy="225366"/>
      </dsp:txXfrm>
    </dsp:sp>
    <dsp:sp modelId="{12F0D6E0-F600-432A-873A-173C2EAF0C8C}">
      <dsp:nvSpPr>
        <dsp:cNvPr id="0" name=""/>
        <dsp:cNvSpPr/>
      </dsp:nvSpPr>
      <dsp:spPr>
        <a:xfrm rot="5400000">
          <a:off x="228272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18402-5BE8-4811-B7EC-6A0BBB5321B4}">
      <dsp:nvSpPr>
        <dsp:cNvPr id="0" name=""/>
        <dsp:cNvSpPr/>
      </dsp:nvSpPr>
      <dsp:spPr>
        <a:xfrm>
          <a:off x="2558621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right angle</a:t>
          </a:r>
          <a:endParaRPr lang="en-US" sz="1600" kern="1200" dirty="0"/>
        </a:p>
      </dsp:txBody>
      <dsp:txXfrm>
        <a:off x="2558621" y="0"/>
        <a:ext cx="839489" cy="764411"/>
      </dsp:txXfrm>
    </dsp:sp>
    <dsp:sp modelId="{1D867415-FFFF-4DF2-8911-DDB20374E6AC}">
      <dsp:nvSpPr>
        <dsp:cNvPr id="0" name=""/>
        <dsp:cNvSpPr/>
      </dsp:nvSpPr>
      <dsp:spPr>
        <a:xfrm>
          <a:off x="3499525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3298800" y="200725"/>
        <a:ext cx="626817" cy="225366"/>
      </dsp:txXfrm>
    </dsp:sp>
    <dsp:sp modelId="{6C0CD32F-E385-469F-B49E-2023970DF501}">
      <dsp:nvSpPr>
        <dsp:cNvPr id="0" name=""/>
        <dsp:cNvSpPr/>
      </dsp:nvSpPr>
      <dsp:spPr>
        <a:xfrm rot="5400000">
          <a:off x="3448991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8B3A1B-172F-4A07-A50F-3B88E55C77BE}">
      <dsp:nvSpPr>
        <dsp:cNvPr id="0" name=""/>
        <dsp:cNvSpPr/>
      </dsp:nvSpPr>
      <dsp:spPr>
        <a:xfrm>
          <a:off x="372489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straight line</a:t>
          </a:r>
          <a:endParaRPr lang="en-US" sz="1600" kern="1200" dirty="0"/>
        </a:p>
      </dsp:txBody>
      <dsp:txXfrm>
        <a:off x="3724892" y="0"/>
        <a:ext cx="839489" cy="764411"/>
      </dsp:txXfrm>
    </dsp:sp>
    <dsp:sp modelId="{90D0569D-08BB-4A6D-9089-3E38AA9C56CC}">
      <dsp:nvSpPr>
        <dsp:cNvPr id="0" name=""/>
        <dsp:cNvSpPr/>
      </dsp:nvSpPr>
      <dsp:spPr>
        <a:xfrm>
          <a:off x="466579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4465070" y="200725"/>
        <a:ext cx="626817" cy="225366"/>
      </dsp:txXfrm>
    </dsp:sp>
    <dsp:sp modelId="{EA050A20-798D-4A95-A1A8-49AA1D6FB577}">
      <dsp:nvSpPr>
        <dsp:cNvPr id="0" name=""/>
        <dsp:cNvSpPr/>
      </dsp:nvSpPr>
      <dsp:spPr>
        <a:xfrm rot="5400000">
          <a:off x="4615262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08BEA8-F464-4DE2-BBE1-98314BA0AD04}">
      <dsp:nvSpPr>
        <dsp:cNvPr id="0" name=""/>
        <dsp:cNvSpPr/>
      </dsp:nvSpPr>
      <dsp:spPr>
        <a:xfrm>
          <a:off x="4891162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vertically opposite</a:t>
          </a:r>
          <a:endParaRPr lang="en-US" sz="1600" kern="1200" dirty="0"/>
        </a:p>
      </dsp:txBody>
      <dsp:txXfrm>
        <a:off x="4891162" y="0"/>
        <a:ext cx="839489" cy="764411"/>
      </dsp:txXfrm>
    </dsp:sp>
    <dsp:sp modelId="{D2295289-D727-486B-BC5F-A1036DD067D0}">
      <dsp:nvSpPr>
        <dsp:cNvPr id="0" name=""/>
        <dsp:cNvSpPr/>
      </dsp:nvSpPr>
      <dsp:spPr>
        <a:xfrm>
          <a:off x="5832066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kern="1200" dirty="0" smtClean="0"/>
            <a:t> </a:t>
          </a:r>
          <a:endParaRPr lang="en-US" sz="900" kern="1200" dirty="0"/>
        </a:p>
      </dsp:txBody>
      <dsp:txXfrm rot="16200000">
        <a:off x="5631341" y="200725"/>
        <a:ext cx="626817" cy="225366"/>
      </dsp:txXfrm>
    </dsp:sp>
    <dsp:sp modelId="{047727C6-420F-4982-A47C-46C4D126DD2A}">
      <dsp:nvSpPr>
        <dsp:cNvPr id="0" name=""/>
        <dsp:cNvSpPr/>
      </dsp:nvSpPr>
      <dsp:spPr>
        <a:xfrm rot="5400000">
          <a:off x="578153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C6B1F-4D15-41DB-91F5-9AAB84A93B44}">
      <dsp:nvSpPr>
        <dsp:cNvPr id="0" name=""/>
        <dsp:cNvSpPr/>
      </dsp:nvSpPr>
      <dsp:spPr>
        <a:xfrm>
          <a:off x="605743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equation</a:t>
          </a:r>
          <a:endParaRPr lang="en-US" sz="1600" kern="1200" dirty="0"/>
        </a:p>
      </dsp:txBody>
      <dsp:txXfrm>
        <a:off x="6057433" y="0"/>
        <a:ext cx="839489" cy="764411"/>
      </dsp:txXfrm>
    </dsp:sp>
    <dsp:sp modelId="{31D15763-F2B3-4330-80CE-A810E0939842}">
      <dsp:nvSpPr>
        <dsp:cNvPr id="0" name=""/>
        <dsp:cNvSpPr/>
      </dsp:nvSpPr>
      <dsp:spPr>
        <a:xfrm>
          <a:off x="6998337" y="0"/>
          <a:ext cx="1126831" cy="76441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0861" rIns="40005" bIns="0" numCol="1" spcCol="1270" anchor="t" anchorCtr="0">
          <a:noAutofit/>
        </a:bodyPr>
        <a:lstStyle/>
        <a:p>
          <a:pPr lvl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 dirty="0"/>
        </a:p>
      </dsp:txBody>
      <dsp:txXfrm rot="16200000">
        <a:off x="6797612" y="200725"/>
        <a:ext cx="626817" cy="225366"/>
      </dsp:txXfrm>
    </dsp:sp>
    <dsp:sp modelId="{1EFAFF4C-3104-4EAE-998F-4CB220BBFDE0}">
      <dsp:nvSpPr>
        <dsp:cNvPr id="0" name=""/>
        <dsp:cNvSpPr/>
      </dsp:nvSpPr>
      <dsp:spPr>
        <a:xfrm rot="5400000">
          <a:off x="6947803" y="570780"/>
          <a:ext cx="112335" cy="169024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5B2BA-22D0-407E-8EB8-D4331D2CBC3E}">
      <dsp:nvSpPr>
        <dsp:cNvPr id="0" name=""/>
        <dsp:cNvSpPr/>
      </dsp:nvSpPr>
      <dsp:spPr>
        <a:xfrm>
          <a:off x="7223703" y="0"/>
          <a:ext cx="839489" cy="7644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degrees</a:t>
          </a:r>
          <a:endParaRPr lang="en-US" sz="1600" kern="1200" dirty="0"/>
        </a:p>
      </dsp:txBody>
      <dsp:txXfrm>
        <a:off x="7223703" y="0"/>
        <a:ext cx="839489" cy="7644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7646E-8811-423A-9C42-2CBFADA00A96}" type="datetimeFigureOut">
              <a:rPr lang="en-US" smtClean="0"/>
              <a:t>2/18/2016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60E59-1627-4404-ACC5-51C744AB0F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677E230-58DD-43ED-96A1-552DDAB53532}" type="datetimeFigureOut">
              <a:rPr lang="en-US" smtClean="0"/>
              <a:pPr/>
              <a:t>2/18/2016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41221E5-7225-48EB-A4EE-420E7BFCF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579384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1274663" y="5638800"/>
            <a:ext cx="304721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1218883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1218883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0" y="5638800"/>
            <a:ext cx="12188825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cxnSp>
        <p:nvCxnSpPr>
          <p:cNvPr id="13" name="Straight Connector 12"/>
          <p:cNvCxnSpPr/>
          <p:nvPr/>
        </p:nvCxnSpPr>
        <p:spPr bwMode="white">
          <a:xfrm>
            <a:off x="11573293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0" y="5643132"/>
            <a:ext cx="1216152" cy="1214868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cxnSp>
        <p:nvCxnSpPr>
          <p:cNvPr id="15" name="Straight Connector 14"/>
          <p:cNvCxnSpPr/>
          <p:nvPr/>
        </p:nvCxnSpPr>
        <p:spPr bwMode="white">
          <a:xfrm>
            <a:off x="1218884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white">
          <a:xfrm>
            <a:off x="0" y="5631204"/>
            <a:ext cx="18283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i"/>
          <p:cNvSpPr>
            <a:spLocks/>
          </p:cNvSpPr>
          <p:nvPr/>
        </p:nvSpPr>
        <p:spPr bwMode="white">
          <a:xfrm>
            <a:off x="276462" y="6032500"/>
            <a:ext cx="593189" cy="519176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2C6F8EA-316C-41DE-B9A4-EDCC3A85ED9A}" type="datetimeFigureOut">
              <a:rPr lang="en-US" smtClean="0"/>
              <a:pPr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C1BBB0-96F0-4077-A278-0F3FB5C104D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795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8553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1579384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11274663" y="5638800"/>
            <a:ext cx="304721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1216152" y="5638800"/>
            <a:ext cx="609441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0" y="5638800"/>
            <a:ext cx="12188825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cxnSp>
        <p:nvCxnSpPr>
          <p:cNvPr id="22" name="Straight Connector 21"/>
          <p:cNvCxnSpPr/>
          <p:nvPr/>
        </p:nvCxnSpPr>
        <p:spPr bwMode="white">
          <a:xfrm>
            <a:off x="11573293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0" y="5643132"/>
            <a:ext cx="1216152" cy="1214868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8" name="Pi"/>
          <p:cNvSpPr>
            <a:spLocks/>
          </p:cNvSpPr>
          <p:nvPr/>
        </p:nvSpPr>
        <p:spPr bwMode="white">
          <a:xfrm>
            <a:off x="276462" y="6032500"/>
            <a:ext cx="593189" cy="519176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cxnSp>
        <p:nvCxnSpPr>
          <p:cNvPr id="23" name="Straight Connector 22"/>
          <p:cNvCxnSpPr/>
          <p:nvPr/>
        </p:nvCxnSpPr>
        <p:spPr bwMode="white">
          <a:xfrm>
            <a:off x="1216152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11579384" y="0"/>
            <a:ext cx="609441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11274663" y="0"/>
            <a:ext cx="304721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1218883" y="0"/>
            <a:ext cx="609441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-2" y="0"/>
            <a:ext cx="1218883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0" y="0"/>
            <a:ext cx="12188825" cy="6096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cxnSp>
        <p:nvCxnSpPr>
          <p:cNvPr id="31" name="Straight Connector 30"/>
          <p:cNvCxnSpPr/>
          <p:nvPr/>
        </p:nvCxnSpPr>
        <p:spPr bwMode="white">
          <a:xfrm>
            <a:off x="11573293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0" y="0"/>
            <a:ext cx="1216152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cxnSp>
        <p:nvCxnSpPr>
          <p:cNvPr id="33" name="Straight Connector 32"/>
          <p:cNvCxnSpPr/>
          <p:nvPr/>
        </p:nvCxnSpPr>
        <p:spPr bwMode="white">
          <a:xfrm>
            <a:off x="1218884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2C6F8EA-316C-41DE-B9A4-EDCC3A85ED9A}" type="datetimeFigureOut">
              <a:rPr lang="en-US" smtClean="0"/>
              <a:pPr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C1BBB0-96F0-4077-A278-0F3FB5C104D3}" type="slidenum">
              <a:rPr/>
              <a:pPr/>
              <a:t>‹#›</a:t>
            </a:fld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anchor="b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3446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11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57349" y="1499616"/>
            <a:ext cx="4818888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57349" y="2514600"/>
            <a:ext cx="4818888" cy="36555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3835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635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6239" y="0"/>
            <a:ext cx="30472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cxnSp>
        <p:nvCxnSpPr>
          <p:cNvPr id="7" name="Straight Connector 6"/>
          <p:cNvCxnSpPr/>
          <p:nvPr/>
        </p:nvCxnSpPr>
        <p:spPr bwMode="white">
          <a:xfrm>
            <a:off x="617143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0969942" y="0"/>
            <a:ext cx="922621" cy="6858000"/>
          </a:xfrm>
          <a:prstGeom prst="rect">
            <a:avLst/>
          </a:prstGeom>
          <a:solidFill>
            <a:schemeClr val="accent1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1892563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C1BBB0-96F0-4077-A278-0F3FB5C104D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83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1792" y="0"/>
            <a:ext cx="414771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cxnSp>
        <p:nvCxnSpPr>
          <p:cNvPr id="10" name="Straight Connector 9"/>
          <p:cNvCxnSpPr/>
          <p:nvPr/>
        </p:nvCxnSpPr>
        <p:spPr bwMode="white">
          <a:xfrm>
            <a:off x="621792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white">
          <a:xfrm>
            <a:off x="1074240" y="381000"/>
            <a:ext cx="3293422" cy="1371600"/>
          </a:xfrm>
        </p:spPr>
        <p:txBody>
          <a:bodyPr anchor="b">
            <a:normAutofit/>
          </a:bodyPr>
          <a:lstStyle>
            <a:lvl1pPr algn="l">
              <a:defRPr sz="2800" b="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251" y="482600"/>
            <a:ext cx="6195986" cy="568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white">
          <a:xfrm>
            <a:off x="1074240" y="1828800"/>
            <a:ext cx="3293422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804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875530" y="0"/>
            <a:ext cx="7017034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240" y="381000"/>
            <a:ext cx="3293422" cy="1371600"/>
          </a:xfrm>
        </p:spPr>
        <p:txBody>
          <a:bodyPr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0251" y="482600"/>
            <a:ext cx="6195986" cy="5689600"/>
          </a:xfrm>
          <a:ln w="19050">
            <a:solidFill>
              <a:schemeClr val="bg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4240" y="1828800"/>
            <a:ext cx="3293422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  <p:cxnSp>
        <p:nvCxnSpPr>
          <p:cNvPr id="10" name="Straight Connector 9"/>
          <p:cNvCxnSpPr/>
          <p:nvPr/>
        </p:nvCxnSpPr>
        <p:spPr bwMode="white">
          <a:xfrm>
            <a:off x="11879867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390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408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17143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17143" y="736219"/>
            <a:ext cx="609441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1" name="Straight Connector 10"/>
          <p:cNvCxnSpPr/>
          <p:nvPr/>
        </p:nvCxnSpPr>
        <p:spPr bwMode="white">
          <a:xfrm>
            <a:off x="617143" y="7362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white">
          <a:xfrm>
            <a:off x="617143" y="13458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"/>
          <p:cNvSpPr>
            <a:spLocks/>
          </p:cNvSpPr>
          <p:nvPr/>
        </p:nvSpPr>
        <p:spPr bwMode="white">
          <a:xfrm rot="5400000">
            <a:off x="756095" y="898102"/>
            <a:ext cx="336023" cy="294097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cxnSp>
        <p:nvCxnSpPr>
          <p:cNvPr id="14" name="Straight Connector 13"/>
          <p:cNvCxnSpPr/>
          <p:nvPr/>
        </p:nvCxnSpPr>
        <p:spPr bwMode="white">
          <a:xfrm>
            <a:off x="617143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6F8EA-316C-41DE-B9A4-EDCC3A85ED9A}" type="datetimeFigureOut">
              <a:rPr lang="en-US" smtClean="0"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2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884104" y="0"/>
            <a:ext cx="304721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17143" y="0"/>
            <a:ext cx="60944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09441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17143" y="736219"/>
            <a:ext cx="609441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4" name="Straight Connector 13"/>
          <p:cNvCxnSpPr/>
          <p:nvPr/>
        </p:nvCxnSpPr>
        <p:spPr bwMode="white">
          <a:xfrm>
            <a:off x="617143" y="7362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white">
          <a:xfrm>
            <a:off x="617143" y="1345819"/>
            <a:ext cx="60944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"/>
          <p:cNvSpPr>
            <a:spLocks/>
          </p:cNvSpPr>
          <p:nvPr/>
        </p:nvSpPr>
        <p:spPr bwMode="white">
          <a:xfrm>
            <a:off x="756095" y="898102"/>
            <a:ext cx="336023" cy="294097"/>
          </a:xfrm>
          <a:custGeom>
            <a:avLst/>
            <a:gdLst>
              <a:gd name="T0" fmla="*/ 411 w 426"/>
              <a:gd name="T1" fmla="*/ 0 h 372"/>
              <a:gd name="T2" fmla="*/ 90 w 426"/>
              <a:gd name="T3" fmla="*/ 0 h 372"/>
              <a:gd name="T4" fmla="*/ 3 w 426"/>
              <a:gd name="T5" fmla="*/ 64 h 372"/>
              <a:gd name="T6" fmla="*/ 12 w 426"/>
              <a:gd name="T7" fmla="*/ 83 h 372"/>
              <a:gd name="T8" fmla="*/ 17 w 426"/>
              <a:gd name="T9" fmla="*/ 83 h 372"/>
              <a:gd name="T10" fmla="*/ 31 w 426"/>
              <a:gd name="T11" fmla="*/ 73 h 372"/>
              <a:gd name="T12" fmla="*/ 90 w 426"/>
              <a:gd name="T13" fmla="*/ 30 h 372"/>
              <a:gd name="T14" fmla="*/ 131 w 426"/>
              <a:gd name="T15" fmla="*/ 30 h 372"/>
              <a:gd name="T16" fmla="*/ 61 w 426"/>
              <a:gd name="T17" fmla="*/ 334 h 372"/>
              <a:gd name="T18" fmla="*/ 61 w 426"/>
              <a:gd name="T19" fmla="*/ 355 h 372"/>
              <a:gd name="T20" fmla="*/ 72 w 426"/>
              <a:gd name="T21" fmla="*/ 359 h 372"/>
              <a:gd name="T22" fmla="*/ 83 w 426"/>
              <a:gd name="T23" fmla="*/ 355 h 372"/>
              <a:gd name="T24" fmla="*/ 161 w 426"/>
              <a:gd name="T25" fmla="*/ 30 h 372"/>
              <a:gd name="T26" fmla="*/ 272 w 426"/>
              <a:gd name="T27" fmla="*/ 30 h 372"/>
              <a:gd name="T28" fmla="*/ 253 w 426"/>
              <a:gd name="T29" fmla="*/ 270 h 372"/>
              <a:gd name="T30" fmla="*/ 277 w 426"/>
              <a:gd name="T31" fmla="*/ 355 h 372"/>
              <a:gd name="T32" fmla="*/ 322 w 426"/>
              <a:gd name="T33" fmla="*/ 372 h 372"/>
              <a:gd name="T34" fmla="*/ 335 w 426"/>
              <a:gd name="T35" fmla="*/ 371 h 372"/>
              <a:gd name="T36" fmla="*/ 417 w 426"/>
              <a:gd name="T37" fmla="*/ 280 h 372"/>
              <a:gd name="T38" fmla="*/ 406 w 426"/>
              <a:gd name="T39" fmla="*/ 262 h 372"/>
              <a:gd name="T40" fmla="*/ 388 w 426"/>
              <a:gd name="T41" fmla="*/ 273 h 372"/>
              <a:gd name="T42" fmla="*/ 331 w 426"/>
              <a:gd name="T43" fmla="*/ 341 h 372"/>
              <a:gd name="T44" fmla="*/ 298 w 426"/>
              <a:gd name="T45" fmla="*/ 333 h 372"/>
              <a:gd name="T46" fmla="*/ 283 w 426"/>
              <a:gd name="T47" fmla="*/ 272 h 372"/>
              <a:gd name="T48" fmla="*/ 302 w 426"/>
              <a:gd name="T49" fmla="*/ 30 h 372"/>
              <a:gd name="T50" fmla="*/ 411 w 426"/>
              <a:gd name="T51" fmla="*/ 30 h 372"/>
              <a:gd name="T52" fmla="*/ 426 w 426"/>
              <a:gd name="T53" fmla="*/ 15 h 372"/>
              <a:gd name="T54" fmla="*/ 411 w 426"/>
              <a:gd name="T55" fmla="*/ 0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cxnSp>
        <p:nvCxnSpPr>
          <p:cNvPr id="16" name="Straight Connector 15"/>
          <p:cNvCxnSpPr/>
          <p:nvPr/>
        </p:nvCxnSpPr>
        <p:spPr bwMode="white">
          <a:xfrm>
            <a:off x="617143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80250" y="635635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C2C6F8EA-316C-41DE-B9A4-EDCC3A85ED9A}" type="datetimeFigureOut">
              <a:rPr lang="en-US" smtClean="0"/>
              <a:pPr/>
              <a:t>2/18/2016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5933" y="635635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6796" y="635635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7DC1BBB0-96F0-4077-A278-0F3FB5C104D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432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Data" Target="../diagrams/data5.xml"/><Relationship Id="rId18" Type="http://schemas.openxmlformats.org/officeDocument/2006/relationships/image" Target="../media/image6.jpeg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image" Target="../media/image2.jpeg"/><Relationship Id="rId17" Type="http://schemas.microsoft.com/office/2007/relationships/diagramDrawing" Target="../diagrams/drawing5.xml"/><Relationship Id="rId2" Type="http://schemas.openxmlformats.org/officeDocument/2006/relationships/diagramData" Target="../diagrams/data3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QuickStyle" Target="../diagrams/quickStyle5.xml"/><Relationship Id="rId10" Type="http://schemas.openxmlformats.org/officeDocument/2006/relationships/diagramColors" Target="../diagrams/colors4.xml"/><Relationship Id="rId19" Type="http://schemas.openxmlformats.org/officeDocument/2006/relationships/image" Target="../media/image1.jpeg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Layout" Target="../diagrams/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3" Type="http://schemas.openxmlformats.org/officeDocument/2006/relationships/diagramLayout" Target="../diagrams/layout6.xml"/><Relationship Id="rId21" Type="http://schemas.openxmlformats.org/officeDocument/2006/relationships/diagramColors" Target="../diagrams/colors8.xml"/><Relationship Id="rId7" Type="http://schemas.openxmlformats.org/officeDocument/2006/relationships/diagramData" Target="../diagrams/data7.xml"/><Relationship Id="rId12" Type="http://schemas.openxmlformats.org/officeDocument/2006/relationships/image" Target="../media/image2.jpeg"/><Relationship Id="rId17" Type="http://schemas.microsoft.com/office/2007/relationships/diagramDrawing" Target="../diagrams/drawing8.xml"/><Relationship Id="rId2" Type="http://schemas.openxmlformats.org/officeDocument/2006/relationships/diagramData" Target="../diagrams/data6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QuickStyle" Target="../diagrams/quickStyle8.xml"/><Relationship Id="rId23" Type="http://schemas.openxmlformats.org/officeDocument/2006/relationships/image" Target="../media/image1.jpeg"/><Relationship Id="rId10" Type="http://schemas.openxmlformats.org/officeDocument/2006/relationships/diagramColors" Target="../diagrams/colors7.xml"/><Relationship Id="rId19" Type="http://schemas.openxmlformats.org/officeDocument/2006/relationships/diagramLayout" Target="../diagrams/layout8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Layout" Target="../diagrams/layout8.xml"/><Relationship Id="rId2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13" Type="http://schemas.openxmlformats.org/officeDocument/2006/relationships/image" Target="../media/image8.png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1.xml"/><Relationship Id="rId12" Type="http://schemas.openxmlformats.org/officeDocument/2006/relationships/image" Target="../media/image2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5" Type="http://schemas.openxmlformats.org/officeDocument/2006/relationships/image" Target="../media/image1.jpeg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Relationship Id="rId1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image" Target="../media/image9.png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3.xml"/><Relationship Id="rId12" Type="http://schemas.openxmlformats.org/officeDocument/2006/relationships/image" Target="../media/image2.jpe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image" Target="../media/image1.jpeg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13" Type="http://schemas.openxmlformats.org/officeDocument/2006/relationships/image" Target="../media/image10.png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5.xml"/><Relationship Id="rId12" Type="http://schemas.openxmlformats.org/officeDocument/2006/relationships/image" Target="../media/image2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5" Type="http://schemas.openxmlformats.org/officeDocument/2006/relationships/image" Target="../media/image1.jpeg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Relationship Id="rId1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13" Type="http://schemas.openxmlformats.org/officeDocument/2006/relationships/image" Target="../media/image2.jpeg"/><Relationship Id="rId18" Type="http://schemas.openxmlformats.org/officeDocument/2006/relationships/image" Target="../media/image15.png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7.xml"/><Relationship Id="rId12" Type="http://schemas.openxmlformats.org/officeDocument/2006/relationships/image" Target="../media/image11.png"/><Relationship Id="rId17" Type="http://schemas.openxmlformats.org/officeDocument/2006/relationships/image" Target="../media/image61.png"/><Relationship Id="rId2" Type="http://schemas.openxmlformats.org/officeDocument/2006/relationships/diagramData" Target="../diagrams/data16.xml"/><Relationship Id="rId16" Type="http://schemas.openxmlformats.org/officeDocument/2006/relationships/image" Target="../media/image6.png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5" Type="http://schemas.openxmlformats.org/officeDocument/2006/relationships/image" Target="../media/image13.png"/><Relationship Id="rId10" Type="http://schemas.openxmlformats.org/officeDocument/2006/relationships/diagramColors" Target="../diagrams/colors16.xml"/><Relationship Id="rId19" Type="http://schemas.openxmlformats.org/officeDocument/2006/relationships/image" Target="../media/image6.jpeg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Relationship Id="rId1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image" Target="../media/image2.jpeg"/><Relationship Id="rId18" Type="http://schemas.openxmlformats.org/officeDocument/2006/relationships/image" Target="../media/image21.png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9.xml"/><Relationship Id="rId12" Type="http://schemas.openxmlformats.org/officeDocument/2006/relationships/image" Target="../media/image7.png"/><Relationship Id="rId17" Type="http://schemas.openxmlformats.org/officeDocument/2006/relationships/image" Target="../media/image20.png"/><Relationship Id="rId2" Type="http://schemas.openxmlformats.org/officeDocument/2006/relationships/diagramData" Target="../diagrams/data18.xml"/><Relationship Id="rId16" Type="http://schemas.openxmlformats.org/officeDocument/2006/relationships/image" Target="../media/image19.png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5" Type="http://schemas.openxmlformats.org/officeDocument/2006/relationships/image" Target="../media/image18.png"/><Relationship Id="rId10" Type="http://schemas.openxmlformats.org/officeDocument/2006/relationships/diagramColors" Target="../diagrams/colors18.xml"/><Relationship Id="rId19" Type="http://schemas.openxmlformats.org/officeDocument/2006/relationships/image" Target="../media/image6.jpeg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image" Target="../media/image2.jpeg"/><Relationship Id="rId18" Type="http://schemas.openxmlformats.org/officeDocument/2006/relationships/image" Target="../media/image8.emf"/><Relationship Id="rId3" Type="http://schemas.openxmlformats.org/officeDocument/2006/relationships/diagramData" Target="../diagrams/data20.xml"/><Relationship Id="rId7" Type="http://schemas.microsoft.com/office/2007/relationships/diagramDrawing" Target="../diagrams/drawing19.xml"/><Relationship Id="rId12" Type="http://schemas.microsoft.com/office/2007/relationships/diagramDrawing" Target="../diagrams/drawing20.xml"/><Relationship Id="rId1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.emf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9.xml"/><Relationship Id="rId11" Type="http://schemas.openxmlformats.org/officeDocument/2006/relationships/diagramColors" Target="../diagrams/colors20.xml"/><Relationship Id="rId5" Type="http://schemas.openxmlformats.org/officeDocument/2006/relationships/diagramQuickStyle" Target="../diagrams/quickStyle19.xml"/><Relationship Id="rId15" Type="http://schemas.openxmlformats.org/officeDocument/2006/relationships/oleObject" Target="../embeddings/oleObject1.bin"/><Relationship Id="rId10" Type="http://schemas.openxmlformats.org/officeDocument/2006/relationships/diagramQuickStyle" Target="../diagrams/quickStyle20.xml"/><Relationship Id="rId19" Type="http://schemas.openxmlformats.org/officeDocument/2006/relationships/image" Target="../media/image1.jpeg"/><Relationship Id="rId4" Type="http://schemas.openxmlformats.org/officeDocument/2006/relationships/diagramLayout" Target="../diagrams/layout19.xml"/><Relationship Id="rId9" Type="http://schemas.openxmlformats.org/officeDocument/2006/relationships/diagramLayout" Target="../diagrams/layout20.xml"/><Relationship Id="rId1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13" Type="http://schemas.openxmlformats.org/officeDocument/2006/relationships/image" Target="../media/image6.jpeg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3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5" Type="http://schemas.openxmlformats.org/officeDocument/2006/relationships/image" Target="../media/image10.tmp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Relationship Id="rId14" Type="http://schemas.openxmlformats.org/officeDocument/2006/relationships/image" Target="../media/image9.tm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13" Type="http://schemas.openxmlformats.org/officeDocument/2006/relationships/image" Target="../media/image6.jpeg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5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5" Type="http://schemas.openxmlformats.org/officeDocument/2006/relationships/image" Target="../media/image1.jpeg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Relationship Id="rId1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6.xml"/><Relationship Id="rId13" Type="http://schemas.openxmlformats.org/officeDocument/2006/relationships/image" Target="../media/image6.jpeg"/><Relationship Id="rId3" Type="http://schemas.openxmlformats.org/officeDocument/2006/relationships/diagramLayout" Target="../diagrams/layout25.xml"/><Relationship Id="rId7" Type="http://schemas.openxmlformats.org/officeDocument/2006/relationships/diagramData" Target="../diagrams/data27.xml"/><Relationship Id="rId12" Type="http://schemas.openxmlformats.org/officeDocument/2006/relationships/image" Target="../media/image2.jpeg"/><Relationship Id="rId2" Type="http://schemas.openxmlformats.org/officeDocument/2006/relationships/diagramData" Target="../diagrams/data2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5.xml"/><Relationship Id="rId11" Type="http://schemas.microsoft.com/office/2007/relationships/diagramDrawing" Target="../diagrams/drawing26.xml"/><Relationship Id="rId5" Type="http://schemas.openxmlformats.org/officeDocument/2006/relationships/diagramColors" Target="../diagrams/colors25.xml"/><Relationship Id="rId15" Type="http://schemas.openxmlformats.org/officeDocument/2006/relationships/image" Target="../media/image22.png"/><Relationship Id="rId10" Type="http://schemas.openxmlformats.org/officeDocument/2006/relationships/diagramColors" Target="../diagrams/colors26.xml"/><Relationship Id="rId4" Type="http://schemas.openxmlformats.org/officeDocument/2006/relationships/diagramQuickStyle" Target="../diagrams/quickStyle25.xml"/><Relationship Id="rId9" Type="http://schemas.openxmlformats.org/officeDocument/2006/relationships/diagramQuickStyle" Target="../diagrams/quickStyle26.xm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8669" y="836712"/>
            <a:ext cx="8329031" cy="1656185"/>
          </a:xfrm>
        </p:spPr>
        <p:txBody>
          <a:bodyPr/>
          <a:lstStyle/>
          <a:p>
            <a:r>
              <a:rPr lang="en-US" dirty="0"/>
              <a:t>Calculating </a:t>
            </a:r>
            <a:r>
              <a:rPr lang="en-US" dirty="0" smtClean="0"/>
              <a:t>Angles 1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845940" y="0"/>
            <a:ext cx="4536504" cy="648072"/>
          </a:xfrm>
        </p:spPr>
        <p:txBody>
          <a:bodyPr/>
          <a:lstStyle/>
          <a:p>
            <a:fld id="{48FE86CF-9408-4FC4-87B6-37C5956744EF}" type="datetime2">
              <a:rPr lang="en-US" sz="2400" cap="none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cap="none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7935869"/>
              </p:ext>
            </p:extLst>
          </p:nvPr>
        </p:nvGraphicFramePr>
        <p:xfrm>
          <a:off x="2031471" y="2681536"/>
          <a:ext cx="9607557" cy="2835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301818612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0676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701456D-43C2-4D3C-985A-7DA7A6675E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E701456D-43C2-4D3C-985A-7DA7A6675E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E701456D-43C2-4D3C-985A-7DA7A6675E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dgm id="{E701456D-43C2-4D3C-985A-7DA7A6675E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1D5F0FE-2333-4EDB-965E-A3AC1976D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graphicEl>
                                              <a:dgm id="{C1D5F0FE-2333-4EDB-965E-A3AC1976DD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graphicEl>
                                              <a:dgm id="{C1D5F0FE-2333-4EDB-965E-A3AC1976D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dgm id="{C1D5F0FE-2333-4EDB-965E-A3AC1976D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2D48BF8-FD0D-4454-B6EC-99B028BF2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graphicEl>
                                              <a:dgm id="{92D48BF8-FD0D-4454-B6EC-99B028BF2B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graphicEl>
                                              <a:dgm id="{92D48BF8-FD0D-4454-B6EC-99B028BF2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graphicEl>
                                              <a:dgm id="{92D48BF8-FD0D-4454-B6EC-99B028BF2B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8C67FAC-D69D-4E9B-A513-6FBB414C2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graphicEl>
                                              <a:dgm id="{58C67FAC-D69D-4E9B-A513-6FBB414C20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graphicEl>
                                              <a:dgm id="{58C67FAC-D69D-4E9B-A513-6FBB414C2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graphicEl>
                                              <a:dgm id="{58C67FAC-D69D-4E9B-A513-6FBB414C2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CC89B9E-55F4-4D89-970A-F81AA87D85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graphicEl>
                                              <a:dgm id="{6CC89B9E-55F4-4D89-970A-F81AA87D85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graphicEl>
                                              <a:dgm id="{6CC89B9E-55F4-4D89-970A-F81AA87D85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graphicEl>
                                              <a:dgm id="{6CC89B9E-55F4-4D89-970A-F81AA87D85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F35571-DD32-46BF-9088-641E33B52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graphicEl>
                                              <a:dgm id="{E9F35571-DD32-46BF-9088-641E33B52A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graphicEl>
                                              <a:dgm id="{E9F35571-DD32-46BF-9088-641E33B52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graphicEl>
                                              <a:dgm id="{E9F35571-DD32-46BF-9088-641E33B52A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DFDF4EB-585B-403D-808B-0AFAD7B86D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>
                                            <p:graphicEl>
                                              <a:dgm id="{ADFDF4EB-585B-403D-808B-0AFAD7B86D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>
                                            <p:graphicEl>
                                              <a:dgm id="{ADFDF4EB-585B-403D-808B-0AFAD7B86D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graphicEl>
                                              <a:dgm id="{ADFDF4EB-585B-403D-808B-0AFAD7B86D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84395D3-64C7-4A68-B66F-60B36FCD9A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graphicEl>
                                              <a:dgm id="{B84395D3-64C7-4A68-B66F-60B36FCD9A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graphicEl>
                                              <a:dgm id="{B84395D3-64C7-4A68-B66F-60B36FCD9A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graphicEl>
                                              <a:dgm id="{B84395D3-64C7-4A68-B66F-60B36FCD9A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852216451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59428390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38028" y="913926"/>
            <a:ext cx="1411669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dirty="0" smtClean="0">
                <a:latin typeface="+mj-lt"/>
              </a:rPr>
              <a:t>Starter Task</a:t>
            </a:r>
            <a:endParaRPr lang="en-GB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88409" y="4989387"/>
            <a:ext cx="6340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/>
              <a:t>What angle facts have you used to answer these questions?</a:t>
            </a:r>
            <a:endParaRPr lang="en-GB" i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261535287"/>
              </p:ext>
            </p:extLst>
          </p:nvPr>
        </p:nvGraphicFramePr>
        <p:xfrm>
          <a:off x="2644288" y="1552731"/>
          <a:ext cx="9354779" cy="3484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18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5603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858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0666436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391044719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38028" y="913926"/>
            <a:ext cx="1069524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dirty="0" smtClean="0">
                <a:latin typeface="+mj-lt"/>
              </a:rPr>
              <a:t>Answers</a:t>
            </a:r>
            <a:endParaRPr lang="en-GB" dirty="0"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788409" y="4989387"/>
            <a:ext cx="6340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/>
              <a:t>What angle facts have you used to answer these questions?</a:t>
            </a:r>
            <a:endParaRPr lang="en-GB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Diagram 11"/>
              <p:cNvGraphicFramePr/>
              <p:nvPr>
                <p:extLst>
                  <p:ext uri="{D42A27DB-BD31-4B8C-83A1-F6EECF244321}">
                    <p14:modId xmlns:p14="http://schemas.microsoft.com/office/powerpoint/2010/main" val="1114838473"/>
                  </p:ext>
                </p:extLst>
              </p:nvPr>
            </p:nvGraphicFramePr>
            <p:xfrm>
              <a:off x="2644288" y="1552731"/>
              <a:ext cx="9354779" cy="3484703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3" r:lo="rId14" r:qs="rId15" r:cs="rId16"/>
              </a:graphicData>
            </a:graphic>
          </p:graphicFrame>
        </mc:Choice>
        <mc:Fallback xmlns="">
          <p:graphicFrame>
            <p:nvGraphicFramePr>
              <p:cNvPr id="12" name="Diagram 11"/>
              <p:cNvGraphicFramePr/>
              <p:nvPr>
                <p:extLst>
                  <p:ext uri="{D42A27DB-BD31-4B8C-83A1-F6EECF244321}">
                    <p14:modId xmlns:p14="http://schemas.microsoft.com/office/powerpoint/2010/main" val="1114838473"/>
                  </p:ext>
                </p:extLst>
              </p:nvPr>
            </p:nvGraphicFramePr>
            <p:xfrm>
              <a:off x="2644288" y="1552731"/>
              <a:ext cx="9354779" cy="3484703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8" r:lo="rId19" r:qs="rId20" r:cs="rId21"/>
              </a:graphicData>
            </a:graphic>
          </p:graphicFrame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0133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9901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20121252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878313223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174292" y="692696"/>
            <a:ext cx="2416302" cy="923330"/>
          </a:xfrm>
          <a:prstGeom prst="rect">
            <a:avLst/>
          </a:prstGeom>
          <a:solidFill>
            <a:schemeClr val="accent4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FACTS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644361" y="2974752"/>
            <a:ext cx="1476163" cy="2052228"/>
            <a:chOff x="6166420" y="3176972"/>
            <a:chExt cx="1368152" cy="2052228"/>
          </a:xfrm>
        </p:grpSpPr>
        <p:sp>
          <p:nvSpPr>
            <p:cNvPr id="17" name="Rectangle 16"/>
            <p:cNvSpPr/>
            <p:nvPr/>
          </p:nvSpPr>
          <p:spPr>
            <a:xfrm>
              <a:off x="6166420" y="3176972"/>
              <a:ext cx="1368152" cy="20522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Pie 12"/>
            <p:cNvSpPr/>
            <p:nvPr/>
          </p:nvSpPr>
          <p:spPr>
            <a:xfrm rot="5400000">
              <a:off x="6232387" y="3644998"/>
              <a:ext cx="1223962" cy="1152525"/>
            </a:xfrm>
            <a:prstGeom prst="pie">
              <a:avLst>
                <a:gd name="adj1" fmla="val 10785529"/>
                <a:gd name="adj2" fmla="val 1076316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flipH="1" flipV="1">
              <a:off x="6844370" y="3176972"/>
              <a:ext cx="6015" cy="1080009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 rot="16200000">
              <a:off x="6772932" y="4149823"/>
              <a:ext cx="142875" cy="142875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334326" y="2050456"/>
                <a:ext cx="409599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There are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360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dirty="0"/>
                  <a:t> in a full turn at a point.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4326" y="2050456"/>
                <a:ext cx="4095993" cy="369332"/>
              </a:xfrm>
              <a:prstGeom prst="rect">
                <a:avLst/>
              </a:prstGeom>
              <a:blipFill>
                <a:blip r:embed="rId13"/>
                <a:stretch>
                  <a:fillRect l="-1190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7020" y="5659415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8889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51879238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26828458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174292" y="692696"/>
            <a:ext cx="2416302" cy="923330"/>
          </a:xfrm>
          <a:prstGeom prst="rect">
            <a:avLst/>
          </a:prstGeom>
          <a:solidFill>
            <a:schemeClr val="accent4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FACTS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662666" y="1948728"/>
                <a:ext cx="54393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 smtClean="0"/>
                  <a:t>There are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80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dirty="0"/>
                  <a:t> in a </a:t>
                </a:r>
                <a:r>
                  <a:rPr lang="en-GB" dirty="0" smtClean="0"/>
                  <a:t>half </a:t>
                </a:r>
                <a:r>
                  <a:rPr lang="en-GB" dirty="0"/>
                  <a:t>turn </a:t>
                </a:r>
                <a:r>
                  <a:rPr lang="en-GB" dirty="0" smtClean="0"/>
                  <a:t>creating a straight line.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2666" y="1948728"/>
                <a:ext cx="5439310" cy="369332"/>
              </a:xfrm>
              <a:prstGeom prst="rect">
                <a:avLst/>
              </a:prstGeom>
              <a:blipFill>
                <a:blip r:embed="rId13"/>
                <a:stretch>
                  <a:fillRect l="-1009" t="-10000" r="-112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/>
          <p:cNvGrpSpPr/>
          <p:nvPr/>
        </p:nvGrpSpPr>
        <p:grpSpPr>
          <a:xfrm rot="5400000">
            <a:off x="5121846" y="3119162"/>
            <a:ext cx="2520950" cy="1584151"/>
            <a:chOff x="3130550" y="2924969"/>
            <a:chExt cx="2520950" cy="1584151"/>
          </a:xfrm>
        </p:grpSpPr>
        <p:sp>
          <p:nvSpPr>
            <p:cNvPr id="20" name="Rectangle 19"/>
            <p:cNvSpPr/>
            <p:nvPr/>
          </p:nvSpPr>
          <p:spPr>
            <a:xfrm>
              <a:off x="3130550" y="2924969"/>
              <a:ext cx="2520950" cy="15841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Pie 20"/>
            <p:cNvSpPr/>
            <p:nvPr/>
          </p:nvSpPr>
          <p:spPr>
            <a:xfrm rot="10800000">
              <a:off x="3706812" y="3140781"/>
              <a:ext cx="1223962" cy="1152525"/>
            </a:xfrm>
            <a:prstGeom prst="pie">
              <a:avLst>
                <a:gd name="adj1" fmla="val 21553554"/>
                <a:gd name="adj2" fmla="val 1076316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3130550" y="3717009"/>
              <a:ext cx="2520950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>
            <a:xfrm>
              <a:off x="4246562" y="3644778"/>
              <a:ext cx="144463" cy="144463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644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4913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33245750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58733209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5174292" y="692696"/>
            <a:ext cx="2416302" cy="923330"/>
          </a:xfrm>
          <a:prstGeom prst="rect">
            <a:avLst/>
          </a:prstGeom>
          <a:solidFill>
            <a:schemeClr val="accent4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FACTS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598668" y="1844824"/>
                <a:ext cx="55675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 smtClean="0"/>
                  <a:t>There are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9</m:t>
                    </m:r>
                    <m:r>
                      <a:rPr lang="en-GB" b="0" i="1" dirty="0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dirty="0"/>
                  <a:t> in a </a:t>
                </a:r>
                <a:r>
                  <a:rPr lang="en-GB" dirty="0" smtClean="0"/>
                  <a:t>quarter </a:t>
                </a:r>
                <a:r>
                  <a:rPr lang="en-GB" dirty="0"/>
                  <a:t>turn </a:t>
                </a:r>
                <a:r>
                  <a:rPr lang="en-GB" dirty="0" smtClean="0"/>
                  <a:t>creating a right angle.</a:t>
                </a:r>
                <a:endParaRPr lang="en-GB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668" y="1844824"/>
                <a:ext cx="5567550" cy="369332"/>
              </a:xfrm>
              <a:prstGeom prst="rect">
                <a:avLst/>
              </a:prstGeom>
              <a:blipFill>
                <a:blip r:embed="rId13"/>
                <a:stretch>
                  <a:fillRect l="-875" t="-10000" r="-109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/>
          <p:nvPr/>
        </p:nvGrpSpPr>
        <p:grpSpPr>
          <a:xfrm>
            <a:off x="4510236" y="2255054"/>
            <a:ext cx="3600399" cy="3262178"/>
            <a:chOff x="4510236" y="2255054"/>
            <a:chExt cx="3600399" cy="3262178"/>
          </a:xfrm>
        </p:grpSpPr>
        <p:sp>
          <p:nvSpPr>
            <p:cNvPr id="15" name="Rectangle 14"/>
            <p:cNvSpPr/>
            <p:nvPr/>
          </p:nvSpPr>
          <p:spPr>
            <a:xfrm>
              <a:off x="4510236" y="2255054"/>
              <a:ext cx="3600399" cy="32621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Pie 16"/>
            <p:cNvSpPr/>
            <p:nvPr/>
          </p:nvSpPr>
          <p:spPr>
            <a:xfrm rot="10800000">
              <a:off x="5734011" y="3370570"/>
              <a:ext cx="1153840" cy="1080492"/>
            </a:xfrm>
            <a:prstGeom prst="pie">
              <a:avLst>
                <a:gd name="adj1" fmla="val 5361930"/>
                <a:gd name="adj2" fmla="val 1076316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18" name="Straight Connector 17"/>
            <p:cNvCxnSpPr/>
            <p:nvPr/>
          </p:nvCxnSpPr>
          <p:spPr>
            <a:xfrm rot="5400000">
              <a:off x="5483049" y="3082936"/>
              <a:ext cx="1655763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6310931" y="3910816"/>
              <a:ext cx="1799704" cy="1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6237906" y="3839379"/>
              <a:ext cx="144463" cy="142875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44243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072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24801915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244504356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183274" y="868070"/>
                <a:ext cx="355046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Calculate the </a:t>
                </a:r>
                <a:r>
                  <a:rPr lang="en-GB" dirty="0" smtClean="0"/>
                  <a:t>size of angle </a:t>
                </a:r>
                <a:r>
                  <a:rPr lang="en-GB" dirty="0"/>
                  <a:t>of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274" y="868070"/>
                <a:ext cx="3550468" cy="369332"/>
              </a:xfrm>
              <a:prstGeom prst="rect">
                <a:avLst/>
              </a:prstGeom>
              <a:blipFill>
                <a:blip r:embed="rId12"/>
                <a:stretch>
                  <a:fillRect l="-1372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047909" y="914236"/>
            <a:ext cx="2492991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Example 1: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grpSp>
        <p:nvGrpSpPr>
          <p:cNvPr id="56" name="Group 55"/>
          <p:cNvGrpSpPr/>
          <p:nvPr/>
        </p:nvGrpSpPr>
        <p:grpSpPr>
          <a:xfrm>
            <a:off x="5122564" y="1412775"/>
            <a:ext cx="3671888" cy="2449512"/>
            <a:chOff x="971550" y="3068638"/>
            <a:chExt cx="3671888" cy="2449512"/>
          </a:xfrm>
        </p:grpSpPr>
        <p:sp>
          <p:nvSpPr>
            <p:cNvPr id="60" name="Rectangle 59"/>
            <p:cNvSpPr/>
            <p:nvPr/>
          </p:nvSpPr>
          <p:spPr>
            <a:xfrm rot="2090953">
              <a:off x="2474913" y="4448175"/>
              <a:ext cx="417512" cy="40322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" name="Pie 60"/>
            <p:cNvSpPr/>
            <p:nvPr/>
          </p:nvSpPr>
          <p:spPr>
            <a:xfrm rot="10800000">
              <a:off x="2124075" y="4365625"/>
              <a:ext cx="1223963" cy="1152525"/>
            </a:xfrm>
            <a:prstGeom prst="pie">
              <a:avLst>
                <a:gd name="adj1" fmla="val 21566337"/>
                <a:gd name="adj2" fmla="val 2154843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2" name="Pie 61"/>
            <p:cNvSpPr/>
            <p:nvPr/>
          </p:nvSpPr>
          <p:spPr>
            <a:xfrm rot="10800000">
              <a:off x="2124075" y="4364038"/>
              <a:ext cx="1223963" cy="1152525"/>
            </a:xfrm>
            <a:prstGeom prst="pie">
              <a:avLst>
                <a:gd name="adj1" fmla="val 7224208"/>
                <a:gd name="adj2" fmla="val 1076316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63" name="Straight Connector 62"/>
            <p:cNvCxnSpPr/>
            <p:nvPr/>
          </p:nvCxnSpPr>
          <p:spPr>
            <a:xfrm rot="5400000">
              <a:off x="2375694" y="3391694"/>
              <a:ext cx="1871662" cy="122555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2698750" y="4940300"/>
              <a:ext cx="194468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65" name="Oval 64"/>
            <p:cNvSpPr/>
            <p:nvPr/>
          </p:nvSpPr>
          <p:spPr>
            <a:xfrm>
              <a:off x="2627313" y="4868863"/>
              <a:ext cx="144462" cy="14446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cxnSp>
          <p:nvCxnSpPr>
            <p:cNvPr id="66" name="Straight Connector 65"/>
            <p:cNvCxnSpPr/>
            <p:nvPr/>
          </p:nvCxnSpPr>
          <p:spPr>
            <a:xfrm rot="10800000">
              <a:off x="971550" y="4941888"/>
              <a:ext cx="1800225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/>
                <p:cNvSpPr txBox="1"/>
                <p:nvPr/>
              </p:nvSpPr>
              <p:spPr>
                <a:xfrm>
                  <a:off x="1403350" y="4513856"/>
                  <a:ext cx="936625" cy="392993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00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42</m:t>
                        </m:r>
                        <m:r>
                          <a:rPr lang="en-GB" sz="2000" i="1" baseline="3000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charset="0"/>
                          </a:rPr>
                          <m:t>°</m:t>
                        </m:r>
                      </m:oMath>
                    </m:oMathPara>
                  </a14:m>
                  <a:endParaRPr lang="en-GB" sz="2000" baseline="30000" dirty="0">
                    <a:cs typeface="Arial" charset="0"/>
                  </a:endParaRPr>
                </a:p>
              </p:txBody>
            </p:sp>
          </mc:Choice>
          <mc:Fallback xmlns="">
            <p:sp>
              <p:nvSpPr>
                <p:cNvPr id="67" name="TextBox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03350" y="4513856"/>
                  <a:ext cx="936625" cy="392993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3311525" y="4301332"/>
                  <a:ext cx="400467" cy="46196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40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𝑏</m:t>
                        </m:r>
                      </m:oMath>
                    </m:oMathPara>
                  </a14:m>
                  <a:endParaRPr lang="en-GB" sz="2400" baseline="30000" dirty="0">
                    <a:latin typeface="+mn-lt"/>
                    <a:cs typeface="Arial" charset="0"/>
                  </a:endParaRPr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11525" y="4301332"/>
                  <a:ext cx="400467" cy="461963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9" name="Straight Connector 68"/>
            <p:cNvCxnSpPr/>
            <p:nvPr/>
          </p:nvCxnSpPr>
          <p:spPr>
            <a:xfrm>
              <a:off x="1331913" y="3860800"/>
              <a:ext cx="1368425" cy="107950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4941154" y="3461443"/>
                <a:ext cx="3817219" cy="400050"/>
              </a:xfrm>
              <a:prstGeom prst="rect">
                <a:avLst/>
              </a:prstGeom>
              <a:effectLst>
                <a:softEdge rad="127000"/>
              </a:effectLst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GB" sz="2000" dirty="0"/>
                  <a:t>There are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180</m:t>
                    </m:r>
                    <m:r>
                      <a:rPr lang="en-GB" sz="2000" i="1" baseline="3000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000" dirty="0"/>
                  <a:t> on a straight line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1154" y="3461443"/>
                <a:ext cx="3817219" cy="400050"/>
              </a:xfrm>
              <a:prstGeom prst="rect">
                <a:avLst/>
              </a:prstGeom>
              <a:blipFill>
                <a:blip r:embed="rId16"/>
                <a:stretch>
                  <a:fillRect l="-1754" t="-7576" r="-478" b="-27273"/>
                </a:stretch>
              </a:blipFill>
              <a:effectLst>
                <a:softEdge rad="127000"/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4958581" y="4049756"/>
                <a:ext cx="3999853" cy="10601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cs typeface="Arial" charset="0"/>
                        </a:rPr>
                        <m:t>𝑏</m:t>
                      </m:r>
                      <m:r>
                        <a:rPr lang="en-GB" sz="240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= 180° – 90° – 42°</m:t>
                      </m:r>
                    </m:oMath>
                  </m:oMathPara>
                </a14:m>
                <a:endParaRPr lang="en-GB" sz="2400" baseline="30000" dirty="0" smtClean="0">
                  <a:latin typeface="+mn-lt"/>
                  <a:cs typeface="Arial" charset="0"/>
                </a:endParaRPr>
              </a:p>
              <a:p>
                <a:pPr algn="just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400" i="1" dirty="0">
                          <a:latin typeface="Cambria Math" panose="02040503050406030204" pitchFamily="18" charset="0"/>
                          <a:cs typeface="Arial" charset="0"/>
                        </a:rPr>
                        <m:t>𝑏</m:t>
                      </m:r>
                      <m:r>
                        <a:rPr lang="en-GB" sz="2400" i="1" dirty="0">
                          <a:latin typeface="Cambria Math" panose="02040503050406030204" pitchFamily="18" charset="0"/>
                          <a:cs typeface="Arial" charset="0"/>
                        </a:rPr>
                        <m:t> = 48°</m:t>
                      </m:r>
                    </m:oMath>
                  </m:oMathPara>
                </a14:m>
                <a:endParaRPr lang="en-GB" sz="2400" baseline="30000" dirty="0">
                  <a:cs typeface="Arial" charset="0"/>
                </a:endParaRPr>
              </a:p>
              <a:p>
                <a:pPr>
                  <a:defRPr/>
                </a:pPr>
                <a:endParaRPr lang="en-GB" sz="2400" baseline="30000" dirty="0">
                  <a:latin typeface="+mn-lt"/>
                  <a:cs typeface="Arial" charset="0"/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8581" y="4049756"/>
                <a:ext cx="3999853" cy="1060162"/>
              </a:xfrm>
              <a:prstGeom prst="rect">
                <a:avLst/>
              </a:prstGeom>
              <a:blipFill>
                <a:blip r:embed="rId17"/>
                <a:stretch>
                  <a:fillRect l="-4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710036" y="1916832"/>
            <a:ext cx="1764828" cy="646331"/>
          </a:xfrm>
          <a:prstGeom prst="rect">
            <a:avLst/>
          </a:prstGeom>
          <a:gradFill flip="none" rotWithShape="1">
            <a:gsLst>
              <a:gs pos="0">
                <a:schemeClr val="accent5">
                  <a:tint val="66000"/>
                  <a:satMod val="160000"/>
                </a:schemeClr>
              </a:gs>
              <a:gs pos="50000">
                <a:schemeClr val="accent5">
                  <a:tint val="44500"/>
                  <a:satMod val="160000"/>
                </a:schemeClr>
              </a:gs>
              <a:gs pos="100000">
                <a:schemeClr val="accent5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This symbol is</a:t>
            </a:r>
          </a:p>
          <a:p>
            <a:r>
              <a:rPr lang="en-GB" dirty="0" smtClean="0"/>
              <a:t>a right angle</a:t>
            </a:r>
            <a:endParaRPr lang="en-GB" dirty="0"/>
          </a:p>
        </p:txBody>
      </p:sp>
      <p:grpSp>
        <p:nvGrpSpPr>
          <p:cNvPr id="29" name="Group 28"/>
          <p:cNvGrpSpPr/>
          <p:nvPr/>
        </p:nvGrpSpPr>
        <p:grpSpPr>
          <a:xfrm>
            <a:off x="4478694" y="1503838"/>
            <a:ext cx="2752177" cy="1282144"/>
            <a:chOff x="4478694" y="1503838"/>
            <a:chExt cx="2752177" cy="1282144"/>
          </a:xfrm>
        </p:grpSpPr>
        <p:sp>
          <p:nvSpPr>
            <p:cNvPr id="27" name="Freeform 26"/>
            <p:cNvSpPr/>
            <p:nvPr/>
          </p:nvSpPr>
          <p:spPr>
            <a:xfrm>
              <a:off x="4478694" y="1503838"/>
              <a:ext cx="2267339" cy="1146056"/>
            </a:xfrm>
            <a:custGeom>
              <a:avLst/>
              <a:gdLst>
                <a:gd name="connsiteX0" fmla="*/ 0 w 2267339"/>
                <a:gd name="connsiteY0" fmla="*/ 735509 h 1146056"/>
                <a:gd name="connsiteX1" fmla="*/ 1082351 w 2267339"/>
                <a:gd name="connsiteY1" fmla="*/ 7721 h 1146056"/>
                <a:gd name="connsiteX2" fmla="*/ 2267339 w 2267339"/>
                <a:gd name="connsiteY2" fmla="*/ 1146056 h 1146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67339" h="1146056">
                  <a:moveTo>
                    <a:pt x="0" y="735509"/>
                  </a:moveTo>
                  <a:cubicBezTo>
                    <a:pt x="352230" y="337403"/>
                    <a:pt x="704461" y="-60703"/>
                    <a:pt x="1082351" y="7721"/>
                  </a:cubicBezTo>
                  <a:cubicBezTo>
                    <a:pt x="1460241" y="76145"/>
                    <a:pt x="1863790" y="611100"/>
                    <a:pt x="2267339" y="1146056"/>
                  </a:cubicBezTo>
                </a:path>
              </a:pathLst>
            </a:custGeom>
            <a:noFill/>
            <a:ln w="3175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6639042" y="2416650"/>
                  <a:ext cx="591829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90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oMath>
                    </m:oMathPara>
                  </a14:m>
                  <a:endParaRPr lang="en-GB" dirty="0"/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39042" y="2416650"/>
                  <a:ext cx="591829" cy="369332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0" name="Rectangle 29"/>
          <p:cNvSpPr/>
          <p:nvPr/>
        </p:nvSpPr>
        <p:spPr>
          <a:xfrm>
            <a:off x="2061964" y="836712"/>
            <a:ext cx="7416824" cy="4176464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9884949" y="1925845"/>
            <a:ext cx="149271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Box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It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Up!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1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5859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0678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uiExpand="1" build="p"/>
      <p:bldP spid="9" grpId="0" animBg="1"/>
      <p:bldP spid="30" grpId="0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>
                <a:solidFill>
                  <a:schemeClr val="bg2"/>
                </a:solidFill>
              </a:rPr>
              <a:t>Calculating </a:t>
            </a:r>
            <a:r>
              <a:rPr lang="en-US" sz="3200" dirty="0" smtClean="0">
                <a:solidFill>
                  <a:schemeClr val="bg2"/>
                </a:solidFill>
              </a:rPr>
              <a:t>Angles 1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43991662"/>
              </p:ext>
            </p:extLst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654613280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183274" y="868070"/>
                <a:ext cx="3550468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/>
                  <a:t>Calculate the </a:t>
                </a:r>
                <a:r>
                  <a:rPr lang="en-GB" dirty="0" smtClean="0"/>
                  <a:t>value </a:t>
                </a:r>
                <a:r>
                  <a:rPr lang="en-GB" dirty="0"/>
                  <a:t>of 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dirty="0" smtClean="0"/>
                  <a:t>.</a:t>
                </a:r>
                <a:endParaRPr lang="en-GB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274" y="868070"/>
                <a:ext cx="3550468" cy="369332"/>
              </a:xfrm>
              <a:prstGeom prst="rect">
                <a:avLst/>
              </a:prstGeom>
              <a:blipFill>
                <a:blip r:embed="rId12"/>
                <a:stretch>
                  <a:fillRect l="-1372"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047909" y="914236"/>
            <a:ext cx="2492991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Example 2: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3748882" y="3381211"/>
                <a:ext cx="4392488" cy="400110"/>
              </a:xfrm>
              <a:prstGeom prst="rect">
                <a:avLst/>
              </a:prstGeom>
              <a:effectLst>
                <a:softEdge rad="127000"/>
              </a:effectLst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GB" sz="2000" dirty="0"/>
                  <a:t>There are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360</m:t>
                    </m:r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000" dirty="0"/>
                  <a:t> in a full turn at a point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8882" y="3381211"/>
                <a:ext cx="4392488" cy="400110"/>
              </a:xfrm>
              <a:prstGeom prst="rect">
                <a:avLst/>
              </a:prstGeom>
              <a:blipFill>
                <a:blip r:embed="rId14"/>
                <a:stretch>
                  <a:fillRect l="-1524" t="-7576" r="-693" b="-27273"/>
                </a:stretch>
              </a:blipFill>
              <a:effectLst>
                <a:softEdge rad="127000"/>
              </a:effectLst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4162154" y="3833693"/>
                <a:ext cx="4647925" cy="14516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𝑎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+ 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𝑎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= 360° – 200°</m:t>
                      </m:r>
                    </m:oMath>
                  </m:oMathPara>
                </a14:m>
                <a:endParaRPr lang="en-GB" sz="2000" i="1" dirty="0" smtClean="0">
                  <a:latin typeface="Cambria Math" panose="02040503050406030204" pitchFamily="18" charset="0"/>
                  <a:ea typeface="Cambria Math" panose="02040503050406030204" pitchFamily="18" charset="0"/>
                  <a:cs typeface="Arial" charset="0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000" b="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       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2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𝑎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= 160°</m:t>
                      </m:r>
                    </m:oMath>
                  </m:oMathPara>
                </a14:m>
                <a:endParaRPr lang="en-GB" sz="2000" i="1" dirty="0" smtClean="0">
                  <a:latin typeface="Cambria Math" panose="02040503050406030204" pitchFamily="18" charset="0"/>
                  <a:ea typeface="Cambria Math" panose="02040503050406030204" pitchFamily="18" charset="0"/>
                  <a:cs typeface="Arial" charset="0"/>
                </a:endParaRPr>
              </a:p>
              <a:p>
                <a:pPr>
                  <a:defRPr/>
                </a:pPr>
                <a:r>
                  <a:rPr lang="pt-BR" sz="2000" dirty="0" smtClean="0">
                    <a:cs typeface="Arial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pt-BR" sz="2000" i="1" dirty="0" smtClean="0">
                        <a:latin typeface="Cambria Math" panose="02040503050406030204" pitchFamily="18" charset="0"/>
                        <a:cs typeface="Arial" charset="0"/>
                      </a:rPr>
                      <m:t>𝑎</m:t>
                    </m:r>
                    <m:r>
                      <a:rPr lang="pt-BR" sz="2000" i="1" dirty="0" smtClean="0">
                        <a:latin typeface="Cambria Math" panose="02040503050406030204" pitchFamily="18" charset="0"/>
                        <a:cs typeface="Arial" charset="0"/>
                      </a:rPr>
                      <m:t> = </m:t>
                    </m:r>
                    <m:f>
                      <m:fPr>
                        <m:ctrlPr>
                          <a:rPr lang="pt-BR" sz="2000" i="1" dirty="0" smtClean="0">
                            <a:latin typeface="Cambria Math" panose="02040503050406030204" pitchFamily="18" charset="0"/>
                            <a:cs typeface="Arial" charset="0"/>
                          </a:rPr>
                        </m:ctrlPr>
                      </m:fPr>
                      <m:num>
                        <m:r>
                          <a:rPr lang="en-GB" sz="2000" b="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160</m:t>
                        </m:r>
                        <m:r>
                          <a:rPr lang="en-GB" sz="20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charset="0"/>
                          </a:rPr>
                          <m:t>°</m:t>
                        </m:r>
                      </m:num>
                      <m:den>
                        <m:r>
                          <a:rPr lang="en-GB" sz="2000" b="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000" i="1" dirty="0" smtClean="0">
                  <a:latin typeface="Cambria Math" panose="02040503050406030204" pitchFamily="18" charset="0"/>
                  <a:cs typeface="Arial" charset="0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sz="2000" b="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         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𝑎</m:t>
                      </m:r>
                      <m:r>
                        <a:rPr lang="pt-BR" sz="2000" i="1" dirty="0" smtClean="0">
                          <a:latin typeface="Cambria Math" panose="02040503050406030204" pitchFamily="18" charset="0"/>
                          <a:cs typeface="Arial" charset="0"/>
                        </a:rPr>
                        <m:t> =80°</m:t>
                      </m:r>
                    </m:oMath>
                  </m:oMathPara>
                </a14:m>
                <a:endParaRPr lang="en-GB" sz="2000" baseline="30000" dirty="0">
                  <a:cs typeface="Arial" charset="0"/>
                </a:endParaRP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154" y="3833693"/>
                <a:ext cx="4647925" cy="145167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2710036" y="1916832"/>
            <a:ext cx="1599258" cy="861774"/>
          </a:xfrm>
          <a:prstGeom prst="rect">
            <a:avLst/>
          </a:prstGeom>
          <a:gradFill flip="none" rotWithShape="1">
            <a:gsLst>
              <a:gs pos="0">
                <a:schemeClr val="accent5">
                  <a:tint val="66000"/>
                  <a:satMod val="160000"/>
                </a:schemeClr>
              </a:gs>
              <a:gs pos="50000">
                <a:schemeClr val="accent5">
                  <a:tint val="44500"/>
                  <a:satMod val="160000"/>
                </a:schemeClr>
              </a:gs>
              <a:gs pos="100000">
                <a:schemeClr val="accent5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Angles with the</a:t>
            </a:r>
          </a:p>
          <a:p>
            <a:r>
              <a:rPr lang="en-GB" sz="1600" dirty="0" smtClean="0"/>
              <a:t>same letter are</a:t>
            </a:r>
          </a:p>
          <a:p>
            <a:r>
              <a:rPr lang="en-GB" sz="1600" dirty="0" smtClean="0"/>
              <a:t>the same size.</a:t>
            </a:r>
            <a:endParaRPr lang="en-GB" sz="1600" dirty="0"/>
          </a:p>
        </p:txBody>
      </p:sp>
      <p:sp>
        <p:nvSpPr>
          <p:cNvPr id="30" name="Rectangle 29"/>
          <p:cNvSpPr/>
          <p:nvPr/>
        </p:nvSpPr>
        <p:spPr>
          <a:xfrm>
            <a:off x="2061964" y="836712"/>
            <a:ext cx="7416824" cy="4752528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9884949" y="1925845"/>
            <a:ext cx="149271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Box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It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Up!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653520" y="1385448"/>
            <a:ext cx="2697065" cy="1945907"/>
            <a:chOff x="1258888" y="3213100"/>
            <a:chExt cx="3384550" cy="2486603"/>
          </a:xfrm>
        </p:grpSpPr>
        <p:sp>
          <p:nvSpPr>
            <p:cNvPr id="33" name="Pie 32"/>
            <p:cNvSpPr/>
            <p:nvPr/>
          </p:nvSpPr>
          <p:spPr>
            <a:xfrm rot="10800000">
              <a:off x="2124075" y="4365625"/>
              <a:ext cx="1223963" cy="1152525"/>
            </a:xfrm>
            <a:prstGeom prst="pie">
              <a:avLst>
                <a:gd name="adj1" fmla="val 2345425"/>
                <a:gd name="adj2" fmla="val 7270651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4" name="Pie 33"/>
            <p:cNvSpPr/>
            <p:nvPr/>
          </p:nvSpPr>
          <p:spPr>
            <a:xfrm rot="10800000">
              <a:off x="2124075" y="4365625"/>
              <a:ext cx="1223963" cy="1152525"/>
            </a:xfrm>
            <a:prstGeom prst="pie">
              <a:avLst>
                <a:gd name="adj1" fmla="val 10839546"/>
                <a:gd name="adj2" fmla="val 2234108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5" name="Pie 34"/>
            <p:cNvSpPr/>
            <p:nvPr/>
          </p:nvSpPr>
          <p:spPr>
            <a:xfrm rot="10800000">
              <a:off x="2124075" y="4364038"/>
              <a:ext cx="1223963" cy="1152525"/>
            </a:xfrm>
            <a:prstGeom prst="pie">
              <a:avLst>
                <a:gd name="adj1" fmla="val 6608672"/>
                <a:gd name="adj2" fmla="val 10763162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  <p:cxnSp>
          <p:nvCxnSpPr>
            <p:cNvPr id="36" name="Straight Connector 35"/>
            <p:cNvCxnSpPr/>
            <p:nvPr/>
          </p:nvCxnSpPr>
          <p:spPr>
            <a:xfrm rot="5400000">
              <a:off x="2232025" y="3679825"/>
              <a:ext cx="1727200" cy="79375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698750" y="4940300"/>
              <a:ext cx="1944688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2627313" y="4868863"/>
              <a:ext cx="144462" cy="144462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292966" y="5197512"/>
                  <a:ext cx="1152525" cy="5021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altLang="en-US" sz="2000" i="1" dirty="0" smtClean="0">
                            <a:latin typeface="Cambria Math" panose="02040503050406030204" pitchFamily="18" charset="0"/>
                          </a:rPr>
                          <m:t>200</m:t>
                        </m:r>
                        <m:r>
                          <a:rPr lang="en-GB" altLang="en-US" sz="2000" i="1" baseline="3000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°</m:t>
                        </m:r>
                      </m:oMath>
                    </m:oMathPara>
                  </a14:m>
                  <a:endParaRPr lang="en-GB" altLang="en-US" sz="2000" baseline="300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292966" y="5197512"/>
                  <a:ext cx="1152525" cy="502191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TextBox 39"/>
                <p:cNvSpPr txBox="1"/>
                <p:nvPr/>
              </p:nvSpPr>
              <p:spPr>
                <a:xfrm>
                  <a:off x="2925800" y="4174853"/>
                  <a:ext cx="936626" cy="579047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40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𝑎</m:t>
                        </m:r>
                      </m:oMath>
                    </m:oMathPara>
                  </a14:m>
                  <a:endParaRPr lang="en-GB" sz="2400" baseline="30000" dirty="0">
                    <a:latin typeface="+mn-lt"/>
                    <a:cs typeface="Arial" charset="0"/>
                  </a:endParaRPr>
                </a:p>
              </p:txBody>
            </p:sp>
          </mc:Choice>
          <mc:Fallback xmlns="">
            <p:sp>
              <p:nvSpPr>
                <p:cNvPr id="40" name="TextBox 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25800" y="4174853"/>
                  <a:ext cx="936626" cy="579047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1" name="Straight Connector 40"/>
            <p:cNvCxnSpPr/>
            <p:nvPr/>
          </p:nvCxnSpPr>
          <p:spPr>
            <a:xfrm>
              <a:off x="1258888" y="3789363"/>
              <a:ext cx="1441450" cy="1150937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2156567" y="3901172"/>
                  <a:ext cx="936626" cy="579047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400" i="1" dirty="0" smtClean="0">
                            <a:latin typeface="Cambria Math" panose="02040503050406030204" pitchFamily="18" charset="0"/>
                            <a:cs typeface="Arial" charset="0"/>
                          </a:rPr>
                          <m:t>𝑎</m:t>
                        </m:r>
                      </m:oMath>
                    </m:oMathPara>
                  </a14:m>
                  <a:endParaRPr lang="en-GB" sz="2400" baseline="30000" dirty="0">
                    <a:latin typeface="+mn-lt"/>
                    <a:cs typeface="Arial" charset="0"/>
                  </a:endParaRPr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56567" y="3901172"/>
                  <a:ext cx="936626" cy="579047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8" name="Group 17"/>
          <p:cNvGrpSpPr/>
          <p:nvPr/>
        </p:nvGrpSpPr>
        <p:grpSpPr>
          <a:xfrm>
            <a:off x="4365813" y="1381417"/>
            <a:ext cx="2067618" cy="929319"/>
            <a:chOff x="4365813" y="1381417"/>
            <a:chExt cx="2067618" cy="929319"/>
          </a:xfrm>
        </p:grpSpPr>
        <p:sp>
          <p:nvSpPr>
            <p:cNvPr id="27" name="Freeform 26"/>
            <p:cNvSpPr/>
            <p:nvPr/>
          </p:nvSpPr>
          <p:spPr>
            <a:xfrm>
              <a:off x="4366220" y="1503838"/>
              <a:ext cx="1319573" cy="551612"/>
            </a:xfrm>
            <a:custGeom>
              <a:avLst/>
              <a:gdLst>
                <a:gd name="connsiteX0" fmla="*/ 0 w 2267339"/>
                <a:gd name="connsiteY0" fmla="*/ 735509 h 1146056"/>
                <a:gd name="connsiteX1" fmla="*/ 1082351 w 2267339"/>
                <a:gd name="connsiteY1" fmla="*/ 7721 h 1146056"/>
                <a:gd name="connsiteX2" fmla="*/ 2267339 w 2267339"/>
                <a:gd name="connsiteY2" fmla="*/ 1146056 h 11460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67339" h="1146056">
                  <a:moveTo>
                    <a:pt x="0" y="735509"/>
                  </a:moveTo>
                  <a:cubicBezTo>
                    <a:pt x="352230" y="337403"/>
                    <a:pt x="704461" y="-60703"/>
                    <a:pt x="1082351" y="7721"/>
                  </a:cubicBezTo>
                  <a:cubicBezTo>
                    <a:pt x="1460241" y="76145"/>
                    <a:pt x="1863790" y="611100"/>
                    <a:pt x="2267339" y="1146056"/>
                  </a:cubicBezTo>
                </a:path>
              </a:pathLst>
            </a:custGeom>
            <a:noFill/>
            <a:ln w="31750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6"/>
            <p:cNvSpPr/>
            <p:nvPr/>
          </p:nvSpPr>
          <p:spPr>
            <a:xfrm>
              <a:off x="4365813" y="1381417"/>
              <a:ext cx="2067618" cy="929319"/>
            </a:xfrm>
            <a:custGeom>
              <a:avLst/>
              <a:gdLst>
                <a:gd name="connsiteX0" fmla="*/ 0 w 2115670"/>
                <a:gd name="connsiteY0" fmla="*/ 498766 h 929072"/>
                <a:gd name="connsiteX1" fmla="*/ 564776 w 2115670"/>
                <a:gd name="connsiteY1" fmla="*/ 5708 h 929072"/>
                <a:gd name="connsiteX2" fmla="*/ 1730188 w 2115670"/>
                <a:gd name="connsiteY2" fmla="*/ 274649 h 929072"/>
                <a:gd name="connsiteX3" fmla="*/ 2115670 w 2115670"/>
                <a:gd name="connsiteY3" fmla="*/ 929072 h 92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15670" h="929072">
                  <a:moveTo>
                    <a:pt x="0" y="498766"/>
                  </a:moveTo>
                  <a:cubicBezTo>
                    <a:pt x="138205" y="270913"/>
                    <a:pt x="276411" y="43061"/>
                    <a:pt x="564776" y="5708"/>
                  </a:cubicBezTo>
                  <a:cubicBezTo>
                    <a:pt x="853141" y="-31645"/>
                    <a:pt x="1471706" y="120755"/>
                    <a:pt x="1730188" y="274649"/>
                  </a:cubicBezTo>
                  <a:cubicBezTo>
                    <a:pt x="1988670" y="428543"/>
                    <a:pt x="2043952" y="814025"/>
                    <a:pt x="2115670" y="929072"/>
                  </a:cubicBezTo>
                </a:path>
              </a:pathLst>
            </a:custGeom>
            <a:noFill/>
            <a:ln w="28575"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4484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uiExpand="1" build="p"/>
      <p:bldP spid="9" grpId="0" animBg="1"/>
      <p:bldP spid="30" grpId="0" animBg="1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 smtClean="0">
                <a:solidFill>
                  <a:schemeClr val="bg2"/>
                </a:solidFill>
              </a:rPr>
              <a:t>Worksheet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/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35021341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4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7714031"/>
              </p:ext>
            </p:extLst>
          </p:nvPr>
        </p:nvGraphicFramePr>
        <p:xfrm>
          <a:off x="2061964" y="704401"/>
          <a:ext cx="3600400" cy="50018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Document" r:id="rId15" imgW="6743570" imgH="9368657" progId="Word.Document.12">
                  <p:embed/>
                </p:oleObj>
              </mc:Choice>
              <mc:Fallback>
                <p:oleObj name="Document" r:id="rId15" imgW="6743570" imgH="936865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061964" y="704401"/>
                        <a:ext cx="3600400" cy="50018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741269"/>
              </p:ext>
            </p:extLst>
          </p:nvPr>
        </p:nvGraphicFramePr>
        <p:xfrm>
          <a:off x="7174532" y="704401"/>
          <a:ext cx="3528392" cy="4917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Document" r:id="rId17" imgW="6743570" imgH="9397767" progId="Word.Document.12">
                  <p:embed/>
                </p:oleObj>
              </mc:Choice>
              <mc:Fallback>
                <p:oleObj name="Document" r:id="rId17" imgW="6743570" imgH="93977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174532" y="704401"/>
                        <a:ext cx="3528392" cy="4917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7932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tx2"/>
          </a:solidFill>
        </p:spPr>
        <p:txBody>
          <a:bodyPr/>
          <a:lstStyle/>
          <a:p>
            <a:r>
              <a:rPr lang="en-US" sz="3200" dirty="0" smtClean="0">
                <a:solidFill>
                  <a:schemeClr val="bg2"/>
                </a:solidFill>
              </a:rPr>
              <a:t>Worksheet Answers</a:t>
            </a:r>
            <a:endParaRPr lang="en-US" sz="3200" dirty="0">
              <a:solidFill>
                <a:schemeClr val="bg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/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847891982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917" y="661320"/>
            <a:ext cx="3798623" cy="4921787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692696"/>
            <a:ext cx="3717054" cy="49685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833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accent3"/>
          </a:solidFill>
        </p:spPr>
        <p:txBody>
          <a:bodyPr/>
          <a:lstStyle/>
          <a:p>
            <a:r>
              <a:rPr lang="en-US" sz="3200" dirty="0" smtClean="0">
                <a:solidFill>
                  <a:sysClr val="windowText" lastClr="000000"/>
                </a:solidFill>
              </a:rPr>
              <a:t>Home Research for next time</a:t>
            </a:r>
            <a:endParaRPr lang="en-US" sz="3200" dirty="0">
              <a:solidFill>
                <a:sysClr val="windowText" lastClr="00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/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11588875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17948" y="696852"/>
                <a:ext cx="1008112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dirty="0" smtClean="0"/>
                  <a:t>By cutting out a triangle and ripping the three angles off, can you convince me that the sum of angles in a triangle is </a:t>
                </a:r>
                <a14:m>
                  <m:oMath xmlns:m="http://schemas.openxmlformats.org/officeDocument/2006/math">
                    <m:r>
                      <a:rPr lang="en-GB" sz="1400" i="1" dirty="0" smtClean="0">
                        <a:latin typeface="Cambria Math" panose="02040503050406030204" pitchFamily="18" charset="0"/>
                      </a:rPr>
                      <m:t>180</m:t>
                    </m:r>
                    <m:r>
                      <a:rPr lang="en-GB" sz="1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1400" dirty="0" smtClean="0"/>
                  <a:t>?</a:t>
                </a:r>
              </a:p>
              <a:p>
                <a:r>
                  <a:rPr lang="en-GB" sz="1400" dirty="0" smtClean="0"/>
                  <a:t>Can you use the same idea to demonstrate the sum of the angles in a quadrilateral?</a:t>
                </a:r>
              </a:p>
              <a:p>
                <a:r>
                  <a:rPr lang="en-GB" sz="1400" i="1" dirty="0" smtClean="0"/>
                  <a:t>These ideas can be easily researched online if you like. Stick your results in the two boxes and describe in the spaces below.</a:t>
                </a:r>
                <a:endParaRPr lang="en-GB" sz="1400" i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948" y="696852"/>
                <a:ext cx="10081120" cy="738664"/>
              </a:xfrm>
              <a:prstGeom prst="rect">
                <a:avLst/>
              </a:prstGeom>
              <a:blipFill>
                <a:blip r:embed="rId14"/>
                <a:stretch>
                  <a:fillRect l="-181" t="-826" b="-82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2061963" y="1650959"/>
            <a:ext cx="4852319" cy="3794265"/>
          </a:xfrm>
          <a:prstGeom prst="roundRect">
            <a:avLst/>
          </a:prstGeom>
          <a:solidFill>
            <a:srgbClr val="FFFF00">
              <a:alpha val="49000"/>
            </a:srgb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n-GB" dirty="0" smtClean="0"/>
              <a:t>Triangles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7058297" y="1650959"/>
            <a:ext cx="4796753" cy="3794265"/>
          </a:xfrm>
          <a:prstGeom prst="roundRect">
            <a:avLst/>
          </a:prstGeom>
          <a:solidFill>
            <a:srgbClr val="FFFF00">
              <a:alpha val="49000"/>
            </a:srgb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r>
              <a:rPr lang="en-GB" dirty="0" smtClean="0"/>
              <a:t>Quadrilaterals</a:t>
            </a: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566020" y="5229200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566019" y="4941168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566018" y="4653136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606582" y="5220689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606581" y="4932657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606580" y="4644625"/>
            <a:ext cx="3816423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4883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948" y="116633"/>
            <a:ext cx="10081120" cy="576064"/>
          </a:xfrm>
          <a:solidFill>
            <a:schemeClr val="accent5"/>
          </a:solidFill>
        </p:spPr>
        <p:txBody>
          <a:bodyPr/>
          <a:lstStyle/>
          <a:p>
            <a:r>
              <a:rPr lang="en-US" sz="3200" dirty="0" smtClean="0">
                <a:solidFill>
                  <a:sysClr val="windowText" lastClr="000000"/>
                </a:solidFill>
              </a:rPr>
              <a:t>Consider this. . . . .</a:t>
            </a:r>
            <a:endParaRPr lang="en-US" sz="3200" dirty="0">
              <a:solidFill>
                <a:sysClr val="windowText" lastClr="00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7748" y="116632"/>
            <a:ext cx="1656184" cy="576064"/>
          </a:xfrm>
          <a:solidFill>
            <a:schemeClr val="accent2"/>
          </a:solidFill>
        </p:spPr>
        <p:txBody>
          <a:bodyPr/>
          <a:lstStyle/>
          <a:p>
            <a:fld id="{48FE86CF-9408-4FC4-87B6-37C5956744EF}" type="datetime2">
              <a:rPr lang="en-US" sz="1400" cap="none" smtClean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Thursday, February 18, 2016</a:t>
            </a:fld>
            <a:endParaRPr lang="en-US" sz="900" cap="none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>
            <p:extLst/>
          </p:nvPr>
        </p:nvGraphicFramePr>
        <p:xfrm>
          <a:off x="189756" y="836712"/>
          <a:ext cx="1412377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526450502"/>
              </p:ext>
            </p:extLst>
          </p:nvPr>
        </p:nvGraphicFramePr>
        <p:xfrm>
          <a:off x="2319502" y="5949280"/>
          <a:ext cx="8125883" cy="764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4" t="-13539" r="17629" b="-1537"/>
          <a:stretch/>
        </p:blipFill>
        <p:spPr>
          <a:xfrm>
            <a:off x="32910" y="5661248"/>
            <a:ext cx="1164958" cy="115212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1" t="5757" r="23783" b="-1229"/>
          <a:stretch/>
        </p:blipFill>
        <p:spPr>
          <a:xfrm>
            <a:off x="32910" y="5661248"/>
            <a:ext cx="1164958" cy="1173415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834381" y="797119"/>
            <a:ext cx="811441" cy="2631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en-US" altLang="en-US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1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2" name="Picture 4" descr="http://nrich.maths.org/content/id/7133/39%20201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204" y="1556792"/>
            <a:ext cx="5184576" cy="358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029597" y="755519"/>
                <a:ext cx="996947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en-US" dirty="0">
                    <a:solidFill>
                      <a:srgbClr val="000000"/>
                    </a:solidFill>
                  </a:rPr>
                  <a:t>In the diagram, </a:t>
                </a:r>
                <a14:m>
                  <m:oMath xmlns:m="http://schemas.openxmlformats.org/officeDocument/2006/math"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𝑄𝑆𝑅</m:t>
                    </m:r>
                  </m:oMath>
                </a14:m>
                <a:r>
                  <a:rPr lang="en-US" altLang="en-US" dirty="0">
                    <a:solidFill>
                      <a:srgbClr val="000000"/>
                    </a:solidFill>
                  </a:rPr>
                  <a:t> is a straight line, </a:t>
                </a:r>
                <a:endParaRPr lang="en-US" altLang="en-US" dirty="0" smtClean="0">
                  <a:solidFill>
                    <a:srgbClr val="000000"/>
                  </a:solidFill>
                </a:endParaRPr>
              </a:p>
              <a:p>
                <a14:m>
                  <m:oMath xmlns:m="http://schemas.openxmlformats.org/officeDocument/2006/math"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en-US" i="1" dirty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𝑄𝑃𝑆</m:t>
                    </m:r>
                    <m:r>
                      <a:rPr lang="en-US" altLang="en-US" i="1" dirty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=12°</m:t>
                    </m:r>
                  </m:oMath>
                </a14:m>
                <a:r>
                  <a:rPr lang="en-US" altLang="en-US" dirty="0">
                    <a:solidFill>
                      <a:srgbClr val="000000"/>
                    </a:solidFill>
                  </a:rPr>
                  <a:t> </a:t>
                </a:r>
                <a:endParaRPr lang="en-US" altLang="en-US" dirty="0" smtClean="0">
                  <a:solidFill>
                    <a:srgbClr val="000000"/>
                  </a:solidFill>
                </a:endParaRPr>
              </a:p>
              <a:p>
                <a:r>
                  <a:rPr lang="en-US" altLang="en-US" dirty="0" smtClean="0">
                    <a:solidFill>
                      <a:srgbClr val="000000"/>
                    </a:solidFill>
                  </a:rPr>
                  <a:t>and</a:t>
                </a:r>
                <a:r>
                  <a:rPr lang="en-US" altLang="en-US" dirty="0">
                    <a:solidFill>
                      <a:srgbClr val="000000"/>
                    </a:solidFill>
                  </a:rPr>
                  <a:t> </a:t>
                </a:r>
                <a14:m>
                  <m:oMath xmlns:m="http://schemas.openxmlformats.org/officeDocument/2006/math"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𝑃𝑄</m:t>
                    </m:r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𝑃𝑆</m:t>
                    </m:r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𝑅𝑆</m:t>
                    </m:r>
                  </m:oMath>
                </a14:m>
                <a:r>
                  <a:rPr lang="en-US" altLang="en-US" dirty="0" smtClean="0">
                    <a:solidFill>
                      <a:srgbClr val="000000"/>
                    </a:solidFill>
                  </a:rPr>
                  <a:t>.</a:t>
                </a:r>
              </a:p>
              <a:p>
                <a:pPr algn="r"/>
                <a:r>
                  <a:rPr lang="en-US" altLang="en-US" dirty="0" smtClean="0">
                    <a:solidFill>
                      <a:srgbClr val="000000"/>
                    </a:solidFill>
                  </a:rPr>
                  <a:t>What </a:t>
                </a:r>
                <a:r>
                  <a:rPr lang="en-US" altLang="en-US" dirty="0">
                    <a:solidFill>
                      <a:srgbClr val="000000"/>
                    </a:solidFill>
                  </a:rPr>
                  <a:t>is the size of </a:t>
                </a:r>
                <a14:m>
                  <m:oMath xmlns:m="http://schemas.openxmlformats.org/officeDocument/2006/math"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∠</m:t>
                    </m:r>
                    <m:r>
                      <a:rPr lang="en-US" altLang="en-US" i="1" dirty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𝑄𝑃𝑅</m:t>
                    </m:r>
                  </m:oMath>
                </a14:m>
                <a:r>
                  <a:rPr lang="en-US" altLang="en-US" dirty="0">
                    <a:solidFill>
                      <a:srgbClr val="000000"/>
                    </a:solidFill>
                  </a:rPr>
                  <a:t>?</a:t>
                </a:r>
                <a:endParaRPr lang="en-GB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597" y="755519"/>
                <a:ext cx="9969471" cy="1200329"/>
              </a:xfrm>
              <a:prstGeom prst="rect">
                <a:avLst/>
              </a:prstGeom>
              <a:blipFill>
                <a:blip r:embed="rId15"/>
                <a:stretch>
                  <a:fillRect l="-550" t="-3046" r="-489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r="18875"/>
          <a:stretch/>
        </p:blipFill>
        <p:spPr>
          <a:xfrm>
            <a:off x="0" y="5661248"/>
            <a:ext cx="1197868" cy="11967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6170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ath 16x9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9696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20C675A-9AD3-40BB-AC57-0E9EFA3E4F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Math education presentation with Pi  (widescreen)</Template>
  <TotalTime>48</TotalTime>
  <Words>945</Words>
  <Application>Microsoft Office PowerPoint</Application>
  <PresentationFormat>Custom</PresentationFormat>
  <Paragraphs>277</Paragraphs>
  <Slides>12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Cambria Math</vt:lpstr>
      <vt:lpstr>Comic Sans MS</vt:lpstr>
      <vt:lpstr>Euphemia</vt:lpstr>
      <vt:lpstr>Math 16x9</vt:lpstr>
      <vt:lpstr>Document</vt:lpstr>
      <vt:lpstr>Calculating Angles 1</vt:lpstr>
      <vt:lpstr>Calculating Angles 1</vt:lpstr>
      <vt:lpstr>Calculating Angles 1</vt:lpstr>
      <vt:lpstr>Calculating Angles 1</vt:lpstr>
      <vt:lpstr>Calculating Angles 1</vt:lpstr>
      <vt:lpstr>Calculating Angles 1</vt:lpstr>
      <vt:lpstr>Calculating Angles 1</vt:lpstr>
      <vt:lpstr>Calculating Angles 1</vt:lpstr>
      <vt:lpstr>Worksheet</vt:lpstr>
      <vt:lpstr>Worksheet Answers</vt:lpstr>
      <vt:lpstr>Home Research for next time</vt:lpstr>
      <vt:lpstr>Consider this. . . . 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Angles</dc:title>
  <dc:creator>Martin Baker</dc:creator>
  <cp:keywords>Around a point;Straight line;Vertically opposite</cp:keywords>
  <cp:lastModifiedBy>? m.baker</cp:lastModifiedBy>
  <cp:revision>11</cp:revision>
  <dcterms:created xsi:type="dcterms:W3CDTF">2016-02-03T19:18:39Z</dcterms:created>
  <dcterms:modified xsi:type="dcterms:W3CDTF">2016-02-18T10:45:57Z</dcterms:modified>
  <cp:category>Geometry</cp:category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TC027879479991</vt:lpwstr>
  </property>
</Properties>
</file>