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bow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3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3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3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3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3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3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027562" y="0"/>
          <a:ext cx="1027562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</a:t>
          </a:r>
        </a:p>
      </dsp:txBody>
      <dsp:txXfrm>
        <a:off x="1027562" y="0"/>
        <a:ext cx="1027562" cy="711302"/>
      </dsp:txXfrm>
    </dsp:sp>
    <dsp:sp modelId="{A0C61C87-932B-BA4C-9074-1F72F5D15515}">
      <dsp:nvSpPr>
        <dsp:cNvPr id="0" name=""/>
        <dsp:cNvSpPr/>
      </dsp:nvSpPr>
      <dsp:spPr>
        <a:xfrm>
          <a:off x="513781" y="711302"/>
          <a:ext cx="2055124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873427" y="711302"/>
        <a:ext cx="1335831" cy="711302"/>
      </dsp:txXfrm>
    </dsp:sp>
    <dsp:sp modelId="{9EB0B632-0E1E-5441-B68A-96FDA9044256}">
      <dsp:nvSpPr>
        <dsp:cNvPr id="0" name=""/>
        <dsp:cNvSpPr/>
      </dsp:nvSpPr>
      <dsp:spPr>
        <a:xfrm>
          <a:off x="0" y="1422604"/>
          <a:ext cx="3082687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bow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539470" y="1422604"/>
        <a:ext cx="2003746" cy="711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027562" y="0"/>
          <a:ext cx="1027562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027562" y="0"/>
        <a:ext cx="1027562" cy="711302"/>
      </dsp:txXfrm>
    </dsp:sp>
    <dsp:sp modelId="{D5032D59-F03A-E149-B51C-B6F0E08AE067}">
      <dsp:nvSpPr>
        <dsp:cNvPr id="0" name=""/>
        <dsp:cNvSpPr/>
      </dsp:nvSpPr>
      <dsp:spPr>
        <a:xfrm>
          <a:off x="513781" y="711302"/>
          <a:ext cx="2055124" cy="711302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300" kern="1200"/>
        </a:p>
      </dsp:txBody>
      <dsp:txXfrm>
        <a:off x="873427" y="711302"/>
        <a:ext cx="1335831" cy="711302"/>
      </dsp:txXfrm>
    </dsp:sp>
    <dsp:sp modelId="{9633A4D6-F44B-5246-8DCD-E1BD2DA883C4}">
      <dsp:nvSpPr>
        <dsp:cNvPr id="0" name=""/>
        <dsp:cNvSpPr/>
      </dsp:nvSpPr>
      <dsp:spPr>
        <a:xfrm>
          <a:off x="0" y="1422604"/>
          <a:ext cx="3082687" cy="711302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300" kern="1200"/>
        </a:p>
      </dsp:txBody>
      <dsp:txXfrm>
        <a:off x="539470" y="1422604"/>
        <a:ext cx="2003746" cy="711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221224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bend your body forward in order to show respect.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row       cow      how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bow to the king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266952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733000"/>
              </p:ext>
            </p:extLst>
          </p:nvPr>
        </p:nvGraphicFramePr>
        <p:xfrm>
          <a:off x="1961326" y="3841961"/>
          <a:ext cx="2610674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533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30533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</a:tblGrid>
              <a:tr h="73415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36CE851-1360-874F-A3B4-4463546CC6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9205" y="1171545"/>
            <a:ext cx="11328533" cy="1452376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BCDA2EC-30DE-794B-9291-F7EDE7399C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67312" y="5393222"/>
            <a:ext cx="1202479" cy="1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1401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bend your body forward in order to show respect.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323030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950792"/>
              </p:ext>
            </p:extLst>
          </p:nvPr>
        </p:nvGraphicFramePr>
        <p:xfrm>
          <a:off x="1965635" y="3841961"/>
          <a:ext cx="1977478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8739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B7F1C00-2B3B-E94F-A7C8-D44F9AAEE1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9205" y="1171545"/>
            <a:ext cx="11328533" cy="1452376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B64E12FF-C6B9-764B-9CE6-C79C1F4C32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67312" y="5393222"/>
            <a:ext cx="1202479" cy="1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101</Words>
  <Application>Microsoft Macintosh PowerPoint</Application>
  <PresentationFormat>On-screen Show (4:3)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42</cp:revision>
  <dcterms:created xsi:type="dcterms:W3CDTF">2020-04-26T08:43:48Z</dcterms:created>
  <dcterms:modified xsi:type="dcterms:W3CDTF">2020-08-21T17:05:37Z</dcterms:modified>
</cp:coreProperties>
</file>