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434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44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449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698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638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13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463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167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68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044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839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7641E-4C0D-4BEE-A12D-6CA9364A3AA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373FF-E209-45F7-99B7-3BF0D83F5B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124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LO: to understand homophones (there, their, they’re)</a:t>
            </a:r>
            <a:br>
              <a:rPr lang="en-GB" dirty="0" smtClean="0"/>
            </a:br>
            <a:r>
              <a:rPr lang="en-GB" dirty="0" smtClean="0"/>
              <a:t>(are, our)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809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LO: to understand homophones </a:t>
            </a:r>
            <a:br>
              <a:rPr lang="en-GB" dirty="0" smtClean="0"/>
            </a:br>
            <a:r>
              <a:rPr lang="en-GB" dirty="0" smtClean="0"/>
              <a:t>(there, their, they’re)</a:t>
            </a:r>
            <a:br>
              <a:rPr lang="en-GB" dirty="0" smtClean="0"/>
            </a:br>
            <a:r>
              <a:rPr lang="en-GB" dirty="0" smtClean="0"/>
              <a:t>(are, our)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70909"/>
            <a:ext cx="10515600" cy="3406054"/>
          </a:xfrm>
        </p:spPr>
        <p:txBody>
          <a:bodyPr>
            <a:normAutofit/>
          </a:bodyPr>
          <a:lstStyle/>
          <a:p>
            <a:r>
              <a:rPr lang="en-GB" sz="3500" dirty="0" smtClean="0"/>
              <a:t>Remember homophones are words that are spelt differently, have multiple meanings, but sound exactly the same!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2097047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604837" y="766618"/>
            <a:ext cx="11060690" cy="5271944"/>
            <a:chOff x="604837" y="766618"/>
            <a:chExt cx="11060690" cy="527194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04837" y="837912"/>
              <a:ext cx="10982325" cy="520065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11055927" y="766618"/>
              <a:ext cx="609600" cy="5634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038988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647700" y="704850"/>
            <a:ext cx="10896600" cy="5448300"/>
            <a:chOff x="647700" y="704850"/>
            <a:chExt cx="10896600" cy="54483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7700" y="704850"/>
              <a:ext cx="10896600" cy="544830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9716655" y="2318327"/>
              <a:ext cx="1136072" cy="106218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25378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842962" y="776287"/>
            <a:ext cx="10506075" cy="5305425"/>
            <a:chOff x="842962" y="776287"/>
            <a:chExt cx="10506075" cy="530542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2962" y="776287"/>
              <a:ext cx="10506075" cy="5305425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9938327" y="2235200"/>
              <a:ext cx="1108364" cy="11730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03195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662545" y="1967345"/>
            <a:ext cx="2650837" cy="119149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>
                <a:solidFill>
                  <a:schemeClr val="tx1"/>
                </a:solidFill>
              </a:rPr>
              <a:t>a</a:t>
            </a:r>
            <a:r>
              <a:rPr lang="en-GB" sz="5500" dirty="0" smtClean="0">
                <a:solidFill>
                  <a:schemeClr val="tx1"/>
                </a:solidFill>
              </a:rPr>
              <a:t>re</a:t>
            </a:r>
            <a:endParaRPr lang="en-GB" sz="55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75236" y="1967345"/>
            <a:ext cx="2650837" cy="119149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 smtClean="0">
                <a:solidFill>
                  <a:schemeClr val="tx1"/>
                </a:solidFill>
              </a:rPr>
              <a:t>our</a:t>
            </a:r>
            <a:endParaRPr lang="en-GB" sz="55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3344" y="4276436"/>
            <a:ext cx="2549237" cy="1631216"/>
          </a:xfrm>
          <a:prstGeom prst="rect">
            <a:avLst/>
          </a:prstGeom>
          <a:noFill/>
          <a:ln w="28575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500" u="sng" dirty="0"/>
              <a:t>a</a:t>
            </a:r>
            <a:r>
              <a:rPr lang="en-GB" sz="2500" u="sng" dirty="0" smtClean="0"/>
              <a:t>re</a:t>
            </a:r>
            <a:r>
              <a:rPr lang="en-GB" sz="2500" dirty="0" smtClean="0"/>
              <a:t> is a form of the verb ‘to be’</a:t>
            </a:r>
          </a:p>
          <a:p>
            <a:r>
              <a:rPr lang="en-GB" sz="2500" dirty="0" smtClean="0"/>
              <a:t>And it is used in the present tense</a:t>
            </a:r>
            <a:endParaRPr lang="en-GB" sz="2500" dirty="0"/>
          </a:p>
        </p:txBody>
      </p:sp>
      <p:cxnSp>
        <p:nvCxnSpPr>
          <p:cNvPr id="7" name="Straight Connector 6"/>
          <p:cNvCxnSpPr>
            <a:stCxn id="3" idx="2"/>
            <a:endCxn id="5" idx="0"/>
          </p:cNvCxnSpPr>
          <p:nvPr/>
        </p:nvCxnSpPr>
        <p:spPr>
          <a:xfrm flipH="1">
            <a:off x="2987963" y="3158836"/>
            <a:ext cx="1" cy="1117600"/>
          </a:xfrm>
          <a:prstGeom prst="line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476836" y="4276436"/>
            <a:ext cx="2549237" cy="1631216"/>
          </a:xfrm>
          <a:prstGeom prst="rect">
            <a:avLst/>
          </a:prstGeom>
          <a:noFill/>
          <a:ln w="28575"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500" u="sng" dirty="0"/>
              <a:t>o</a:t>
            </a:r>
            <a:r>
              <a:rPr lang="en-GB" sz="2500" u="sng" dirty="0" smtClean="0"/>
              <a:t>ur </a:t>
            </a:r>
            <a:r>
              <a:rPr lang="en-GB" sz="2500" dirty="0" smtClean="0"/>
              <a:t>means belonging to us. It is a possessive determiner</a:t>
            </a:r>
            <a:endParaRPr lang="en-GB" sz="25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8751454" y="3158836"/>
            <a:ext cx="1" cy="1117600"/>
          </a:xfrm>
          <a:prstGeom prst="line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0453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62545" y="1967345"/>
            <a:ext cx="2650837" cy="119149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>
                <a:solidFill>
                  <a:schemeClr val="tx1"/>
                </a:solidFill>
              </a:rPr>
              <a:t>a</a:t>
            </a:r>
            <a:r>
              <a:rPr lang="en-GB" sz="5500" dirty="0" smtClean="0">
                <a:solidFill>
                  <a:schemeClr val="tx1"/>
                </a:solidFill>
              </a:rPr>
              <a:t>re</a:t>
            </a:r>
            <a:endParaRPr lang="en-GB" sz="550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375236" y="1967345"/>
            <a:ext cx="2650837" cy="119149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 smtClean="0">
                <a:solidFill>
                  <a:schemeClr val="tx1"/>
                </a:solidFill>
              </a:rPr>
              <a:t>our</a:t>
            </a:r>
            <a:endParaRPr lang="en-GB" sz="55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62545" y="3953164"/>
            <a:ext cx="875607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 smtClean="0"/>
              <a:t>We _______ very happy eating this giant cake.</a:t>
            </a:r>
          </a:p>
          <a:p>
            <a:endParaRPr lang="en-GB" sz="3500" dirty="0"/>
          </a:p>
          <a:p>
            <a:endParaRPr lang="en-GB" sz="3500" dirty="0" smtClean="0"/>
          </a:p>
          <a:p>
            <a:r>
              <a:rPr lang="en-GB" sz="3500" dirty="0" smtClean="0"/>
              <a:t>This is ________ problem that we have to fix.</a:t>
            </a:r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4171219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62545" y="1967345"/>
            <a:ext cx="2650837" cy="119149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>
                <a:solidFill>
                  <a:schemeClr val="tx1"/>
                </a:solidFill>
              </a:rPr>
              <a:t>a</a:t>
            </a:r>
            <a:r>
              <a:rPr lang="en-GB" sz="5500" dirty="0" smtClean="0">
                <a:solidFill>
                  <a:schemeClr val="tx1"/>
                </a:solidFill>
              </a:rPr>
              <a:t>re</a:t>
            </a:r>
            <a:endParaRPr lang="en-GB" sz="550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375236" y="1967345"/>
            <a:ext cx="2650837" cy="119149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 smtClean="0">
                <a:solidFill>
                  <a:schemeClr val="tx1"/>
                </a:solidFill>
              </a:rPr>
              <a:t>our</a:t>
            </a:r>
            <a:endParaRPr lang="en-GB" sz="55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62545" y="3953164"/>
            <a:ext cx="875607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 smtClean="0"/>
              <a:t>We _______ very happy eating this giant cake.</a:t>
            </a:r>
          </a:p>
          <a:p>
            <a:endParaRPr lang="en-GB" sz="3500" dirty="0"/>
          </a:p>
          <a:p>
            <a:endParaRPr lang="en-GB" sz="3500" dirty="0" smtClean="0"/>
          </a:p>
          <a:p>
            <a:r>
              <a:rPr lang="en-GB" sz="3500" dirty="0" smtClean="0"/>
              <a:t>This is ________ problem that we have to fix.</a:t>
            </a:r>
            <a:endParaRPr lang="en-GB" sz="3500" dirty="0"/>
          </a:p>
        </p:txBody>
      </p:sp>
      <p:sp>
        <p:nvSpPr>
          <p:cNvPr id="5" name="Rectangle 4"/>
          <p:cNvSpPr/>
          <p:nvPr/>
        </p:nvSpPr>
        <p:spPr>
          <a:xfrm>
            <a:off x="2516910" y="3736109"/>
            <a:ext cx="1454727" cy="66963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>
                <a:solidFill>
                  <a:schemeClr val="tx1"/>
                </a:solidFill>
              </a:rPr>
              <a:t>a</a:t>
            </a:r>
            <a:r>
              <a:rPr lang="en-GB" sz="5500" dirty="0" smtClean="0">
                <a:solidFill>
                  <a:schemeClr val="tx1"/>
                </a:solidFill>
              </a:rPr>
              <a:t>re</a:t>
            </a:r>
            <a:endParaRPr lang="en-GB" sz="5500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2690" y="5200073"/>
            <a:ext cx="1325419" cy="83589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500" dirty="0" smtClean="0">
                <a:solidFill>
                  <a:schemeClr val="tx1"/>
                </a:solidFill>
              </a:rPr>
              <a:t>our</a:t>
            </a:r>
            <a:endParaRPr lang="en-GB" sz="5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475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112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LO: to understand homophones (there, their, they’re) (are, our)</vt:lpstr>
      <vt:lpstr>LO: to understand homophones  (there, their, they’re) (are, our)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homophones (there, their, they’re) (are, our)</dc:title>
  <dc:creator>Matt Skinner</dc:creator>
  <cp:lastModifiedBy>Matt Skinner</cp:lastModifiedBy>
  <cp:revision>2</cp:revision>
  <dcterms:created xsi:type="dcterms:W3CDTF">2021-01-10T19:13:21Z</dcterms:created>
  <dcterms:modified xsi:type="dcterms:W3CDTF">2021-01-10T19:22:07Z</dcterms:modified>
</cp:coreProperties>
</file>