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3200" b="1" dirty="0">
              <a:latin typeface="Century Gothic" panose="020B0502020202020204" pitchFamily="34" charset="0"/>
            </a:rPr>
            <a:t>j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je</a:t>
          </a: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 err="1">
              <a:latin typeface="Century Gothic" panose="020B0502020202020204" pitchFamily="34" charset="0"/>
            </a:rPr>
            <a:t>jee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jeep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</dgm:pt>
    <dgm:pt modelId="{B235840A-5F47-C74E-9EF9-8E180F44F592}" type="sibTrans" cxnId="{81A91D53-CCBC-A440-A877-3C37406C2995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latin typeface="Century Gothic" panose="020B0502020202020204" pitchFamily="34" charset="0"/>
            </a:rPr>
            <a:t>j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je</a:t>
          </a: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 err="1">
              <a:latin typeface="Century Gothic" panose="020B0502020202020204" pitchFamily="34" charset="0"/>
            </a:rPr>
            <a:t>jee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jeep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207343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small motor vehicle used by the army.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weep       sleep       sheep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quick jeep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2203670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594481"/>
              </p:ext>
            </p:extLst>
          </p:nvPr>
        </p:nvGraphicFramePr>
        <p:xfrm>
          <a:off x="1100837" y="3995669"/>
          <a:ext cx="379417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221613234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j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ee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F0F7F3C-3559-D144-8F4E-5E2D6DE1BE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26326" y="1158754"/>
            <a:ext cx="11537362" cy="1479149"/>
          </a:xfrm>
          <a:prstGeom prst="rect">
            <a:avLst/>
          </a:prstGeom>
        </p:spPr>
      </p:pic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B2353CD9-F766-4747-A270-6F9EA56A851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7856" y="5307386"/>
            <a:ext cx="1288315" cy="128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284942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small motor vehicle used by the army.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7502344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98468"/>
              </p:ext>
            </p:extLst>
          </p:nvPr>
        </p:nvGraphicFramePr>
        <p:xfrm>
          <a:off x="1092240" y="3845753"/>
          <a:ext cx="3794172" cy="11333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221613234"/>
                    </a:ext>
                  </a:extLst>
                </a:gridCol>
              </a:tblGrid>
              <a:tr h="1133341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3F6A327-2325-A147-B67C-6C46802D402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13263" y="1211531"/>
            <a:ext cx="11537362" cy="1479149"/>
          </a:xfrm>
          <a:prstGeom prst="rect">
            <a:avLst/>
          </a:prstGeom>
        </p:spPr>
      </p:pic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288A4BB0-EAA7-8243-A0D4-BBF7C38507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14017" y="5368347"/>
            <a:ext cx="1193254" cy="1193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99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12</cp:revision>
  <dcterms:created xsi:type="dcterms:W3CDTF">2020-04-26T08:43:48Z</dcterms:created>
  <dcterms:modified xsi:type="dcterms:W3CDTF">2020-08-21T16:44:46Z</dcterms:modified>
</cp:coreProperties>
</file>