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1" r:id="rId3"/>
    <p:sldId id="257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3980C-5920-4C34-BBC8-BBF252E679C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56195-D9BC-4E08-AAA0-B1B24320ABF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2091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3980C-5920-4C34-BBC8-BBF252E679C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56195-D9BC-4E08-AAA0-B1B24320A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319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3980C-5920-4C34-BBC8-BBF252E679C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56195-D9BC-4E08-AAA0-B1B24320ABF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8709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3980C-5920-4C34-BBC8-BBF252E679C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56195-D9BC-4E08-AAA0-B1B24320A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067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>
                    <a:lumMod val="9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3980C-5920-4C34-BBC8-BBF252E679C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56195-D9BC-4E08-AAA0-B1B24320A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277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3980C-5920-4C34-BBC8-BBF252E679C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56195-D9BC-4E08-AAA0-B1B24320A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267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3980C-5920-4C34-BBC8-BBF252E679C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56195-D9BC-4E08-AAA0-B1B24320A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796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4050791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323980C-5920-4C34-BBC8-BBF252E679C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9D56195-D9BC-4E08-AAA0-B1B24320A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03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1">
              <a:lumMod val="50000"/>
              <a:lumOff val="5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23980C-5920-4C34-BBC8-BBF252E679C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9D56195-D9BC-4E08-AAA0-B1B24320A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85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3980C-5920-4C34-BBC8-BBF252E679C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56195-D9BC-4E08-AAA0-B1B24320A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678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3980C-5920-4C34-BBC8-BBF252E679C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56195-D9BC-4E08-AAA0-B1B24320AB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267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323980C-5920-4C34-BBC8-BBF252E679C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9D56195-D9BC-4E08-AAA0-B1B24320ABF5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76021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3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3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identify homophones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8224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Success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872508"/>
            <a:ext cx="10058400" cy="2996585"/>
          </a:xfrm>
        </p:spPr>
        <p:txBody>
          <a:bodyPr/>
          <a:lstStyle/>
          <a:p>
            <a:r>
              <a:rPr lang="en-GB" dirty="0" smtClean="0"/>
              <a:t>I can correctly identify which homophone to use</a:t>
            </a:r>
          </a:p>
          <a:p>
            <a:r>
              <a:rPr lang="en-GB" dirty="0" smtClean="0"/>
              <a:t>I understand the definition of each homophone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9344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Precede and Proceed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634836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Precede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30290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Proceed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634835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To come before or go in front of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30289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To move forward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5478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Precede and Proceed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634836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Precede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30290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Proceed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634835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To come before or go in front of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30289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To move forward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86689" y="5406968"/>
            <a:ext cx="4470400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He let her precede through the gate.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6082143" y="5406968"/>
            <a:ext cx="4470400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group of businessman could proceed with the plan.</a:t>
            </a:r>
            <a:endParaRPr lang="en-GB" dirty="0"/>
          </a:p>
        </p:txBody>
      </p:sp>
      <p:cxnSp>
        <p:nvCxnSpPr>
          <p:cNvPr id="10" name="Straight Arrow Connector 9"/>
          <p:cNvCxnSpPr>
            <a:stCxn id="4" idx="2"/>
            <a:endCxn id="6" idx="0"/>
          </p:cNvCxnSpPr>
          <p:nvPr/>
        </p:nvCxnSpPr>
        <p:spPr>
          <a:xfrm flipH="1">
            <a:off x="3121890" y="3611418"/>
            <a:ext cx="1" cy="6456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8317343" y="3611418"/>
            <a:ext cx="1" cy="6456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2825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Principle and Principal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634836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Principle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30290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Principal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634835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 fundamental truth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30289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most important thing or object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2433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Principle and Principal</a:t>
            </a:r>
          </a:p>
        </p:txBody>
      </p:sp>
      <p:sp>
        <p:nvSpPr>
          <p:cNvPr id="4" name="Rectangle 3"/>
          <p:cNvSpPr/>
          <p:nvPr/>
        </p:nvSpPr>
        <p:spPr>
          <a:xfrm>
            <a:off x="1634836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Principle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30290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Principal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634835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mtClean="0"/>
              <a:t>A fundamental truth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30289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most important thing or highest ranked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86689" y="5406968"/>
            <a:ext cx="4470400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 All internal combustion engines work on the same principles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6082143" y="5406968"/>
            <a:ext cx="4470400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First chair of the violins is the principal.</a:t>
            </a:r>
            <a:endParaRPr lang="en-GB" dirty="0"/>
          </a:p>
        </p:txBody>
      </p:sp>
      <p:cxnSp>
        <p:nvCxnSpPr>
          <p:cNvPr id="10" name="Straight Arrow Connector 9"/>
          <p:cNvCxnSpPr>
            <a:stCxn id="4" idx="2"/>
            <a:endCxn id="6" idx="0"/>
          </p:cNvCxnSpPr>
          <p:nvPr/>
        </p:nvCxnSpPr>
        <p:spPr>
          <a:xfrm flipH="1">
            <a:off x="3121890" y="3611418"/>
            <a:ext cx="1" cy="6456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8317343" y="3611418"/>
            <a:ext cx="1" cy="6456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6542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Profit and Prophet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634835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Profit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30290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Prophet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634835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Financial gain or to gain an advantage/benefit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30289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 person regarded as an inspired person or a messenger from God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0804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Profit and Prophet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634836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Profit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30290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Prophet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634835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Financial gain or to gain an advantage/benefit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30289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 person regarded as an inspired person or a messenger from God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86689" y="5406968"/>
            <a:ext cx="4470400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 </a:t>
            </a:r>
            <a:r>
              <a:rPr lang="en-GB" dirty="0" smtClean="0"/>
              <a:t>There’s no profit in screaming at the referee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6082143" y="5406968"/>
            <a:ext cx="4470400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prophet Mohammad (PBUH) spread the words of God.</a:t>
            </a:r>
            <a:endParaRPr lang="en-GB" dirty="0"/>
          </a:p>
        </p:txBody>
      </p:sp>
      <p:cxnSp>
        <p:nvCxnSpPr>
          <p:cNvPr id="10" name="Straight Arrow Connector 9"/>
          <p:cNvCxnSpPr>
            <a:stCxn id="4" idx="2"/>
            <a:endCxn id="6" idx="0"/>
          </p:cNvCxnSpPr>
          <p:nvPr/>
        </p:nvCxnSpPr>
        <p:spPr>
          <a:xfrm flipH="1">
            <a:off x="3121890" y="3611418"/>
            <a:ext cx="1" cy="6456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8317343" y="3611418"/>
            <a:ext cx="1" cy="6456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6586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Stationary and Stationery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634835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Stationary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30290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Stationery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634835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Something that is not moving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30289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Writing and office supplies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86887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Stationary and Stationery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634836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Stationary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830290" y="2382982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Stationery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634835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Something that is not moving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830289" y="4257040"/>
            <a:ext cx="2974109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Writing and office supplies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86689" y="5406968"/>
            <a:ext cx="4470400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 </a:t>
            </a:r>
            <a:r>
              <a:rPr lang="en-GB" dirty="0" smtClean="0"/>
              <a:t>the tennis ball sat stationary on the ground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6082143" y="5406968"/>
            <a:ext cx="4470400" cy="1228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Everyone in the class needs to pick up their stationery</a:t>
            </a:r>
            <a:endParaRPr lang="en-GB" dirty="0"/>
          </a:p>
        </p:txBody>
      </p:sp>
      <p:cxnSp>
        <p:nvCxnSpPr>
          <p:cNvPr id="10" name="Straight Arrow Connector 9"/>
          <p:cNvCxnSpPr>
            <a:stCxn id="4" idx="2"/>
            <a:endCxn id="6" idx="0"/>
          </p:cNvCxnSpPr>
          <p:nvPr/>
        </p:nvCxnSpPr>
        <p:spPr>
          <a:xfrm flipH="1">
            <a:off x="3121890" y="3611418"/>
            <a:ext cx="1" cy="6456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8317343" y="3611418"/>
            <a:ext cx="1" cy="6456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6688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Independent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419926"/>
            <a:ext cx="10058400" cy="3449167"/>
          </a:xfrm>
        </p:spPr>
        <p:txBody>
          <a:bodyPr/>
          <a:lstStyle/>
          <a:p>
            <a:r>
              <a:rPr lang="en-GB" dirty="0"/>
              <a:t>can you create a sentence u</a:t>
            </a:r>
            <a:r>
              <a:rPr lang="en-GB" dirty="0" smtClean="0"/>
              <a:t>sing each homophone</a:t>
            </a:r>
          </a:p>
          <a:p>
            <a:endParaRPr lang="en-GB" dirty="0"/>
          </a:p>
          <a:p>
            <a:r>
              <a:rPr lang="en-GB" dirty="0" smtClean="0"/>
              <a:t>Example:</a:t>
            </a:r>
          </a:p>
          <a:p>
            <a:r>
              <a:rPr lang="en-GB" dirty="0" smtClean="0"/>
              <a:t>“Can you please </a:t>
            </a:r>
            <a:r>
              <a:rPr lang="en-GB" b="1" u="sng" dirty="0" smtClean="0"/>
              <a:t>proceed</a:t>
            </a:r>
            <a:r>
              <a:rPr lang="en-GB" dirty="0" smtClean="0"/>
              <a:t> with the lesson Mr Skinner”</a:t>
            </a:r>
          </a:p>
        </p:txBody>
      </p:sp>
    </p:spTree>
    <p:extLst>
      <p:ext uri="{BB962C8B-B14F-4D97-AF65-F5344CB8AC3E}">
        <p14:creationId xmlns:p14="http://schemas.microsoft.com/office/powerpoint/2010/main" val="50788596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E3DA18C2-75F1-4980-A5F0-165F6F71DE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TM02900769[[fn=Retrospect]]</Template>
  <TotalTime>47</TotalTime>
  <Words>231</Words>
  <Application>Microsoft Office PowerPoint</Application>
  <PresentationFormat>Widescreen</PresentationFormat>
  <Paragraphs>57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Calibri</vt:lpstr>
      <vt:lpstr>Calibri Light</vt:lpstr>
      <vt:lpstr>Retrospect</vt:lpstr>
      <vt:lpstr>LO: to identify homophones</vt:lpstr>
      <vt:lpstr>Success criteria</vt:lpstr>
      <vt:lpstr>Precede and Proceed</vt:lpstr>
      <vt:lpstr>Precede and Proceed</vt:lpstr>
      <vt:lpstr>Principle and Principal</vt:lpstr>
      <vt:lpstr>Principle and Principal</vt:lpstr>
      <vt:lpstr>Profit and Prophet</vt:lpstr>
      <vt:lpstr>Profit and Prophet</vt:lpstr>
      <vt:lpstr>Stationary and Stationery</vt:lpstr>
      <vt:lpstr>Stationary and Stationery</vt:lpstr>
      <vt:lpstr>Independent task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identify homophones</dc:title>
  <dc:creator>Matt Skinner</dc:creator>
  <cp:lastModifiedBy>Nicholas Hubbard</cp:lastModifiedBy>
  <cp:revision>6</cp:revision>
  <dcterms:created xsi:type="dcterms:W3CDTF">2021-01-18T17:44:48Z</dcterms:created>
  <dcterms:modified xsi:type="dcterms:W3CDTF">2021-01-27T10:25:16Z</dcterms:modified>
</cp:coreProperties>
</file>