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7" r:id="rId5"/>
    <p:sldId id="259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A14CE6-053B-46C1-9730-74C37F0468E5}" v="1029" dt="2021-03-01T11:14:20.3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43" d="100"/>
          <a:sy n="43" d="100"/>
        </p:scale>
        <p:origin x="6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2T18:55:18.5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23489 1191 16383 0 0,'-22'28'0'0'0,"-36"37"0"0"0,-31 36 0 0 0,-33 35 0 0 0,-14 22 0 0 0,-5 1 0 0 0,-2 7 0 0 0,7-8 0 0 0,4-7 0 0 0,8-14 0 0 0,13-13 0 0 0,3-4 0 0 0,4-7 0 0 0,-4 1 0 0 0,0-3 0 0 0,1 3 0 0 0,8-2 0 0 0,4-2 0 0 0,1 2 0 0 0,5-1 0 0 0,7-8 0 0 0,6-11 0 0 0,5 2 0 0 0,8-3 0 0 0,4-7 0 0 0,7-6 0 0 0,-6-5 0 0 0,8-10 0 0 0,1-3 0 0 0,4-7 0 0 0,2-7 0 0 0,5-6 0 0 0,2-9 0 0 0,7-4 0 0 0,4-2 0 0 0,-6 7 0 0 0,-9 3 0 0 0,-3 13 0 0 0,-11 15 0 0 0,-14 8 0 0 0,-11 8 0 0 0,-10 9 0 0 0,-12 5 0 0 0,-5-1 0 0 0,-2 6 0 0 0,-6-3 0 0 0,1 11 0 0 0,-3-1 0 0 0,0 3 0 0 0,10 1 0 0 0,0 10 0 0 0,-5 2 0 0 0,6 7 0 0 0,-2 6 0 0 0,0 7 0 0 0,-4 9 0 0 0,0 17 0 0 0,-3 9 0 0 0,-6 3 0 0 0,-4 4 0 0 0,2-12 0 0 0,-7 4 0 0 0,-9 12 0 0 0,-14 14 0 0 0,-22 17 0 0 0,-26 23 0 0 0,-1-3 0 0 0,-6-7 0 0 0,-2-3 0 0 0,7-8 0 0 0,4-1 0 0 0,-4-4 0 0 0,11-11 0 0 0,3-11 0 0 0,5-17 0 0 0,18-15 0 0 0,14-19 0 0 0,10-5 0 0 0,13-8 0 0 0,-1 0 0 0 0,-6-3 0 0 0,-3 10 0 0 0,0-1 0 0 0,6-2 0 0 0,-2 0 0 0 0,-1-6 0 0 0,5-13 0 0 0,3-4 0 0 0,6-4 0 0 0,12 3 0 0 0,2 0 0 0 0,3-2 0 0 0,-4 3 0 0 0,0 0 0 0 0,1 4 0 0 0,2-1 0 0 0,-4 9 0 0 0,-11 17 0 0 0,-8 13 0 0 0,2 9 0 0 0,-7 5 0 0 0,-3-3 0 0 0,-1-1 0 0 0,6 0 0 0 0,3-5 0 0 0,6-13 0 0 0,2 4 0 0 0,-2-13 0 0 0,9-12 0 0 0,7-5 0 0 0,4 6 0 0 0,9-1 0 0 0,8-11 0 0 0,8-7 0 0 0,0-4 0 0 0,2-15 0 0 0,8-15 0 0 0,9-20 0 0 0,10-19 0 0 0,1-10 0 0 0,4-2 0 0 0,2 1 0 0 0,10 3 0 0 0,8 2 0 0 0,4-3 0 0 0,-1 0 0 0 0,-3-3 0 0 0,3 0 0 0 0,-6 8 0 0 0,-6 10 0 0 0,-7 11 0 0 0,-3 7 0 0 0,-6 12 0 0 0,0 5 0 0 0,2-4 0 0 0,-2-14 0 0 0,2 1 0 0 0,2-10 0 0 0,10-12-16383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2T18:55:18.52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25347 15756 16383 0 0,'-6'0'0'0'0,"-7"-6"0"0"0,-18-13 0 0 0,-16-25 0 0 0,-21-18 0 0 0,-17-8 0 0 0,-5-10 0 0 0,-10-8 0 0 0,1-5 0 0 0,1 1 0 0 0,0 5 0 0 0,-1 0 0 0 0,1 5 0 0 0,4 10 0 0 0,-3 5 0 0 0,-2 10 0 0 0,4 8 0 0 0,7 1 0 0 0,7 10 0 0 0,1-7 0 0 0,-3-1 0 0 0,1-4 0 0 0,-2 2 0 0 0,2-4 0 0 0,-13 3 0 0 0,-2-3 0 0 0,4-2 0 0 0,2-5 0 0 0,-1-8 0 0 0,-2-5 0 0 0,4 0 0 0 0,0-6 0 0 0,-1 0 0 0 0,-2 1 0 0 0,4 3 0 0 0,5 3 0 0 0,6 2 0 0 0,5-4 0 0 0,-8 4 0 0 0,-1 4 0 0 0,2 6 0 0 0,-2-3 0 0 0,2 3 0 0 0,-3 1 0 0 0,1-7 0 0 0,-1-4 0 0 0,1-1 0 0 0,4 0 0 0 0,4 6 0 0 0,3 3 0 0 0,-3 0 0 0 0,-1 0 0 0 0,-3-7 0 0 0,4-3 0 0 0,5-7 0 0 0,-9 0 0 0 0,-2 1 0 0 0,7-4 0 0 0,4-3 0 0 0,3-1 0 0 0,7 5 0 0 0,2 3 0 0 0,0-6 0 0 0,4-2 0 0 0,-1 9 0 0 0,4 6 0 0 0,4 3 0 0 0,0 8 0 0 0,0 3 0 0 0,4 4 0 0 0,3 7 0 0 0,2 10 0 0 0,3 0 0 0 0,0 0 0 0 0,-4 1 0 0 0,-2 0 0 0 0,0 1 0 0 0,2 0 0 0 0,1-6 0 0 0,2 4 0 0 0,0-3 0 0 0,-4-1 0 0 0,-1-5 0 0 0,0-7 0 0 0,1 1 0 0 0,-3 2 0 0 0,-1 4 0 0 0,-4 4 0 0 0,6 3 0 0 0,-2-3 0 0 0,2-1 0 0 0,1-4 0 0 0,3-1 0 0 0,-5 3 0 0 0,1 2 0 0 0,6 3 0 0 0,-2 2 0 0 0,0 2 0 0 0,0 1 0 0 0,1 0 0 0 0,-4 0 0 0 0,-2-5 0 0 0,2-13 0 0 0,-5-4 0 0 0,0 8 0 0 0,8 0 0 0 0,5 3 0 0 0,-4 3 0 0 0,-1 3 0 0 0,-1 2 0 0 0,2-3 0 0 0,1-2 0 0 0,-6 7 0 0 0,0-2 0 0 0,-5-7 0 0 0,-1-1 0 0 0,3 1 0 0 0,-3 2 0 0 0,2 3 0 0 0,2 2 0 0 0,2 1 0 0 0,4 2 0 0 0,2 0 0 0 0,1 0 0 0 0,1 6 0 0 0,0-4 0 0 0,-5-2 0 0 0,-2-6 0 0 0,-5-4 0 0 0,-7 2 0 0 0,1-5 0 0 0,-3 1 0 0 0,-4 1 0 0 0,-2 4 0 0 0,-3 2 0 0 0,-2 3 0 0 0,-1 0 0 0 0,5 2 0 0 0,2 0 0 0 0,-1 1 0 0 0,5-1 0 0 0,0 1 0 0 0,4-1 0 0 0,5 0 0 0 0,4 6 0 0 0,10 1 0 0 0,5 0 0 0 0,1-1 0 0 0,-7-13 0 0 0,4-11 0 0 0,-1-3 0 0 0,-5-3 0 0 0,3 3 0 0 0,1-7 0 0 0,-5-4 0 0 0,-2-8 0 0 0,-6-2 0 0 0,-7-7 0 0 0,0-4 0 0 0,-9-1 0 0 0,-4 5 0 0 0,-4-2 0 0 0,-1 9 0 0 0,0 5 0 0 0,1 9 0 0 0,0 4 0 0 0,-11 0 0 0 0,-3-1 0 0 0,2 3 0 0 0,2 6 0 0 0,4 0 0 0 0,3 2 0 0 0,2 4 0 0 0,2 4 0 0 0,-5 2 0 0 0,-1 2 0 0 0,0 2 0 0 0,8 0 0 0 0,2 7 0 0 0,2 1 0 0 0,5-1 0 0 0,7-1 0 0 0,6-1 0 0 0,-2 3 0 0 0,8 1 0 0 0,10-2 0 0 0,4-1 0 0 0,0-2 0 0 0,-2-2 0 0 0,-2 5 0 0 0,-2 0 0 0 0,-1 6 0 0 0,3 0 0 0 0,7-3 0 0 0,2-2 0 0 0,-3-3 0 0 0,-3-2 0 0 0,-8-7 0 0 0,-5-4 0 0 0,-7 6 0 0 0,-2 4 0 0 0,7 0 0 0 0,-1 1 0 0 0,-5-1 0 0 0,-1-6 0 0 0,-3-2 0 0 0,-5-1 0 0 0,1-4 0 0 0,4 0 0 0 0,0-5 0 0 0,1 1 0 0 0,-1 3 0 0 0,1 4 0 0 0,4-3 0 0 0,-3 1 0 0 0,2-4 0 0 0,3 6 0 0 0,2 5 0 0 0,9 2 0 0 0,4-4 0 0 0,0-1 0 0 0,0 6 0 0 0,-2 3 0 0 0,-1 1 0 0 0,-7 6 0 0 0,4 0 0 0 0,6-1 0 0 0,2-2 0 0 0,1-2 0 0 0,-2-2 0 0 0,-2-2 0 0 0,-2 5 0 0 0,-1 1 0 0 0,4 0 0 0 0,1 4 0 0 0,6 0 0 0 0,-1-2 0 0 0,-1-2 0 0 0,-3-3 0 0 0,-3 4 0 0 0,-7 1 0 0 0,1-2 0 0 0,1-1 0 0 0,1-3 0 0 0,-5-1 0 0 0,-3-1 0 0 0,1 5 0 0 0,0 1 0 0 0,3 0 0 0 0,-6 4 0 0 0,-5-11 0 0 0,-1 0 0 0 0,2 0 0 0 0,-3 0 0 0 0,2 0 0 0 0,4 0 0 0 0,2 0 0 0 0,4 0 0 0 0,1 0 0 0 0,3 5 0 0 0,0 8 0 0 0,0-4 0 0 0,1-4 0 0 0,5-2 0 0 0,7-2 0 0 0,2-1 0 0 0,4-1 0 0 0,-2 0 0 0 0,-3 0 0 0 0,-5 1 0 0 0,-3-1 0 0 0,3 1 0 0 0,-1 5 0 0 0,5 3 0 0 0,0-1 0 0 0,-3-2 0 0 0,-3-1 0 0 0,-2-1 0 0 0,-2-2 0 0 0,-2 5 0 0 0,4 2 0 0 0,3 4 0 0 0,4 1 0 0 0,0-2 0 0 0,-1 2 0 0 0,-3 0 0 0 0,-3-3 0 0 0,-2 3 0 0 0,-2-2 0 0 0,-1-1 0 0 0,0 2 0 0 0,-6 5 0 0 0,-2 0 0 0 0,-6 2 0 0 0,-5-2 0 0 0,-6 2 0 0 0,-3-3 0 0 0,-4 2 0 0 0,10-2 0 0 0,9 2 0 0 0,0 3 0 0 0,3-2 0 0 0,-2 2 0 0 0,0 2 0 0 0,2-2 0 0 0,4 1 0 0 0,2 2 0 0 0,1 3 0 0 0,3 2 0 0 0,-1 2 0 0 0,7-5 0 0 0,2 0 0 0 0,0-6 0 0 0,-2 1 0 0 0,-2 1 0 0 0,-1-3 0 0 0,-2 2 0 0 0,0-4 0 0 0,4-4 0 0 0,-3-5 0 0 0,3-3 0 0 0,0-3 0 0 0,1 4 0 0 0,-2 7 0 0 0,4 1 0 0 0,1 3 0 0 0,-1 5 0 0 0,3-1 0 0 0,-5-5 0 0 0,2-4 0 0 0,-1-5 0 0 0,-7-4 0 0 0,-4 4 0 0 0,5 0 0 0 0,-3 0 0 0 0,-2-2 0 0 0,0 3 0 0 0,0 7 0 0 0,2 6 0 0 0,0 5 0 0 0,1-2 0 0 0,1 1 0 0 0,0-4 0 0 0,-6-6 0 0 0,-1 1 0 0 0,-6-3 0 0 0,-6 2 0 0 0,-5-1 0 0 0,-4 2 0 0 0,-4 4 0 0 0,5 5 0 0 0,6 3 0 0 0,7 2 0 0 0,5 3 0 0 0,5 0 0 0 0,3 1 0 0 0,2 0 0 0 0,0-1 0 0 0,0 1 0 0 0,0-1 0 0 0,0 1 0 0 0,-1-1 0 0 0,1 0 0 0 0,-1 0 0 0 0,-6 0 0 0 0,4 0-16383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2T18:55:18.5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8502 5477 16383 0 0,'0'0'-16383'0'0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2T18:55:18.5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5327 2055 16383 0 0,'0'0'-16383'0'0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z-39h0xYqd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13" Type="http://schemas.openxmlformats.org/officeDocument/2006/relationships/image" Target="../media/image7.png"/><Relationship Id="rId3" Type="http://schemas.openxmlformats.org/officeDocument/2006/relationships/hyperlink" Target="http://thewomancondition.blogspot.com/2011/04/c-is-for-chocolate.html" TargetMode="External"/><Relationship Id="rId7" Type="http://schemas.openxmlformats.org/officeDocument/2006/relationships/hyperlink" Target="http://www.pngall.com/milkshake-png" TargetMode="External"/><Relationship Id="rId12" Type="http://schemas.openxmlformats.org/officeDocument/2006/relationships/customXml" Target="../ink/ink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6.png"/><Relationship Id="rId5" Type="http://schemas.openxmlformats.org/officeDocument/2006/relationships/hyperlink" Target="https://en.wiktionary.org/wiki/cheeseburger" TargetMode="External"/><Relationship Id="rId10" Type="http://schemas.openxmlformats.org/officeDocument/2006/relationships/customXml" Target="../ink/ink2.xml"/><Relationship Id="rId4" Type="http://schemas.openxmlformats.org/officeDocument/2006/relationships/image" Target="../media/image3.jpe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  Holy week, Palm Sunday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87142-E0E1-4E89-9808-F90BE1F88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Let's recap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9607F-A281-42CF-994D-6F27BFEDF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Why do we celebrate Easter in Spring?</a:t>
            </a: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A) Because it's nicer weather and not too close to Christmas?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B) Because this is a time of year that new life blossoms and Jesus was reborn on Easter Sunday?</a:t>
            </a:r>
          </a:p>
        </p:txBody>
      </p:sp>
    </p:spTree>
    <p:extLst>
      <p:ext uri="{BB962C8B-B14F-4D97-AF65-F5344CB8AC3E}">
        <p14:creationId xmlns:p14="http://schemas.microsoft.com/office/powerpoint/2010/main" val="2100921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7546-FA5F-43F8-B50A-2BC98E2F6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That's right....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00585-D55E-45DB-A296-281CBE699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cs typeface="Calibri"/>
              </a:rPr>
              <a:t>A new life</a:t>
            </a:r>
          </a:p>
          <a:p>
            <a:r>
              <a:rPr lang="en-GB" sz="3200" dirty="0">
                <a:cs typeface="Calibri"/>
              </a:rPr>
              <a:t>Spring-time</a:t>
            </a:r>
          </a:p>
          <a:p>
            <a:pPr>
              <a:buNone/>
            </a:pPr>
            <a:r>
              <a:rPr lang="en-GB" sz="3200" dirty="0">
                <a:ea typeface="+mn-lt"/>
                <a:cs typeface="+mn-lt"/>
              </a:rPr>
              <a:t>That is why Christians celebrate Easter in Spring, it is a reminder of new life.</a:t>
            </a:r>
          </a:p>
          <a:p>
            <a:pPr marL="0" indent="0">
              <a:buNone/>
            </a:pPr>
            <a:endParaRPr lang="en-GB" sz="3200" dirty="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</p:txBody>
      </p:sp>
      <p:pic>
        <p:nvPicPr>
          <p:cNvPr id="8" name="Picture 4" descr="Autumn foliage in a forest">
            <a:extLst>
              <a:ext uri="{FF2B5EF4-FFF2-40B4-BE49-F238E27FC236}">
                <a16:creationId xmlns:a16="http://schemas.microsoft.com/office/drawing/2014/main" id="{0192D901-8798-443F-BF97-89DE76A81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22" r="32885" b="4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CB2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77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F5484-2C0C-448B-99D0-EB78993B8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Holy Week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9F838-D3E3-43CE-A755-7E631FA157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Please watch the following videos</a:t>
            </a:r>
          </a:p>
          <a:p>
            <a:r>
              <a:rPr lang="en-GB" dirty="0">
                <a:ea typeface="+mn-lt"/>
                <a:cs typeface="+mn-lt"/>
                <a:hlinkClick r:id="rId2"/>
              </a:rPr>
              <a:t>https://youtu.be/z-39h0xYqdE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https://youtu.be/lTmbTuutBgg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6763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E3762-74B1-486C-B05A-482A9DF15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/>
          </a:bodyPr>
          <a:lstStyle/>
          <a:p>
            <a:r>
              <a:rPr lang="en-GB" sz="4100">
                <a:cs typeface="Calibri Light"/>
              </a:rPr>
              <a:t>Palm Sunday is the sixth Sunday after lent.</a:t>
            </a:r>
            <a:endParaRPr lang="en-GB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8BC7D-97E7-4630-9F82-F2F43DEA4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What is Lent?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Pancake day is the start of lent and is known as Shrove Tuesday.</a:t>
            </a:r>
          </a:p>
          <a:p>
            <a:r>
              <a:rPr lang="en-GB" dirty="0">
                <a:cs typeface="Calibri"/>
              </a:rPr>
              <a:t>Ash Wednesday 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First day of lent  and is a reminder that Jesus went without food for 40 days and 40 Nights, and that is why Christians try to give up a luxury such as nice food for lent.</a:t>
            </a:r>
            <a:endParaRPr lang="en-GB" dirty="0"/>
          </a:p>
        </p:txBody>
      </p:sp>
      <p:pic>
        <p:nvPicPr>
          <p:cNvPr id="13" name="Picture 13" descr="A picture containing food, cake, indoor, sweet&#10;&#10;Description automatically generated">
            <a:extLst>
              <a:ext uri="{FF2B5EF4-FFF2-40B4-BE49-F238E27FC236}">
                <a16:creationId xmlns:a16="http://schemas.microsoft.com/office/drawing/2014/main" id="{29745F76-3BFE-406A-B660-8154A19C96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9218" r="14390" b="1"/>
          <a:stretch/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20" name="Arc 19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7" descr="A cheeseburger on a white background&#10;&#10;Description automatically generated">
            <a:extLst>
              <a:ext uri="{FF2B5EF4-FFF2-40B4-BE49-F238E27FC236}">
                <a16:creationId xmlns:a16="http://schemas.microsoft.com/office/drawing/2014/main" id="{7B59168B-6C2C-4CE7-9084-E90392F8EA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0081" r="11823" b="4"/>
          <a:stretch/>
        </p:blipFill>
        <p:spPr>
          <a:xfrm>
            <a:off x="63058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9BD337D5-1D06-4691-A6AB-E57C66B15DA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18604" r="19768" b="5"/>
          <a:stretch/>
        </p:blipFill>
        <p:spPr>
          <a:xfrm>
            <a:off x="9933462" y="372217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D10216D-4617-428A-88FA-9463AB9F78A2}"/>
                  </a:ext>
                </a:extLst>
              </p14:cNvPr>
              <p14:cNvContentPartPr/>
              <p14:nvPr/>
            </p14:nvContentPartPr>
            <p14:xfrm>
              <a:off x="6408458" y="607219"/>
              <a:ext cx="4962524" cy="5553074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D10216D-4617-428A-88FA-9463AB9F78A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390817" y="589570"/>
                <a:ext cx="4998166" cy="558873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407CEC34-EC0E-4C44-9CF4-06DEC22AF220}"/>
                  </a:ext>
                </a:extLst>
              </p14:cNvPr>
              <p14:cNvContentPartPr/>
              <p14:nvPr/>
            </p14:nvContentPartPr>
            <p14:xfrm>
              <a:off x="5485478" y="1260689"/>
              <a:ext cx="6124574" cy="4895849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407CEC34-EC0E-4C44-9CF4-06DEC22AF220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67475" y="1243047"/>
                <a:ext cx="6160220" cy="493149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22F72A8-59FC-4C52-BD0D-4ED70F560E10}"/>
                  </a:ext>
                </a:extLst>
              </p14:cNvPr>
              <p14:cNvContentPartPr/>
              <p14:nvPr/>
            </p14:nvContentPartPr>
            <p14:xfrm>
              <a:off x="5595938" y="3500437"/>
              <a:ext cx="19049" cy="19049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22F72A8-59FC-4C52-BD0D-4ED70F560E1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662537" y="2567036"/>
                <a:ext cx="1904900" cy="19049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41298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1B362-4A17-40DB-81A4-9A9629140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Palm Sunday is the start of Holy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87937-816A-4773-96B7-49090349F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>
                <a:cs typeface="Calibri"/>
              </a:rPr>
              <a:t>Good Friday and Easter Sunday is also part of Holy Week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In your books complete the following sentences.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The day before Ash Wednesday (start of lent) is called Shrove Tuesday, also known as ______________ day.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Jesus went </a:t>
            </a:r>
            <a:r>
              <a:rPr lang="en-GB" dirty="0" err="1">
                <a:cs typeface="Calibri"/>
              </a:rPr>
              <a:t>for__________________________with</a:t>
            </a:r>
            <a:r>
              <a:rPr lang="en-GB" dirty="0">
                <a:cs typeface="Calibri"/>
              </a:rPr>
              <a:t> out food, Christians remind themselves of this by doing something called______________.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During lent you give up what?</a:t>
            </a: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8558D38-260E-4C03-BDC3-0BBD2ADA9A1B}"/>
                  </a:ext>
                </a:extLst>
              </p14:cNvPr>
              <p14:cNvContentPartPr/>
              <p14:nvPr/>
            </p14:nvContentPartPr>
            <p14:xfrm>
              <a:off x="3452812" y="1208484"/>
              <a:ext cx="19049" cy="19049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8558D38-260E-4C03-BDC3-0BBD2ADA9A1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19411" y="275083"/>
                <a:ext cx="1904900" cy="19049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33809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159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  Holy week, Palm Sunday</vt:lpstr>
      <vt:lpstr>Let's recap</vt:lpstr>
      <vt:lpstr>That's right....</vt:lpstr>
      <vt:lpstr>Holy Week</vt:lpstr>
      <vt:lpstr>Palm Sunday is the sixth Sunday after lent.</vt:lpstr>
      <vt:lpstr>Palm Sunday is the start of Holy Week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sgerry</dc:creator>
  <cp:lastModifiedBy>Sarah Gerry</cp:lastModifiedBy>
  <cp:revision>136</cp:revision>
  <dcterms:created xsi:type="dcterms:W3CDTF">2021-03-01T10:40:57Z</dcterms:created>
  <dcterms:modified xsi:type="dcterms:W3CDTF">2021-03-02T18:55:39Z</dcterms:modified>
</cp:coreProperties>
</file>