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16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s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 err="1">
              <a:latin typeface="Century Gothic" panose="020B0502020202020204" pitchFamily="34" charset="0"/>
            </a:rPr>
            <a:t>si</a:t>
          </a:r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sig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sigh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s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 err="1">
              <a:latin typeface="Century Gothic" panose="020B0502020202020204" pitchFamily="34" charset="0"/>
            </a:rPr>
            <a:t>si</a:t>
          </a: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sig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sigh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08754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let out a loud breath when you feel sad, tired or relieved.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sky      buy       eye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dad will sigh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0811337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237628"/>
              </p:ext>
            </p:extLst>
          </p:nvPr>
        </p:nvGraphicFramePr>
        <p:xfrm>
          <a:off x="1100837" y="3995669"/>
          <a:ext cx="2529448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igh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CCAF30-394A-D041-8406-C362A89324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3892" y="1124063"/>
            <a:ext cx="11114610" cy="1424950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73DD159-91F7-4843-AF31-023ABDA259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9280" y="5354494"/>
            <a:ext cx="1164713" cy="116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493354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let out a loud breath when you feel sad, tired or relieved.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781905"/>
              </p:ext>
            </p:extLst>
          </p:nvPr>
        </p:nvGraphicFramePr>
        <p:xfrm>
          <a:off x="1092240" y="3845753"/>
          <a:ext cx="2529448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E994DC-3576-F04F-AA35-AA13C70534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3892" y="1124063"/>
            <a:ext cx="11114610" cy="1424950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011A6DB1-13F5-0141-B86B-1FBDFA3A0E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41744" y="5366686"/>
            <a:ext cx="1164713" cy="116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110</Words>
  <Application>Microsoft Macintosh PowerPoint</Application>
  <PresentationFormat>On-screen Show (4:3)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15</cp:revision>
  <dcterms:created xsi:type="dcterms:W3CDTF">2020-04-26T08:43:48Z</dcterms:created>
  <dcterms:modified xsi:type="dcterms:W3CDTF">2020-08-21T16:46:55Z</dcterms:modified>
</cp:coreProperties>
</file>