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/>
    <p:restoredTop sz="94695"/>
  </p:normalViewPr>
  <p:slideViewPr>
    <p:cSldViewPr snapToGrid="0" snapToObjects="1">
      <p:cViewPr varScale="1">
        <p:scale>
          <a:sx n="98" d="100"/>
          <a:sy n="98" d="100"/>
        </p:scale>
        <p:origin x="48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t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tu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tur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turn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EDA2BE2A-CBE2-1C43-878B-4A165E9FB787}">
      <dgm:prSet custT="1"/>
      <dgm:spPr/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turni</a:t>
          </a:r>
          <a:endParaRPr lang="en-GB" sz="1800" b="1" dirty="0">
            <a:latin typeface="Century Gothic" panose="020B0502020202020204" pitchFamily="34" charset="0"/>
          </a:endParaRPr>
        </a:p>
      </dgm:t>
    </dgm:pt>
    <dgm:pt modelId="{D52D7F82-2C78-BB44-A47B-752F77460B19}" type="parTrans" cxnId="{91F89D2C-66A5-984D-91DB-FA34D4AA9153}">
      <dgm:prSet/>
      <dgm:spPr/>
      <dgm:t>
        <a:bodyPr/>
        <a:lstStyle/>
        <a:p>
          <a:endParaRPr lang="en-GB"/>
        </a:p>
      </dgm:t>
    </dgm:pt>
    <dgm:pt modelId="{09115A36-CA66-964F-9689-9ECFF7D04BFE}" type="sibTrans" cxnId="{91F89D2C-66A5-984D-91DB-FA34D4AA9153}">
      <dgm:prSet/>
      <dgm:spPr/>
      <dgm:t>
        <a:bodyPr/>
        <a:lstStyle/>
        <a:p>
          <a:endParaRPr lang="en-GB"/>
        </a:p>
      </dgm:t>
    </dgm:pt>
    <dgm:pt modelId="{8D007D1E-3337-8E47-89AD-DD795F55F8A9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turnip</a:t>
          </a:r>
        </a:p>
      </dgm:t>
    </dgm:pt>
    <dgm:pt modelId="{6AF79CC2-F8C7-984D-86DD-649C29736B64}" type="parTrans" cxnId="{32C9D176-E122-3040-8A0E-DE5AE3E84D70}">
      <dgm:prSet/>
      <dgm:spPr/>
      <dgm:t>
        <a:bodyPr/>
        <a:lstStyle/>
        <a:p>
          <a:endParaRPr lang="en-GB"/>
        </a:p>
      </dgm:t>
    </dgm:pt>
    <dgm:pt modelId="{8B888735-2BD3-6C4C-95EE-56EE37840925}" type="sibTrans" cxnId="{32C9D176-E122-3040-8A0E-DE5AE3E84D70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6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6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6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05EB67F-D709-4E42-B606-9E14EA03CE63}" type="pres">
      <dgm:prSet presAssocID="{EDA2BE2A-CBE2-1C43-878B-4A165E9FB787}" presName="Name8" presStyleCnt="0"/>
      <dgm:spPr/>
    </dgm:pt>
    <dgm:pt modelId="{A68E45A1-F632-104E-9676-431B324CF2BA}" type="pres">
      <dgm:prSet presAssocID="{EDA2BE2A-CBE2-1C43-878B-4A165E9FB787}" presName="level" presStyleLbl="node1" presStyleIdx="4" presStyleCnt="6">
        <dgm:presLayoutVars>
          <dgm:chMax val="1"/>
          <dgm:bulletEnabled val="1"/>
        </dgm:presLayoutVars>
      </dgm:prSet>
      <dgm:spPr/>
    </dgm:pt>
    <dgm:pt modelId="{620577B0-09B3-B343-A1D3-0A4F997608DA}" type="pres">
      <dgm:prSet presAssocID="{EDA2BE2A-CBE2-1C43-878B-4A165E9FB78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461F273-32A9-564C-B799-CCDA772CFF18}" type="pres">
      <dgm:prSet presAssocID="{8D007D1E-3337-8E47-89AD-DD795F55F8A9}" presName="Name8" presStyleCnt="0"/>
      <dgm:spPr/>
    </dgm:pt>
    <dgm:pt modelId="{379715C0-98AD-E440-B3DA-3AA282A8D17B}" type="pres">
      <dgm:prSet presAssocID="{8D007D1E-3337-8E47-89AD-DD795F55F8A9}" presName="level" presStyleLbl="node1" presStyleIdx="5" presStyleCnt="6">
        <dgm:presLayoutVars>
          <dgm:chMax val="1"/>
          <dgm:bulletEnabled val="1"/>
        </dgm:presLayoutVars>
      </dgm:prSet>
      <dgm:spPr/>
    </dgm:pt>
    <dgm:pt modelId="{04A3DD38-E348-C447-8E47-648F3B379799}" type="pres">
      <dgm:prSet presAssocID="{8D007D1E-3337-8E47-89AD-DD795F55F8A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0E81AF02-CE2F-C84E-922C-063CCA0C524B}" type="presOf" srcId="{EDA2BE2A-CBE2-1C43-878B-4A165E9FB787}" destId="{620577B0-09B3-B343-A1D3-0A4F997608DA}" srcOrd="1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A133FC1E-2EC9-2E4D-951A-D704E0EA9382}" type="presOf" srcId="{8D007D1E-3337-8E47-89AD-DD795F55F8A9}" destId="{379715C0-98AD-E440-B3DA-3AA282A8D17B}" srcOrd="0" destOrd="0" presId="urn:microsoft.com/office/officeart/2005/8/layout/pyramid1"/>
    <dgm:cxn modelId="{91F89D2C-66A5-984D-91DB-FA34D4AA9153}" srcId="{AC90243A-5B0F-6048-8DC0-08EA08815F73}" destId="{EDA2BE2A-CBE2-1C43-878B-4A165E9FB787}" srcOrd="4" destOrd="0" parTransId="{D52D7F82-2C78-BB44-A47B-752F77460B19}" sibTransId="{09115A36-CA66-964F-9689-9ECFF7D04BFE}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32C9D176-E122-3040-8A0E-DE5AE3E84D70}" srcId="{AC90243A-5B0F-6048-8DC0-08EA08815F73}" destId="{8D007D1E-3337-8E47-89AD-DD795F55F8A9}" srcOrd="5" destOrd="0" parTransId="{6AF79CC2-F8C7-984D-86DD-649C29736B64}" sibTransId="{8B888735-2BD3-6C4C-95EE-56EE37840925}"/>
    <dgm:cxn modelId="{5574EBCF-81A2-6946-B38C-9753E4BCA086}" type="presOf" srcId="{EDA2BE2A-CBE2-1C43-878B-4A165E9FB787}" destId="{A68E45A1-F632-104E-9676-431B324CF2BA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2B0893F8-A162-9A48-B38A-BD36093EE02C}" type="presOf" srcId="{8D007D1E-3337-8E47-89AD-DD795F55F8A9}" destId="{04A3DD38-E348-C447-8E47-648F3B379799}" srcOrd="1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  <dgm:cxn modelId="{29C4263F-1FC9-FB49-81F2-4B2A6C3DD486}" type="presParOf" srcId="{DC4271CA-3038-944D-8153-DBE8ABC45EC4}" destId="{D05EB67F-D709-4E42-B606-9E14EA03CE63}" srcOrd="4" destOrd="0" presId="urn:microsoft.com/office/officeart/2005/8/layout/pyramid1"/>
    <dgm:cxn modelId="{8FB2C718-39B4-9F4D-BF82-93763053C7CA}" type="presParOf" srcId="{D05EB67F-D709-4E42-B606-9E14EA03CE63}" destId="{A68E45A1-F632-104E-9676-431B324CF2BA}" srcOrd="0" destOrd="0" presId="urn:microsoft.com/office/officeart/2005/8/layout/pyramid1"/>
    <dgm:cxn modelId="{7B235373-78D9-A244-836E-75A253DC5E5F}" type="presParOf" srcId="{D05EB67F-D709-4E42-B606-9E14EA03CE63}" destId="{620577B0-09B3-B343-A1D3-0A4F997608DA}" srcOrd="1" destOrd="0" presId="urn:microsoft.com/office/officeart/2005/8/layout/pyramid1"/>
    <dgm:cxn modelId="{37637281-AE08-9440-B81E-BC29D5416624}" type="presParOf" srcId="{DC4271CA-3038-944D-8153-DBE8ABC45EC4}" destId="{1461F273-32A9-564C-B799-CCDA772CFF18}" srcOrd="5" destOrd="0" presId="urn:microsoft.com/office/officeart/2005/8/layout/pyramid1"/>
    <dgm:cxn modelId="{92B93CE2-89C7-C549-8EBD-A1C934156905}" type="presParOf" srcId="{1461F273-32A9-564C-B799-CCDA772CFF18}" destId="{379715C0-98AD-E440-B3DA-3AA282A8D17B}" srcOrd="0" destOrd="0" presId="urn:microsoft.com/office/officeart/2005/8/layout/pyramid1"/>
    <dgm:cxn modelId="{9E7E5B95-976C-8E4A-951F-FAD03A9B54B0}" type="presParOf" srcId="{1461F273-32A9-564C-B799-CCDA772CFF18}" destId="{04A3DD38-E348-C447-8E47-648F3B379799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88E0FF78-4F1C-564F-B59F-E14A408792E5}">
      <dgm:prSet/>
      <dgm:spPr/>
      <dgm:t>
        <a:bodyPr/>
        <a:lstStyle/>
        <a:p>
          <a:endParaRPr lang="en-GB"/>
        </a:p>
      </dgm:t>
    </dgm:pt>
    <dgm:pt modelId="{1C4E7FC0-C3E9-994C-90C1-3E159A1F37D5}" type="parTrans" cxnId="{0B52A9AE-32F5-384F-8EE8-DF1E442DF603}">
      <dgm:prSet/>
      <dgm:spPr/>
    </dgm:pt>
    <dgm:pt modelId="{48DABE2C-4E6C-7045-A7FF-EC35380947B5}" type="sibTrans" cxnId="{0B52A9AE-32F5-384F-8EE8-DF1E442DF603}">
      <dgm:prSet/>
      <dgm:spPr/>
    </dgm:pt>
    <dgm:pt modelId="{1FD69FCA-206F-0E4C-B26D-0CC8C15B3B09}">
      <dgm:prSet/>
      <dgm:spPr/>
      <dgm:t>
        <a:bodyPr/>
        <a:lstStyle/>
        <a:p>
          <a:endParaRPr lang="en-GB"/>
        </a:p>
      </dgm:t>
    </dgm:pt>
    <dgm:pt modelId="{AF6FCE3D-4A80-4545-B19A-3D6119DF5736}" type="parTrans" cxnId="{851E7ABE-BCD7-B54C-8F70-EC00F577BBE9}">
      <dgm:prSet/>
      <dgm:spPr/>
    </dgm:pt>
    <dgm:pt modelId="{194F65E5-2A40-CC41-A520-90CED95AF199}" type="sibTrans" cxnId="{851E7ABE-BCD7-B54C-8F70-EC00F577BBE9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6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6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6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2A9A8B6-E6A6-5A43-A39E-6797E91D872D}" type="pres">
      <dgm:prSet presAssocID="{88E0FF78-4F1C-564F-B59F-E14A408792E5}" presName="Name8" presStyleCnt="0"/>
      <dgm:spPr/>
    </dgm:pt>
    <dgm:pt modelId="{549DD03D-9FEA-F844-91F7-82454CA2F096}" type="pres">
      <dgm:prSet presAssocID="{88E0FF78-4F1C-564F-B59F-E14A408792E5}" presName="level" presStyleLbl="node1" presStyleIdx="4" presStyleCnt="6">
        <dgm:presLayoutVars>
          <dgm:chMax val="1"/>
          <dgm:bulletEnabled val="1"/>
        </dgm:presLayoutVars>
      </dgm:prSet>
      <dgm:spPr/>
    </dgm:pt>
    <dgm:pt modelId="{101AE581-D9EF-8A47-BD19-BB4CE289AF07}" type="pres">
      <dgm:prSet presAssocID="{88E0FF78-4F1C-564F-B59F-E14A408792E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4FAF5D7-3464-2B42-9151-C88FCF406617}" type="pres">
      <dgm:prSet presAssocID="{1FD69FCA-206F-0E4C-B26D-0CC8C15B3B09}" presName="Name8" presStyleCnt="0"/>
      <dgm:spPr/>
    </dgm:pt>
    <dgm:pt modelId="{FFF30661-684C-0644-AF50-2D64B185B5EE}" type="pres">
      <dgm:prSet presAssocID="{1FD69FCA-206F-0E4C-B26D-0CC8C15B3B09}" presName="level" presStyleLbl="node1" presStyleIdx="5" presStyleCnt="6">
        <dgm:presLayoutVars>
          <dgm:chMax val="1"/>
          <dgm:bulletEnabled val="1"/>
        </dgm:presLayoutVars>
      </dgm:prSet>
      <dgm:spPr/>
    </dgm:pt>
    <dgm:pt modelId="{EB58D149-2F7A-6747-A4AA-339AF8E74DA6}" type="pres">
      <dgm:prSet presAssocID="{1FD69FCA-206F-0E4C-B26D-0CC8C15B3B0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4E841034-A7AA-F240-A37F-950BAB6AFB6C}" type="presOf" srcId="{88E0FF78-4F1C-564F-B59F-E14A408792E5}" destId="{549DD03D-9FEA-F844-91F7-82454CA2F096}" srcOrd="0" destOrd="0" presId="urn:microsoft.com/office/officeart/2005/8/layout/pyramid1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E2A637B-1A48-D948-8207-E72DA425BF71}" type="presOf" srcId="{88E0FF78-4F1C-564F-B59F-E14A408792E5}" destId="{101AE581-D9EF-8A47-BD19-BB4CE289AF07}" srcOrd="1" destOrd="0" presId="urn:microsoft.com/office/officeart/2005/8/layout/pyramid1"/>
    <dgm:cxn modelId="{785BDD85-234B-F441-92E4-0AAB65D1A24D}" type="presOf" srcId="{1FD69FCA-206F-0E4C-B26D-0CC8C15B3B09}" destId="{FFF30661-684C-0644-AF50-2D64B185B5EE}" srcOrd="0" destOrd="0" presId="urn:microsoft.com/office/officeart/2005/8/layout/pyramid1"/>
    <dgm:cxn modelId="{0B52A9AE-32F5-384F-8EE8-DF1E442DF603}" srcId="{AC90243A-5B0F-6048-8DC0-08EA08815F73}" destId="{88E0FF78-4F1C-564F-B59F-E14A408792E5}" srcOrd="4" destOrd="0" parTransId="{1C4E7FC0-C3E9-994C-90C1-3E159A1F37D5}" sibTransId="{48DABE2C-4E6C-7045-A7FF-EC35380947B5}"/>
    <dgm:cxn modelId="{851E7ABE-BCD7-B54C-8F70-EC00F577BBE9}" srcId="{AC90243A-5B0F-6048-8DC0-08EA08815F73}" destId="{1FD69FCA-206F-0E4C-B26D-0CC8C15B3B09}" srcOrd="5" destOrd="0" parTransId="{AF6FCE3D-4A80-4545-B19A-3D6119DF5736}" sibTransId="{194F65E5-2A40-CC41-A520-90CED95AF199}"/>
    <dgm:cxn modelId="{0D1B95C0-812D-884A-A7EA-0189633D76FA}" type="presOf" srcId="{1FD69FCA-206F-0E4C-B26D-0CC8C15B3B09}" destId="{EB58D149-2F7A-6747-A4AA-339AF8E74DA6}" srcOrd="1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66767E2C-E367-064B-AB7F-4F61F1D63FC3}" type="presParOf" srcId="{DC4271CA-3038-944D-8153-DBE8ABC45EC4}" destId="{12A9A8B6-E6A6-5A43-A39E-6797E91D872D}" srcOrd="4" destOrd="0" presId="urn:microsoft.com/office/officeart/2005/8/layout/pyramid1"/>
    <dgm:cxn modelId="{C52E146D-3B1C-3B4C-9626-22AB7BD196B2}" type="presParOf" srcId="{12A9A8B6-E6A6-5A43-A39E-6797E91D872D}" destId="{549DD03D-9FEA-F844-91F7-82454CA2F096}" srcOrd="0" destOrd="0" presId="urn:microsoft.com/office/officeart/2005/8/layout/pyramid1"/>
    <dgm:cxn modelId="{753CAA1F-6995-DB4F-A96E-1B690254F969}" type="presParOf" srcId="{12A9A8B6-E6A6-5A43-A39E-6797E91D872D}" destId="{101AE581-D9EF-8A47-BD19-BB4CE289AF07}" srcOrd="1" destOrd="0" presId="urn:microsoft.com/office/officeart/2005/8/layout/pyramid1"/>
    <dgm:cxn modelId="{D2FAB5CC-7376-7D46-A8BB-3273D13BC06F}" type="presParOf" srcId="{DC4271CA-3038-944D-8153-DBE8ABC45EC4}" destId="{B4FAF5D7-3464-2B42-9151-C88FCF406617}" srcOrd="5" destOrd="0" presId="urn:microsoft.com/office/officeart/2005/8/layout/pyramid1"/>
    <dgm:cxn modelId="{EACF50F3-E218-7842-92AC-27D737D12F61}" type="presParOf" srcId="{B4FAF5D7-3464-2B42-9151-C88FCF406617}" destId="{FFF30661-684C-0644-AF50-2D64B185B5EE}" srcOrd="0" destOrd="0" presId="urn:microsoft.com/office/officeart/2005/8/layout/pyramid1"/>
    <dgm:cxn modelId="{50C4852A-77DF-914B-B7C8-9E4959F45E46}" type="presParOf" srcId="{B4FAF5D7-3464-2B42-9151-C88FCF406617}" destId="{EB58D149-2F7A-6747-A4AA-339AF8E74DA6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</a:t>
          </a:r>
        </a:p>
      </dsp:txBody>
      <dsp:txXfrm>
        <a:off x="1284452" y="0"/>
        <a:ext cx="513781" cy="355651"/>
      </dsp:txXfrm>
    </dsp:sp>
    <dsp:sp modelId="{A0C61C87-932B-BA4C-9074-1F72F5D15515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tu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207385" y="355651"/>
        <a:ext cx="667915" cy="355651"/>
      </dsp:txXfrm>
    </dsp:sp>
    <dsp:sp modelId="{9EB0B632-0E1E-5441-B68A-96FDA9044256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tur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1040406" y="711302"/>
        <a:ext cx="1001873" cy="355651"/>
      </dsp:txXfrm>
    </dsp:sp>
    <dsp:sp modelId="{91873453-BD23-BE45-B0EE-A6EC4F39383D}">
      <dsp:nvSpPr>
        <dsp:cNvPr id="0" name=""/>
        <dsp:cNvSpPr/>
      </dsp:nvSpPr>
      <dsp:spPr>
        <a:xfrm>
          <a:off x="513781" y="1066953"/>
          <a:ext cx="2055124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turn</a:t>
          </a:r>
        </a:p>
      </dsp:txBody>
      <dsp:txXfrm>
        <a:off x="873427" y="1066953"/>
        <a:ext cx="1335831" cy="355651"/>
      </dsp:txXfrm>
    </dsp:sp>
    <dsp:sp modelId="{A68E45A1-F632-104E-9676-431B324CF2BA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turni</a:t>
          </a:r>
          <a:endParaRPr lang="en-GB" sz="1800" b="1" kern="1200" dirty="0">
            <a:latin typeface="Century Gothic" panose="020B0502020202020204" pitchFamily="34" charset="0"/>
          </a:endParaRPr>
        </a:p>
      </dsp:txBody>
      <dsp:txXfrm>
        <a:off x="706449" y="1422604"/>
        <a:ext cx="1669788" cy="355651"/>
      </dsp:txXfrm>
    </dsp:sp>
    <dsp:sp modelId="{379715C0-98AD-E440-B3DA-3AA282A8D17B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turnip</a:t>
          </a:r>
        </a:p>
      </dsp:txBody>
      <dsp:txXfrm>
        <a:off x="539470" y="1778255"/>
        <a:ext cx="2003746" cy="355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84452" y="0"/>
        <a:ext cx="513781" cy="355651"/>
      </dsp:txXfrm>
    </dsp:sp>
    <dsp:sp modelId="{D5032D59-F03A-E149-B51C-B6F0E08AE067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207385" y="355651"/>
        <a:ext cx="667915" cy="355651"/>
      </dsp:txXfrm>
    </dsp:sp>
    <dsp:sp modelId="{9633A4D6-F44B-5246-8DCD-E1BD2DA883C4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040406" y="711302"/>
        <a:ext cx="1001873" cy="355651"/>
      </dsp:txXfrm>
    </dsp:sp>
    <dsp:sp modelId="{A0C61C87-932B-BA4C-9074-1F72F5D15515}">
      <dsp:nvSpPr>
        <dsp:cNvPr id="0" name=""/>
        <dsp:cNvSpPr/>
      </dsp:nvSpPr>
      <dsp:spPr>
        <a:xfrm>
          <a:off x="513781" y="1066953"/>
          <a:ext cx="2055124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873427" y="1066953"/>
        <a:ext cx="1335831" cy="355651"/>
      </dsp:txXfrm>
    </dsp:sp>
    <dsp:sp modelId="{549DD03D-9FEA-F844-91F7-82454CA2F096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706449" y="1422604"/>
        <a:ext cx="1669788" cy="355651"/>
      </dsp:txXfrm>
    </dsp:sp>
    <dsp:sp modelId="{FFF30661-684C-0644-AF50-2D64B185B5EE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539470" y="1778255"/>
        <a:ext cx="2003746" cy="355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30/04/2020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245493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round, white vegetable that grows in the ground.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pull the turnip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02255873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0490201"/>
              </p:ext>
            </p:extLst>
          </p:nvPr>
        </p:nvGraphicFramePr>
        <p:xfrm>
          <a:off x="543417" y="3929283"/>
          <a:ext cx="4863685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7273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7273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72737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  <a:gridCol w="972737">
                  <a:extLst>
                    <a:ext uri="{9D8B030D-6E8A-4147-A177-3AD203B41FA5}">
                      <a16:colId xmlns:a16="http://schemas.microsoft.com/office/drawing/2014/main" val="2340017440"/>
                    </a:ext>
                  </a:extLst>
                </a:gridCol>
                <a:gridCol w="972737">
                  <a:extLst>
                    <a:ext uri="{9D8B030D-6E8A-4147-A177-3AD203B41FA5}">
                      <a16:colId xmlns:a16="http://schemas.microsoft.com/office/drawing/2014/main" val="1851942818"/>
                    </a:ext>
                  </a:extLst>
                </a:gridCol>
              </a:tblGrid>
              <a:tr h="73415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ur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i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77CB2D01-5FC7-094D-BBD2-E0FB068CE2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10369"/>
            <a:ext cx="10937168" cy="140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0189523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float on waves whilst standing on a board.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288725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103412"/>
              </p:ext>
            </p:extLst>
          </p:nvPr>
        </p:nvGraphicFramePr>
        <p:xfrm>
          <a:off x="463407" y="3929283"/>
          <a:ext cx="4943695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8739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3474791256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1104278988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272646E1-75DF-2548-8CAB-32BD35E3A77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00200" y="1210369"/>
            <a:ext cx="10937168" cy="140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113</TotalTime>
  <Words>103</Words>
  <Application>Microsoft Macintosh PowerPoint</Application>
  <PresentationFormat>On-screen Show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Marie C</cp:lastModifiedBy>
  <cp:revision>40</cp:revision>
  <dcterms:created xsi:type="dcterms:W3CDTF">2020-04-26T08:43:48Z</dcterms:created>
  <dcterms:modified xsi:type="dcterms:W3CDTF">2020-04-30T08:49:02Z</dcterms:modified>
</cp:coreProperties>
</file>