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DBEE1E-E8CC-482A-99FB-08C6F9FD4CA9}"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1440392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BEE1E-E8CC-482A-99FB-08C6F9FD4CA9}"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2633650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DBEE1E-E8CC-482A-99FB-08C6F9FD4CA9}"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40584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DBEE1E-E8CC-482A-99FB-08C6F9FD4CA9}"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4143266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DBEE1E-E8CC-482A-99FB-08C6F9FD4CA9}"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2190755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DBEE1E-E8CC-482A-99FB-08C6F9FD4CA9}"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195786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DBEE1E-E8CC-482A-99FB-08C6F9FD4CA9}"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28513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DBEE1E-E8CC-482A-99FB-08C6F9FD4CA9}"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2825987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DBEE1E-E8CC-482A-99FB-08C6F9FD4CA9}"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928293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BEE1E-E8CC-482A-99FB-08C6F9FD4CA9}"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3235566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BEE1E-E8CC-482A-99FB-08C6F9FD4CA9}"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E27526-C20A-4C0C-80C7-0A274D0084DA}" type="slidenum">
              <a:rPr lang="en-GB" smtClean="0"/>
              <a:t>‹#›</a:t>
            </a:fld>
            <a:endParaRPr lang="en-GB"/>
          </a:p>
        </p:txBody>
      </p:sp>
    </p:spTree>
    <p:extLst>
      <p:ext uri="{BB962C8B-B14F-4D97-AF65-F5344CB8AC3E}">
        <p14:creationId xmlns:p14="http://schemas.microsoft.com/office/powerpoint/2010/main" val="2457058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DBEE1E-E8CC-482A-99FB-08C6F9FD4CA9}"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E27526-C20A-4C0C-80C7-0A274D0084DA}" type="slidenum">
              <a:rPr lang="en-GB" smtClean="0"/>
              <a:t>‹#›</a:t>
            </a:fld>
            <a:endParaRPr lang="en-GB"/>
          </a:p>
        </p:txBody>
      </p:sp>
    </p:spTree>
    <p:extLst>
      <p:ext uri="{BB962C8B-B14F-4D97-AF65-F5344CB8AC3E}">
        <p14:creationId xmlns:p14="http://schemas.microsoft.com/office/powerpoint/2010/main" val="30503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4691" y="0"/>
            <a:ext cx="9144000" cy="2387600"/>
          </a:xfrm>
        </p:spPr>
        <p:txBody>
          <a:bodyPr/>
          <a:lstStyle/>
          <a:p>
            <a:r>
              <a:rPr lang="en-GB" dirty="0" smtClean="0"/>
              <a:t>LO: </a:t>
            </a:r>
            <a:r>
              <a:rPr lang="en-GB" dirty="0"/>
              <a:t>To create a dance motif  </a:t>
            </a:r>
          </a:p>
        </p:txBody>
      </p:sp>
      <p:sp>
        <p:nvSpPr>
          <p:cNvPr id="3" name="Subtitle 2"/>
          <p:cNvSpPr>
            <a:spLocks noGrp="1"/>
          </p:cNvSpPr>
          <p:nvPr>
            <p:ph type="subTitle" idx="1"/>
          </p:nvPr>
        </p:nvSpPr>
        <p:spPr/>
        <p:txBody>
          <a:bodyPr>
            <a:noAutofit/>
          </a:bodyPr>
          <a:lstStyle/>
          <a:p>
            <a:r>
              <a:rPr lang="en-GB" sz="2000" dirty="0" smtClean="0"/>
              <a:t>Success Criteria:</a:t>
            </a:r>
          </a:p>
          <a:p>
            <a:pPr fontAlgn="base"/>
            <a:r>
              <a:rPr lang="en-GB" sz="2000" dirty="0"/>
              <a:t>I can use different means to travel from one point to another </a:t>
            </a:r>
          </a:p>
          <a:p>
            <a:pPr fontAlgn="base"/>
            <a:r>
              <a:rPr lang="en-GB" sz="2000" dirty="0"/>
              <a:t>I can blend my movements together and repeat them to create a dance motif </a:t>
            </a:r>
          </a:p>
          <a:p>
            <a:pPr fontAlgn="base"/>
            <a:r>
              <a:rPr lang="en-GB" sz="2000" dirty="0"/>
              <a:t>I understand and know how to transition from stationary moves into dynamic moves </a:t>
            </a:r>
          </a:p>
          <a:p>
            <a:pPr fontAlgn="base"/>
            <a:r>
              <a:rPr lang="en-GB" sz="2000" dirty="0"/>
              <a:t>I can successfully incorporate different turns at different varying degrees of distance </a:t>
            </a:r>
          </a:p>
          <a:p>
            <a:pPr fontAlgn="base"/>
            <a:r>
              <a:rPr lang="en-GB" sz="2000" dirty="0"/>
              <a:t>I can explore how to turn, roll and jump on varying levels  </a:t>
            </a:r>
          </a:p>
          <a:p>
            <a:endParaRPr lang="en-GB" sz="2000" dirty="0"/>
          </a:p>
        </p:txBody>
      </p:sp>
    </p:spTree>
    <p:extLst>
      <p:ext uri="{BB962C8B-B14F-4D97-AF65-F5344CB8AC3E}">
        <p14:creationId xmlns:p14="http://schemas.microsoft.com/office/powerpoint/2010/main" val="12897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dance motif?</a:t>
            </a:r>
            <a:endParaRPr lang="en-GB" dirty="0"/>
          </a:p>
        </p:txBody>
      </p:sp>
      <p:sp>
        <p:nvSpPr>
          <p:cNvPr id="3" name="Content Placeholder 2"/>
          <p:cNvSpPr>
            <a:spLocks noGrp="1"/>
          </p:cNvSpPr>
          <p:nvPr>
            <p:ph idx="1"/>
          </p:nvPr>
        </p:nvSpPr>
        <p:spPr/>
        <p:txBody>
          <a:bodyPr/>
          <a:lstStyle/>
          <a:p>
            <a:r>
              <a:rPr lang="en-GB" dirty="0" smtClean="0"/>
              <a:t>A dance motif is a series of basic actions </a:t>
            </a:r>
            <a:r>
              <a:rPr lang="en-GB" dirty="0" smtClean="0"/>
              <a:t>(travelling, jumping, turns, gestures, stillness) </a:t>
            </a:r>
            <a:r>
              <a:rPr lang="en-GB" dirty="0" smtClean="0"/>
              <a:t>joined </a:t>
            </a:r>
            <a:r>
              <a:rPr lang="en-GB" dirty="0"/>
              <a:t>together and </a:t>
            </a:r>
            <a:r>
              <a:rPr lang="en-GB" dirty="0" smtClean="0"/>
              <a:t>repeated. </a:t>
            </a:r>
            <a:endParaRPr lang="en-GB" dirty="0"/>
          </a:p>
        </p:txBody>
      </p:sp>
    </p:spTree>
    <p:extLst>
      <p:ext uri="{BB962C8B-B14F-4D97-AF65-F5344CB8AC3E}">
        <p14:creationId xmlns:p14="http://schemas.microsoft.com/office/powerpoint/2010/main" val="1752287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4255" y="529027"/>
            <a:ext cx="11231418" cy="4524315"/>
          </a:xfrm>
          <a:prstGeom prst="rect">
            <a:avLst/>
          </a:prstGeom>
        </p:spPr>
        <p:txBody>
          <a:bodyPr wrap="square">
            <a:spAutoFit/>
          </a:bodyPr>
          <a:lstStyle/>
          <a:p>
            <a:r>
              <a:rPr lang="en-GB" sz="3600" dirty="0" smtClean="0">
                <a:solidFill>
                  <a:srgbClr val="000000"/>
                </a:solidFill>
                <a:latin typeface="Calibri" panose="020F0502020204030204" pitchFamily="34" charset="0"/>
              </a:rPr>
              <a:t>Explore </a:t>
            </a:r>
            <a:r>
              <a:rPr lang="en-GB" sz="3600" dirty="0">
                <a:solidFill>
                  <a:srgbClr val="000000"/>
                </a:solidFill>
                <a:latin typeface="Calibri" panose="020F0502020204030204" pitchFamily="34" charset="0"/>
              </a:rPr>
              <a:t>different ways </a:t>
            </a:r>
            <a:r>
              <a:rPr lang="en-GB" sz="3600" dirty="0" smtClean="0">
                <a:solidFill>
                  <a:srgbClr val="000000"/>
                </a:solidFill>
                <a:latin typeface="Calibri" panose="020F0502020204030204" pitchFamily="34" charset="0"/>
              </a:rPr>
              <a:t>to </a:t>
            </a:r>
            <a:r>
              <a:rPr lang="en-GB" sz="3600" dirty="0">
                <a:solidFill>
                  <a:srgbClr val="000000"/>
                </a:solidFill>
                <a:latin typeface="Calibri" panose="020F0502020204030204" pitchFamily="34" charset="0"/>
              </a:rPr>
              <a:t>travel from one point to another across the floor (short steps, long steps, jumps off of one foot, jumps off of two feet into a stationary position). </a:t>
            </a:r>
            <a:endParaRPr lang="en-GB" sz="3600" dirty="0" smtClean="0">
              <a:solidFill>
                <a:srgbClr val="000000"/>
              </a:solidFill>
              <a:latin typeface="Calibri" panose="020F0502020204030204" pitchFamily="34" charset="0"/>
            </a:endParaRPr>
          </a:p>
          <a:p>
            <a:endParaRPr lang="en-GB" sz="3600" dirty="0">
              <a:solidFill>
                <a:srgbClr val="000000"/>
              </a:solidFill>
              <a:latin typeface="Calibri" panose="020F0502020204030204" pitchFamily="34" charset="0"/>
            </a:endParaRPr>
          </a:p>
          <a:p>
            <a:r>
              <a:rPr lang="en-GB" sz="3600" dirty="0">
                <a:solidFill>
                  <a:srgbClr val="000000"/>
                </a:solidFill>
                <a:latin typeface="Calibri" panose="020F0502020204030204" pitchFamily="34" charset="0"/>
              </a:rPr>
              <a:t>H</a:t>
            </a:r>
            <a:r>
              <a:rPr lang="en-GB" sz="3600" dirty="0" smtClean="0">
                <a:solidFill>
                  <a:srgbClr val="000000"/>
                </a:solidFill>
                <a:latin typeface="Calibri" panose="020F0502020204030204" pitchFamily="34" charset="0"/>
              </a:rPr>
              <a:t>ow </a:t>
            </a:r>
            <a:r>
              <a:rPr lang="en-GB" sz="3600" dirty="0">
                <a:solidFill>
                  <a:srgbClr val="000000"/>
                </a:solidFill>
                <a:latin typeface="Calibri" panose="020F0502020204030204" pitchFamily="34" charset="0"/>
              </a:rPr>
              <a:t>a change in </a:t>
            </a:r>
            <a:r>
              <a:rPr lang="en-GB" sz="3600" dirty="0" smtClean="0">
                <a:solidFill>
                  <a:srgbClr val="000000"/>
                </a:solidFill>
                <a:latin typeface="Calibri" panose="020F0502020204030204" pitchFamily="34" charset="0"/>
              </a:rPr>
              <a:t>tempo (speed of the music) affect how you </a:t>
            </a:r>
            <a:r>
              <a:rPr lang="en-GB" sz="3600" dirty="0">
                <a:solidFill>
                  <a:srgbClr val="000000"/>
                </a:solidFill>
                <a:latin typeface="Calibri" panose="020F0502020204030204" pitchFamily="34" charset="0"/>
              </a:rPr>
              <a:t>might transition and </a:t>
            </a:r>
            <a:r>
              <a:rPr lang="en-GB" sz="3600" dirty="0" smtClean="0">
                <a:solidFill>
                  <a:srgbClr val="000000"/>
                </a:solidFill>
                <a:latin typeface="Calibri" panose="020F0502020204030204" pitchFamily="34" charset="0"/>
              </a:rPr>
              <a:t>travel? Experiment with some slow and fast paced songs – you can choose your own music this week! What happens to your movements?</a:t>
            </a:r>
            <a:r>
              <a:rPr lang="en-GB" sz="3600" dirty="0">
                <a:solidFill>
                  <a:srgbClr val="000000"/>
                </a:solidFill>
                <a:latin typeface="Calibri" panose="020F0502020204030204" pitchFamily="34" charset="0"/>
              </a:rPr>
              <a:t> </a:t>
            </a:r>
            <a:endParaRPr lang="en-GB" sz="3600" dirty="0"/>
          </a:p>
        </p:txBody>
      </p:sp>
    </p:spTree>
    <p:extLst>
      <p:ext uri="{BB962C8B-B14F-4D97-AF65-F5344CB8AC3E}">
        <p14:creationId xmlns:p14="http://schemas.microsoft.com/office/powerpoint/2010/main" val="1328440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1964"/>
            <a:ext cx="10515600" cy="5474999"/>
          </a:xfrm>
        </p:spPr>
        <p:txBody>
          <a:bodyPr/>
          <a:lstStyle/>
          <a:p>
            <a:pPr marL="0" indent="0" fontAlgn="base">
              <a:buNone/>
            </a:pPr>
            <a:r>
              <a:rPr lang="en-GB" dirty="0" smtClean="0"/>
              <a:t>Create a </a:t>
            </a:r>
            <a:r>
              <a:rPr lang="en-GB" dirty="0"/>
              <a:t>sequence that starts from low (stationary pose on the floor) and ends up high (stationary position up on </a:t>
            </a:r>
            <a:r>
              <a:rPr lang="en-GB" dirty="0" smtClean="0"/>
              <a:t>your feet). Find ways </a:t>
            </a:r>
            <a:r>
              <a:rPr lang="en-GB" dirty="0"/>
              <a:t>to transition between those </a:t>
            </a:r>
            <a:r>
              <a:rPr lang="en-GB" dirty="0" smtClean="0"/>
              <a:t>levels. </a:t>
            </a:r>
            <a:endParaRPr lang="en-GB" dirty="0"/>
          </a:p>
          <a:p>
            <a:pPr marL="0" indent="0" fontAlgn="base">
              <a:buNone/>
            </a:pPr>
            <a:r>
              <a:rPr lang="en-GB" dirty="0"/>
              <a:t>Explore different turns that can be used to create </a:t>
            </a:r>
            <a:r>
              <a:rPr lang="en-GB" dirty="0" smtClean="0"/>
              <a:t>fluidity </a:t>
            </a:r>
            <a:r>
              <a:rPr lang="en-GB" dirty="0"/>
              <a:t>(1/2 turns, ¼ turns, 360 degree turns). Use the knowledge of gymnastics to help aid how we might be able to turn at different levels (rolls, jumps, </a:t>
            </a:r>
            <a:r>
              <a:rPr lang="en-GB" dirty="0" err="1"/>
              <a:t>etc</a:t>
            </a:r>
            <a:r>
              <a:rPr lang="en-GB" dirty="0" smtClean="0"/>
              <a:t>). We used lots of different rolls in our last gymnastics unit e.g. teddy bear roll. We jumped using two footed landings and one footed landings. Can you vary whether you take off on one or two feet?</a:t>
            </a:r>
            <a:endParaRPr lang="en-GB" dirty="0"/>
          </a:p>
          <a:p>
            <a:endParaRPr lang="en-GB" dirty="0"/>
          </a:p>
        </p:txBody>
      </p:sp>
    </p:spTree>
    <p:extLst>
      <p:ext uri="{BB962C8B-B14F-4D97-AF65-F5344CB8AC3E}">
        <p14:creationId xmlns:p14="http://schemas.microsoft.com/office/powerpoint/2010/main" val="28434660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152</Words>
  <Application>Microsoft Office PowerPoint</Application>
  <PresentationFormat>Widescreen</PresentationFormat>
  <Paragraphs>14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LO: To create a dance motif  </vt:lpstr>
      <vt:lpstr>What is a dance motif?</vt:lpstr>
      <vt:lpstr>PowerPoint Presentation</vt:lpstr>
      <vt:lpstr>PowerPoint Presentation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create a dance motif  </dc:title>
  <dc:creator>KBurnett</dc:creator>
  <cp:lastModifiedBy>KBurnett</cp:lastModifiedBy>
  <cp:revision>1</cp:revision>
  <dcterms:created xsi:type="dcterms:W3CDTF">2021-01-26T11:27:38Z</dcterms:created>
  <dcterms:modified xsi:type="dcterms:W3CDTF">2021-01-26T11:27:53Z</dcterms:modified>
</cp:coreProperties>
</file>