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3" r:id="rId4"/>
    <p:sldId id="274" r:id="rId5"/>
    <p:sldId id="275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 SemiBold" charset="0"/>
      <p:bold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4C8A"/>
    <a:srgbClr val="FFFFFF"/>
    <a:srgbClr val="009541"/>
    <a:srgbClr val="DE1E5A"/>
    <a:srgbClr val="18A0DB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32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7.png"/><Relationship Id="rId7" Type="http://schemas.openxmlformats.org/officeDocument/2006/relationships/image" Target="../media/image3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image" Target="../media/image38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1345224" y="5666537"/>
            <a:ext cx="7043124" cy="44778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504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How could you sort them into different groups?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47184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Different Objects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E1BBD2F8-3FE3-40B6-AB9D-54A1E81E6580}"/>
              </a:ext>
            </a:extLst>
          </p:cNvPr>
          <p:cNvSpPr txBox="1">
            <a:spLocks/>
          </p:cNvSpPr>
          <p:nvPr/>
        </p:nvSpPr>
        <p:spPr>
          <a:xfrm>
            <a:off x="448408" y="5011615"/>
            <a:ext cx="8247184" cy="338554"/>
          </a:xfrm>
          <a:prstGeom prst="roundRect">
            <a:avLst>
              <a:gd name="adj" fmla="val 9641"/>
            </a:avLst>
          </a:prstGeom>
          <a:solidFill>
            <a:srgbClr val="0C4C8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89090" y="5019494"/>
            <a:ext cx="1102702" cy="1102702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It!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536510-ACAB-46F9-9DA0-477E93AF2A27}"/>
              </a:ext>
            </a:extLst>
          </p:cNvPr>
          <p:cNvSpPr txBox="1"/>
          <p:nvPr/>
        </p:nvSpPr>
        <p:spPr>
          <a:xfrm>
            <a:off x="755650" y="1884627"/>
            <a:ext cx="7632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Look at all these objects. </a:t>
            </a:r>
            <a:endParaRPr lang="en-GB" sz="1600" dirty="0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4B1052E7-4DE3-4724-B58D-F2A79FF2D6F3}"/>
              </a:ext>
            </a:extLst>
          </p:cNvPr>
          <p:cNvGrpSpPr/>
          <p:nvPr/>
        </p:nvGrpSpPr>
        <p:grpSpPr>
          <a:xfrm>
            <a:off x="2368367" y="2346614"/>
            <a:ext cx="1181833" cy="1181833"/>
            <a:chOff x="2045823" y="2346614"/>
            <a:chExt cx="1181833" cy="1181833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EF0EE55-1C97-4829-8D53-589FECC2053E}"/>
                </a:ext>
              </a:extLst>
            </p:cNvPr>
            <p:cNvSpPr/>
            <p:nvPr/>
          </p:nvSpPr>
          <p:spPr>
            <a:xfrm>
              <a:off x="2045823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CA297961-A2D5-4FAA-907C-0CCAE29BE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895" y="2512940"/>
              <a:ext cx="937688" cy="849180"/>
            </a:xfrm>
            <a:prstGeom prst="rect">
              <a:avLst/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623CC82-CB5A-468B-872C-69D49C98502A}"/>
              </a:ext>
            </a:extLst>
          </p:cNvPr>
          <p:cNvGrpSpPr/>
          <p:nvPr/>
        </p:nvGrpSpPr>
        <p:grpSpPr>
          <a:xfrm>
            <a:off x="3981084" y="2346614"/>
            <a:ext cx="1181833" cy="1181833"/>
            <a:chOff x="3335997" y="2346614"/>
            <a:chExt cx="1181833" cy="1181833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3E3AFFF-527A-4B08-B867-E36D93C8B26E}"/>
                </a:ext>
              </a:extLst>
            </p:cNvPr>
            <p:cNvSpPr/>
            <p:nvPr/>
          </p:nvSpPr>
          <p:spPr>
            <a:xfrm>
              <a:off x="3335997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C9A5BA43-1CF0-4D52-8F07-DEF00B922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7866" y="2568873"/>
              <a:ext cx="898093" cy="741976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255CEDA-CA24-4AB3-8901-F2A57667153F}"/>
              </a:ext>
            </a:extLst>
          </p:cNvPr>
          <p:cNvGrpSpPr/>
          <p:nvPr/>
        </p:nvGrpSpPr>
        <p:grpSpPr>
          <a:xfrm>
            <a:off x="5593801" y="2346614"/>
            <a:ext cx="1181833" cy="1181833"/>
            <a:chOff x="4626171" y="2346614"/>
            <a:chExt cx="1181833" cy="1181833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D349621-1F81-40BA-AC8B-B71DBF6DF5B4}"/>
                </a:ext>
              </a:extLst>
            </p:cNvPr>
            <p:cNvSpPr/>
            <p:nvPr/>
          </p:nvSpPr>
          <p:spPr>
            <a:xfrm>
              <a:off x="4626171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2BA692F-04A2-43F4-B549-B9D1AF2CB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6557" y="2442135"/>
              <a:ext cx="541060" cy="1045260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D211C34-A80C-41D0-8F0A-EF331A19D5AA}"/>
              </a:ext>
            </a:extLst>
          </p:cNvPr>
          <p:cNvGrpSpPr/>
          <p:nvPr/>
        </p:nvGrpSpPr>
        <p:grpSpPr>
          <a:xfrm>
            <a:off x="7206517" y="2346614"/>
            <a:ext cx="1181833" cy="1181833"/>
            <a:chOff x="5916345" y="2346614"/>
            <a:chExt cx="1181833" cy="1181833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A2CFCBC-A6F5-45F0-A5FB-AB5E3A953D33}"/>
                </a:ext>
              </a:extLst>
            </p:cNvPr>
            <p:cNvSpPr/>
            <p:nvPr/>
          </p:nvSpPr>
          <p:spPr>
            <a:xfrm>
              <a:off x="5916345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8D7B3C00-9DCF-4329-A2B5-DB1081E3B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155" y="2554942"/>
              <a:ext cx="980211" cy="765175"/>
            </a:xfrm>
            <a:prstGeom prst="rect">
              <a:avLst/>
            </a:prstGeom>
          </p:spPr>
        </p:pic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1601280-E426-4EDA-9944-196F79C3957F}"/>
              </a:ext>
            </a:extLst>
          </p:cNvPr>
          <p:cNvGrpSpPr/>
          <p:nvPr/>
        </p:nvGrpSpPr>
        <p:grpSpPr>
          <a:xfrm>
            <a:off x="7206515" y="3736775"/>
            <a:ext cx="1181833" cy="1181833"/>
            <a:chOff x="7206517" y="2346614"/>
            <a:chExt cx="1181833" cy="1181833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F36DE77-9DBB-4EA5-AAF6-39AE200E663C}"/>
                </a:ext>
              </a:extLst>
            </p:cNvPr>
            <p:cNvSpPr/>
            <p:nvPr/>
          </p:nvSpPr>
          <p:spPr>
            <a:xfrm>
              <a:off x="7206517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2EB11191-1F1F-41C2-9224-AABA1B701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0080" y="2509717"/>
              <a:ext cx="674710" cy="892387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84000F5-1958-48D9-99E5-5661E7E79FBB}"/>
              </a:ext>
            </a:extLst>
          </p:cNvPr>
          <p:cNvGrpSpPr/>
          <p:nvPr/>
        </p:nvGrpSpPr>
        <p:grpSpPr>
          <a:xfrm>
            <a:off x="755648" y="3714228"/>
            <a:ext cx="1181833" cy="1181833"/>
            <a:chOff x="1454906" y="3627217"/>
            <a:chExt cx="1181833" cy="1181833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0522A5F-B391-4F8E-BEAF-31B7CA4DDF65}"/>
                </a:ext>
              </a:extLst>
            </p:cNvPr>
            <p:cNvSpPr/>
            <p:nvPr/>
          </p:nvSpPr>
          <p:spPr>
            <a:xfrm>
              <a:off x="1454906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C317674-5B5B-4A9B-8257-E439E4246C1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0327" y="3695555"/>
              <a:ext cx="338745" cy="1016235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13B54287-6E99-48F8-9A9D-71E573788B4B}"/>
              </a:ext>
            </a:extLst>
          </p:cNvPr>
          <p:cNvGrpSpPr/>
          <p:nvPr/>
        </p:nvGrpSpPr>
        <p:grpSpPr>
          <a:xfrm>
            <a:off x="2368365" y="3727097"/>
            <a:ext cx="1181833" cy="1181833"/>
            <a:chOff x="2745080" y="3627217"/>
            <a:chExt cx="1181833" cy="1181833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B7E2E9C-659E-4089-ABDE-E813D999A4B1}"/>
                </a:ext>
              </a:extLst>
            </p:cNvPr>
            <p:cNvSpPr/>
            <p:nvPr/>
          </p:nvSpPr>
          <p:spPr>
            <a:xfrm>
              <a:off x="2745080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D5E0E6B-37A9-47D5-9BFF-D962E4E8512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4772" y="3775756"/>
              <a:ext cx="1062449" cy="859019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1BCDA09-DBA6-479A-AC41-E1E25F775630}"/>
              </a:ext>
            </a:extLst>
          </p:cNvPr>
          <p:cNvGrpSpPr/>
          <p:nvPr/>
        </p:nvGrpSpPr>
        <p:grpSpPr>
          <a:xfrm>
            <a:off x="3981082" y="3727097"/>
            <a:ext cx="1181833" cy="1181833"/>
            <a:chOff x="4035254" y="3627217"/>
            <a:chExt cx="1181833" cy="1181833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4E2BA38-74E1-4F6A-BA75-A8C5B147211F}"/>
                </a:ext>
              </a:extLst>
            </p:cNvPr>
            <p:cNvSpPr/>
            <p:nvPr/>
          </p:nvSpPr>
          <p:spPr>
            <a:xfrm>
              <a:off x="4035254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466841CD-0CBA-4850-AFF9-BA571AC2C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4751" y="3727668"/>
              <a:ext cx="507373" cy="987175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5B4A944-22BF-4A31-B0D1-62DC3551CCC7}"/>
              </a:ext>
            </a:extLst>
          </p:cNvPr>
          <p:cNvGrpSpPr/>
          <p:nvPr/>
        </p:nvGrpSpPr>
        <p:grpSpPr>
          <a:xfrm>
            <a:off x="5593799" y="3727097"/>
            <a:ext cx="1181833" cy="1181833"/>
            <a:chOff x="5325428" y="3627217"/>
            <a:chExt cx="1181833" cy="1181833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926BEF3-B7BB-4022-8C83-10EC8D1245A6}"/>
                </a:ext>
              </a:extLst>
            </p:cNvPr>
            <p:cNvSpPr/>
            <p:nvPr/>
          </p:nvSpPr>
          <p:spPr>
            <a:xfrm>
              <a:off x="5325428" y="3627217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BF5CF14D-389D-4EB6-91B3-ACEE25696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6680" y="3880447"/>
              <a:ext cx="979329" cy="667468"/>
            </a:xfrm>
            <a:prstGeom prst="rect">
              <a:avLst/>
            </a:prstGeom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C13C3951-C5D1-4AEE-BB42-085E9FDE8A10}"/>
              </a:ext>
            </a:extLst>
          </p:cNvPr>
          <p:cNvGrpSpPr/>
          <p:nvPr/>
        </p:nvGrpSpPr>
        <p:grpSpPr>
          <a:xfrm>
            <a:off x="755649" y="2346614"/>
            <a:ext cx="1181833" cy="1181833"/>
            <a:chOff x="755649" y="2346614"/>
            <a:chExt cx="1181833" cy="118183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13AB3AE-A62A-46B0-8C42-27AD6E2AC6BE}"/>
                </a:ext>
              </a:extLst>
            </p:cNvPr>
            <p:cNvSpPr/>
            <p:nvPr/>
          </p:nvSpPr>
          <p:spPr>
            <a:xfrm>
              <a:off x="755649" y="2346614"/>
              <a:ext cx="1181833" cy="118183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4B643254-8570-400D-86C1-27E8C6225D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5956" t="-7977" r="-25161" b="5161"/>
            <a:stretch/>
          </p:blipFill>
          <p:spPr>
            <a:xfrm>
              <a:off x="761261" y="2346614"/>
              <a:ext cx="1167956" cy="1167956"/>
            </a:xfrm>
            <a:prstGeom prst="flowChartConnector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1435377" y="2492240"/>
            <a:ext cx="6952973" cy="44778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684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Can you work out what each group is?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Grouping Things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55650" y="2164779"/>
            <a:ext cx="1102702" cy="1102702"/>
          </a:xfrm>
          <a:prstGeom prst="ellipse">
            <a:avLst/>
          </a:prstGeom>
          <a:solidFill>
            <a:srgbClr val="0C4C8A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It!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536510-ACAB-46F9-9DA0-477E93AF2A27}"/>
              </a:ext>
            </a:extLst>
          </p:cNvPr>
          <p:cNvSpPr txBox="1"/>
          <p:nvPr/>
        </p:nvSpPr>
        <p:spPr>
          <a:xfrm>
            <a:off x="755650" y="1884627"/>
            <a:ext cx="7632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Look at the way the things have been grouped.</a:t>
            </a:r>
            <a:endParaRPr lang="en-GB" sz="1600" dirty="0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8603000B-9E9C-484E-9FAA-FEA50700D1AA}"/>
              </a:ext>
            </a:extLst>
          </p:cNvPr>
          <p:cNvSpPr/>
          <p:nvPr/>
        </p:nvSpPr>
        <p:spPr>
          <a:xfrm>
            <a:off x="764442" y="3497055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984DE497-B74D-4017-9293-05DA5007AEFB}"/>
              </a:ext>
            </a:extLst>
          </p:cNvPr>
          <p:cNvSpPr/>
          <p:nvPr/>
        </p:nvSpPr>
        <p:spPr>
          <a:xfrm>
            <a:off x="3534263" y="3497055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0561FD11-B588-4EC0-9018-CA9DF1468EDE}"/>
              </a:ext>
            </a:extLst>
          </p:cNvPr>
          <p:cNvSpPr/>
          <p:nvPr/>
        </p:nvSpPr>
        <p:spPr>
          <a:xfrm>
            <a:off x="6304084" y="3429000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69F09F42-5880-413E-AA6E-2C0F6904AA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956" t="-7977" r="-25161" b="5161"/>
          <a:stretch/>
        </p:blipFill>
        <p:spPr>
          <a:xfrm>
            <a:off x="1812583" y="4032039"/>
            <a:ext cx="1036125" cy="1036125"/>
          </a:xfrm>
          <a:prstGeom prst="flowChartConnector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B1491F9D-1AE3-41FA-A0B8-3FB2A5B256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816" y="3807817"/>
            <a:ext cx="820400" cy="663316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9CFFBFF4-32C4-4A4D-8046-4DFE907EE8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377" y="4577728"/>
            <a:ext cx="453679" cy="87645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66C1E98E-6774-4451-920C-7210CA4A0871}"/>
              </a:ext>
            </a:extLst>
          </p:cNvPr>
          <p:cNvSpPr txBox="1"/>
          <p:nvPr/>
        </p:nvSpPr>
        <p:spPr>
          <a:xfrm>
            <a:off x="620133" y="5689981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Things That Are Alive</a:t>
            </a:r>
            <a:endParaRPr lang="en-GB" sz="1600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71C8BB4-D835-440F-A95D-C513AAEB0BA4}"/>
              </a:ext>
            </a:extLst>
          </p:cNvPr>
          <p:cNvSpPr txBox="1"/>
          <p:nvPr/>
        </p:nvSpPr>
        <p:spPr>
          <a:xfrm>
            <a:off x="3114492" y="5689981"/>
            <a:ext cx="290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Things That Were Once Alive</a:t>
            </a:r>
            <a:endParaRPr lang="en-GB" sz="1600" dirty="0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6FED6DB3-894B-4B9B-886A-06B36AAD98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740" y="3688277"/>
            <a:ext cx="682104" cy="563533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7667B53-9919-40CF-86DA-17E00E876BD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986" y="4471133"/>
            <a:ext cx="827410" cy="64589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72600AD0-F677-4C77-86E0-37672D3A593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059" y="4325472"/>
            <a:ext cx="507373" cy="987175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E95135CD-4E0B-40A0-AC9A-F86788EE2028}"/>
              </a:ext>
            </a:extLst>
          </p:cNvPr>
          <p:cNvSpPr txBox="1"/>
          <p:nvPr/>
        </p:nvSpPr>
        <p:spPr>
          <a:xfrm>
            <a:off x="5893105" y="5566870"/>
            <a:ext cx="290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Things That Have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Never Been Alive</a:t>
            </a:r>
            <a:endParaRPr lang="en-GB" sz="1600" dirty="0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97E9C2D1-E500-42AA-B0BD-47F077923A8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34" y="4325472"/>
            <a:ext cx="995025" cy="67816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04603000-9B10-4393-A393-C1DE15565BF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585" y="3517858"/>
            <a:ext cx="773687" cy="70066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6FE67278-842F-42F1-BBC3-C0F03159DAC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924" y="3923440"/>
            <a:ext cx="375655" cy="496849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0E522500-4D1B-4811-BA82-FC78EC38448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95" y="4461875"/>
            <a:ext cx="283591" cy="85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99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4" grpId="0"/>
      <p:bldP spid="75" grpId="0"/>
      <p:bldP spid="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1466081" y="2255578"/>
            <a:ext cx="6952973" cy="44778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684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do living things do?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How Do We Know If Something Is Alive?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86354" y="1928117"/>
            <a:ext cx="1102702" cy="1102702"/>
          </a:xfrm>
          <a:prstGeom prst="ellipse">
            <a:avLst/>
          </a:prstGeom>
          <a:solidFill>
            <a:srgbClr val="0C4C8A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It!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639BC02-2C8C-4DFE-BBE9-57D728265AFD}"/>
              </a:ext>
            </a:extLst>
          </p:cNvPr>
          <p:cNvSpPr/>
          <p:nvPr/>
        </p:nvSpPr>
        <p:spPr>
          <a:xfrm>
            <a:off x="786354" y="3199455"/>
            <a:ext cx="7601996" cy="2893370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08000" rtlCol="0" anchor="t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There are certain things all living things 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move – think about how a flower will open up towards sunlight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make more of their own type – humans and other animals have babies, birds will lay eggs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respond to the place they are in – if a plant is in a dark place, it will try to grow towards the 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feed – animals will eat food, plants will suck up goodness from soil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grow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get rid of waste – like when humans go to the toilet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need oxygen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BD709E-4F28-475D-A8F4-D70787E454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3" y="4574694"/>
            <a:ext cx="3305908" cy="228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5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B04E277-2BD6-4709-B4C7-FDF24FC37E14}"/>
              </a:ext>
            </a:extLst>
          </p:cNvPr>
          <p:cNvSpPr/>
          <p:nvPr/>
        </p:nvSpPr>
        <p:spPr>
          <a:xfrm>
            <a:off x="1943099" y="3413982"/>
            <a:ext cx="6445251" cy="269680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Ins="108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There are some things that used to be alive but aren’t any more. Paper is made from wood, which comes from trees which were once alive.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F77B6F-C00F-4DA8-BA21-543E47432FBB}"/>
              </a:ext>
            </a:extLst>
          </p:cNvPr>
          <p:cNvSpPr/>
          <p:nvPr/>
        </p:nvSpPr>
        <p:spPr>
          <a:xfrm>
            <a:off x="755651" y="2031687"/>
            <a:ext cx="7236557" cy="86098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living things can you think of?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Remember, they need do be able to do all seven things.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Is It Alive?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id="{5F927D90-08E5-4422-95EF-5494674B9959}"/>
              </a:ext>
            </a:extLst>
          </p:cNvPr>
          <p:cNvSpPr/>
          <p:nvPr/>
        </p:nvSpPr>
        <p:spPr>
          <a:xfrm>
            <a:off x="7285648" y="1910826"/>
            <a:ext cx="1102702" cy="1102702"/>
          </a:xfrm>
          <a:prstGeom prst="ellipse">
            <a:avLst/>
          </a:prstGeom>
          <a:solidFill>
            <a:srgbClr val="0C4C8A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Talk about 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Twinkl SemiBold" pitchFamily="2" charset="0"/>
              </a:rPr>
              <a:t>It!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B288AE8-FBFD-4FC2-8E97-31A610F72B6B}"/>
              </a:ext>
            </a:extLst>
          </p:cNvPr>
          <p:cNvGrpSpPr/>
          <p:nvPr/>
        </p:nvGrpSpPr>
        <p:grpSpPr>
          <a:xfrm>
            <a:off x="755650" y="3164874"/>
            <a:ext cx="2945912" cy="2945912"/>
            <a:chOff x="755650" y="3164874"/>
            <a:chExt cx="2945912" cy="2945912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7D615D51-E1F2-4AA0-BB7C-02BE0C46956D}"/>
                </a:ext>
              </a:extLst>
            </p:cNvPr>
            <p:cNvSpPr/>
            <p:nvPr/>
          </p:nvSpPr>
          <p:spPr>
            <a:xfrm>
              <a:off x="755650" y="3164874"/>
              <a:ext cx="2945912" cy="2945912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E135C27-0D0D-417D-9FD4-73B411318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8990" y="3732608"/>
              <a:ext cx="2319231" cy="1810444"/>
            </a:xfrm>
            <a:prstGeom prst="rect">
              <a:avLst/>
            </a:prstGeom>
          </p:spPr>
        </p:pic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A1A01E5-B3FC-425B-8F12-671C683F33BB}"/>
              </a:ext>
            </a:extLst>
          </p:cNvPr>
          <p:cNvSpPr/>
          <p:nvPr/>
        </p:nvSpPr>
        <p:spPr>
          <a:xfrm>
            <a:off x="1943099" y="3402247"/>
            <a:ext cx="6445250" cy="269057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Ins="108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Fossils are the remains of animals that lived a long time ago. </a:t>
            </a:r>
          </a:p>
          <a:p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Other things have never been alive. We know they have never been alive because they aren’t made from something that could do all of the seven things.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A1943C1-7436-468A-8872-984A37ACF5E5}"/>
              </a:ext>
            </a:extLst>
          </p:cNvPr>
          <p:cNvGrpSpPr/>
          <p:nvPr/>
        </p:nvGrpSpPr>
        <p:grpSpPr>
          <a:xfrm>
            <a:off x="755650" y="3136555"/>
            <a:ext cx="2945912" cy="2945912"/>
            <a:chOff x="685311" y="3154516"/>
            <a:chExt cx="2945912" cy="2945912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7DC8A28-9768-4171-9A54-DF476193BA88}"/>
                </a:ext>
              </a:extLst>
            </p:cNvPr>
            <p:cNvSpPr/>
            <p:nvPr/>
          </p:nvSpPr>
          <p:spPr>
            <a:xfrm>
              <a:off x="685311" y="3154516"/>
              <a:ext cx="2945912" cy="2945912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0C4C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A076A46-9CBD-4585-A92F-CEE5F4F66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8560" y="3636312"/>
              <a:ext cx="2399412" cy="19823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911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Living, Dead or Never Alive?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536510-ACAB-46F9-9DA0-477E93AF2A27}"/>
              </a:ext>
            </a:extLst>
          </p:cNvPr>
          <p:cNvSpPr txBox="1"/>
          <p:nvPr/>
        </p:nvSpPr>
        <p:spPr>
          <a:xfrm>
            <a:off x="755650" y="1884627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Twinkl" pitchFamily="50" charset="0"/>
              </a:rPr>
              <a:t>Decide whether each thing is living, dead or has never been alive. Then, click to see if you were right.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EF0EE55-1C97-4829-8D53-589FECC2053E}"/>
              </a:ext>
            </a:extLst>
          </p:cNvPr>
          <p:cNvSpPr/>
          <p:nvPr/>
        </p:nvSpPr>
        <p:spPr>
          <a:xfrm>
            <a:off x="2368367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3E3AFFF-527A-4B08-B867-E36D93C8B26E}"/>
              </a:ext>
            </a:extLst>
          </p:cNvPr>
          <p:cNvSpPr/>
          <p:nvPr/>
        </p:nvSpPr>
        <p:spPr>
          <a:xfrm>
            <a:off x="3981084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D349621-1F81-40BA-AC8B-B71DBF6DF5B4}"/>
              </a:ext>
            </a:extLst>
          </p:cNvPr>
          <p:cNvSpPr/>
          <p:nvPr/>
        </p:nvSpPr>
        <p:spPr>
          <a:xfrm>
            <a:off x="5593801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A2CFCBC-A6F5-45F0-A5FB-AB5E3A953D33}"/>
              </a:ext>
            </a:extLst>
          </p:cNvPr>
          <p:cNvSpPr/>
          <p:nvPr/>
        </p:nvSpPr>
        <p:spPr>
          <a:xfrm>
            <a:off x="7206517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0522A5F-B391-4F8E-BEAF-31B7CA4DDF65}"/>
              </a:ext>
            </a:extLst>
          </p:cNvPr>
          <p:cNvSpPr/>
          <p:nvPr/>
        </p:nvSpPr>
        <p:spPr>
          <a:xfrm>
            <a:off x="1564540" y="411585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B7E2E9C-659E-4089-ABDE-E813D999A4B1}"/>
              </a:ext>
            </a:extLst>
          </p:cNvPr>
          <p:cNvSpPr/>
          <p:nvPr/>
        </p:nvSpPr>
        <p:spPr>
          <a:xfrm>
            <a:off x="3177257" y="4128719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4E2BA38-74E1-4F6A-BA75-A8C5B147211F}"/>
              </a:ext>
            </a:extLst>
          </p:cNvPr>
          <p:cNvSpPr/>
          <p:nvPr/>
        </p:nvSpPr>
        <p:spPr>
          <a:xfrm>
            <a:off x="4789974" y="4128719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926BEF3-B7BB-4022-8C83-10EC8D1245A6}"/>
              </a:ext>
            </a:extLst>
          </p:cNvPr>
          <p:cNvSpPr/>
          <p:nvPr/>
        </p:nvSpPr>
        <p:spPr>
          <a:xfrm>
            <a:off x="6402691" y="4128719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13AB3AE-A62A-46B0-8C42-27AD6E2AC6BE}"/>
              </a:ext>
            </a:extLst>
          </p:cNvPr>
          <p:cNvSpPr/>
          <p:nvPr/>
        </p:nvSpPr>
        <p:spPr>
          <a:xfrm>
            <a:off x="755649" y="2752810"/>
            <a:ext cx="1181833" cy="118183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6C15E3-CF3B-4EEC-BA7C-EAC4DF6959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57" y="2875493"/>
            <a:ext cx="811764" cy="93646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2EF66C-46DA-47FF-906A-3138998ABD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788" y="2818115"/>
            <a:ext cx="664989" cy="9618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95DA77D-A3D0-4057-B4A2-CAD457594E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658" y="2837216"/>
            <a:ext cx="788004" cy="10130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3FC7B53-A1D3-4118-B041-121112577D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313" y="3125302"/>
            <a:ext cx="1026808" cy="58699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FB7BB7F-3F7D-4ED7-A3FC-5BA72610272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328" y="3125302"/>
            <a:ext cx="1002209" cy="51081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F759EE8-8FBE-4F07-B0F8-472CBAF7F59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684" y="4252543"/>
            <a:ext cx="577543" cy="93418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EFF7F21-7D7F-4134-9A1F-0D6C9405A1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728" y="4361383"/>
            <a:ext cx="828891" cy="71650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F667BA0-B101-4677-8B3B-6A3897954F1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747" y="4303066"/>
            <a:ext cx="894286" cy="891596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0A3F49A-F952-44A6-819E-3AB6F0A5563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872" y="4409685"/>
            <a:ext cx="895469" cy="66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453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9616" y="765175"/>
            <a:ext cx="8255976" cy="994306"/>
          </a:xfrm>
          <a:solidFill>
            <a:srgbClr val="0C4C8A"/>
          </a:solidFill>
        </p:spPr>
        <p:txBody>
          <a:bodyPr/>
          <a:lstStyle/>
          <a:p>
            <a:r>
              <a:rPr lang="en-GB" sz="3200" dirty="0">
                <a:solidFill>
                  <a:schemeClr val="bg1"/>
                </a:solidFill>
                <a:latin typeface="Twinkl SemiBold" pitchFamily="2" charset="0"/>
              </a:rPr>
              <a:t>Living, Dead or Never Alive?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8603000B-9E9C-484E-9FAA-FEA50700D1AA}"/>
              </a:ext>
            </a:extLst>
          </p:cNvPr>
          <p:cNvSpPr/>
          <p:nvPr/>
        </p:nvSpPr>
        <p:spPr>
          <a:xfrm>
            <a:off x="755650" y="2679371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984DE497-B74D-4017-9293-05DA5007AEFB}"/>
              </a:ext>
            </a:extLst>
          </p:cNvPr>
          <p:cNvSpPr/>
          <p:nvPr/>
        </p:nvSpPr>
        <p:spPr>
          <a:xfrm>
            <a:off x="3525471" y="2679371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0561FD11-B588-4EC0-9018-CA9DF1468EDE}"/>
              </a:ext>
            </a:extLst>
          </p:cNvPr>
          <p:cNvSpPr/>
          <p:nvPr/>
        </p:nvSpPr>
        <p:spPr>
          <a:xfrm>
            <a:off x="6295292" y="2611316"/>
            <a:ext cx="2084266" cy="20842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C4C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B7F7A69-353D-48FD-AB18-FD5CEB9568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381" y="2848708"/>
            <a:ext cx="615904" cy="7917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3635B25-EB02-49BE-A60D-BEE0D957C2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816" y="3406046"/>
            <a:ext cx="591008" cy="85487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417F57-3131-449B-9F69-3A3F62F53A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7783" y="3766195"/>
            <a:ext cx="755650" cy="87173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AFCBF4F-1DAC-45CB-8DF3-8807C5D589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644" y="2963598"/>
            <a:ext cx="1184057" cy="6768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E5684E4-D0BC-471B-BAD1-61C9BDB907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554" y="3805652"/>
            <a:ext cx="1002209" cy="5108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10DAAA6-D692-4FEE-9A67-0219068CF46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769" y="3593965"/>
            <a:ext cx="577543" cy="93418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5BB237C-044C-4E0C-B6B4-568D8564AA8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428" y="2827907"/>
            <a:ext cx="886220" cy="7660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5DA5562-73A6-460E-B0F8-937AD723EF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10" y="3696373"/>
            <a:ext cx="678929" cy="6768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88E16AA-F3D7-42EB-A9C4-386A9A054A7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639" y="3696373"/>
            <a:ext cx="830996" cy="62009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20F95502-BE85-4928-AF1E-1B0F067C8E29}"/>
              </a:ext>
            </a:extLst>
          </p:cNvPr>
          <p:cNvSpPr txBox="1"/>
          <p:nvPr/>
        </p:nvSpPr>
        <p:spPr>
          <a:xfrm>
            <a:off x="610455" y="5103267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Living</a:t>
            </a:r>
            <a:endParaRPr lang="en-GB" sz="16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957F8FB-E30D-4913-AABE-14AE8953F5B8}"/>
              </a:ext>
            </a:extLst>
          </p:cNvPr>
          <p:cNvSpPr txBox="1"/>
          <p:nvPr/>
        </p:nvSpPr>
        <p:spPr>
          <a:xfrm>
            <a:off x="3380276" y="5109218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Dead</a:t>
            </a:r>
            <a:endParaRPr lang="en-GB" sz="16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07014B6-3427-4079-AF1A-4815CF7FF06B}"/>
              </a:ext>
            </a:extLst>
          </p:cNvPr>
          <p:cNvSpPr txBox="1"/>
          <p:nvPr/>
        </p:nvSpPr>
        <p:spPr>
          <a:xfrm>
            <a:off x="6229595" y="5103267"/>
            <a:ext cx="23746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Never Alive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3563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77</TotalTime>
  <Words>299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Twinkl SemiBold</vt:lpstr>
      <vt:lpstr>Twinkl</vt:lpstr>
      <vt:lpstr>Arial</vt:lpstr>
      <vt:lpstr>Office Theme</vt:lpstr>
      <vt:lpstr>PowerPoint Presentation</vt:lpstr>
      <vt:lpstr>Different Objects</vt:lpstr>
      <vt:lpstr>Grouping Things</vt:lpstr>
      <vt:lpstr>How Do We Know If Something Is Alive?</vt:lpstr>
      <vt:lpstr>Is It Alive?</vt:lpstr>
      <vt:lpstr>Living, Dead or Never Alive?</vt:lpstr>
      <vt:lpstr>Living, Dead or Never Alive?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Sarah Gerry</cp:lastModifiedBy>
  <cp:revision>8</cp:revision>
  <dcterms:created xsi:type="dcterms:W3CDTF">2018-11-16T08:56:17Z</dcterms:created>
  <dcterms:modified xsi:type="dcterms:W3CDTF">2021-01-24T18:34:17Z</dcterms:modified>
</cp:coreProperties>
</file>