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1673" y="117763"/>
            <a:ext cx="12219708" cy="3329581"/>
          </a:xfrm>
        </p:spPr>
        <p:txBody>
          <a:bodyPr/>
          <a:lstStyle/>
          <a:p>
            <a:r>
              <a:rPr lang="en-GB" u="sng" dirty="0" smtClean="0"/>
              <a:t>LO: to infer meaning from metaphors</a:t>
            </a:r>
            <a:endParaRPr lang="en-GB" u="sng" dirty="0"/>
          </a:p>
        </p:txBody>
      </p:sp>
      <p:sp>
        <p:nvSpPr>
          <p:cNvPr id="9" name="TextBox 8"/>
          <p:cNvSpPr txBox="1"/>
          <p:nvPr/>
        </p:nvSpPr>
        <p:spPr>
          <a:xfrm>
            <a:off x="4950691" y="277091"/>
            <a:ext cx="58004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 smtClean="0"/>
              <a:t>Monday 11</a:t>
            </a:r>
            <a:r>
              <a:rPr lang="en-GB" sz="3200" u="sng" baseline="30000" dirty="0" smtClean="0"/>
              <a:t>th</a:t>
            </a:r>
            <a:r>
              <a:rPr lang="en-GB" sz="3200" u="sng" dirty="0" smtClean="0"/>
              <a:t> January 2021</a:t>
            </a:r>
            <a:endParaRPr lang="en-GB" sz="3200" u="sng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6262" y="3921431"/>
            <a:ext cx="4690118" cy="1650712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 flipV="1">
            <a:off x="4729018" y="2161309"/>
            <a:ext cx="1699491" cy="1607127"/>
          </a:xfrm>
          <a:prstGeom prst="straightConnector1">
            <a:avLst/>
          </a:prstGeom>
          <a:ln w="66675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5621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metaphor?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93425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a metaphor?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 is a type of comparison. Writers use it to describe something </a:t>
            </a:r>
            <a:r>
              <a:rPr lang="en-GB" u="sng" dirty="0"/>
              <a:t>as if it were something else.</a:t>
            </a:r>
          </a:p>
          <a:p>
            <a:endParaRPr lang="en-GB" u="sng" dirty="0"/>
          </a:p>
          <a:p>
            <a:r>
              <a:rPr lang="en-GB" u="sng" dirty="0"/>
              <a:t>In other words, it is a fib used for effect!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39672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/>
              <a:t>Metaphors say exactly what they want to say</a:t>
            </a:r>
            <a:r>
              <a:rPr lang="en-GB" sz="3200" dirty="0" smtClean="0"/>
              <a:t>! They are a stronger comparison than a simile. </a:t>
            </a:r>
          </a:p>
          <a:p>
            <a:endParaRPr lang="en-GB" sz="3200" dirty="0" smtClean="0"/>
          </a:p>
          <a:p>
            <a:r>
              <a:rPr lang="en-GB" sz="3200" dirty="0"/>
              <a:t>The curtain of darkness fell quickly on Exmouth.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05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are we looking at metaphors?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are starting a new poetry unit this week and metaphors are going to be really important for adding description… because the poems are only 5 lines long!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75832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Let’s take a look at some metaphors used in poems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800" dirty="0"/>
              <a:t>The moon is an Olympic Stadium for</a:t>
            </a:r>
          </a:p>
          <a:p>
            <a:pPr marL="0" indent="0">
              <a:buNone/>
            </a:pPr>
            <a:r>
              <a:rPr lang="en-GB" sz="2800" dirty="0" smtClean="0"/>
              <a:t> intergalactic </a:t>
            </a:r>
            <a:r>
              <a:rPr lang="en-GB" sz="2800" dirty="0"/>
              <a:t>races - planet jumping, </a:t>
            </a:r>
            <a:endParaRPr lang="en-GB" sz="2800" dirty="0" smtClean="0"/>
          </a:p>
          <a:p>
            <a:pPr marL="0" indent="0">
              <a:buNone/>
            </a:pPr>
            <a:r>
              <a:rPr lang="en-GB" sz="2800" dirty="0" smtClean="0"/>
              <a:t>star </a:t>
            </a:r>
            <a:r>
              <a:rPr lang="en-GB" sz="2800" dirty="0"/>
              <a:t>throwing and meteoric vaulting.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Where are the “fibs” in this poem? </a:t>
            </a:r>
          </a:p>
          <a:p>
            <a:pPr marL="0" indent="0">
              <a:buNone/>
            </a:pPr>
            <a:r>
              <a:rPr lang="en-GB" dirty="0" smtClean="0"/>
              <a:t>Can you spot any metaphors? </a:t>
            </a:r>
          </a:p>
          <a:p>
            <a:pPr marL="0" indent="0">
              <a:buNone/>
            </a:pPr>
            <a:r>
              <a:rPr lang="en-GB" dirty="0" smtClean="0"/>
              <a:t>How do you know they are metaphors?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3977" y="1853248"/>
            <a:ext cx="2867025" cy="35147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155709" y="544945"/>
            <a:ext cx="29741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These poems are by Pi Corbett – we have looked at his poems before!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14107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200" dirty="0"/>
              <a:t>The moon is a silver coin tossed into</a:t>
            </a:r>
          </a:p>
          <a:p>
            <a:pPr marL="0" indent="0">
              <a:buNone/>
            </a:pPr>
            <a:r>
              <a:rPr lang="en-GB" sz="3200" dirty="0"/>
              <a:t>space - heads or tails, wins or fails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95489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600" dirty="0"/>
              <a:t>The moon is a giant light </a:t>
            </a:r>
            <a:r>
              <a:rPr lang="en-GB" sz="3600" dirty="0" smtClean="0"/>
              <a:t>bulb</a:t>
            </a:r>
          </a:p>
          <a:p>
            <a:pPr marL="0" indent="0">
              <a:buNone/>
            </a:pPr>
            <a:r>
              <a:rPr lang="en-GB" sz="3600" dirty="0" smtClean="0"/>
              <a:t>left </a:t>
            </a:r>
            <a:r>
              <a:rPr lang="en-GB" sz="3600" dirty="0"/>
              <a:t>on throughout the night.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96387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600" dirty="0"/>
              <a:t>The moon is a loose marble</a:t>
            </a:r>
          </a:p>
          <a:p>
            <a:pPr marL="0" indent="0">
              <a:buNone/>
            </a:pPr>
            <a:r>
              <a:rPr lang="en-GB" sz="3600" dirty="0"/>
              <a:t>rolling across the darkness.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6217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6000" dirty="0" smtClean="0"/>
              <a:t>Can you think of any metaphors to describe the moon?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27430585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130" y="310920"/>
            <a:ext cx="10346143" cy="1400530"/>
          </a:xfrm>
        </p:spPr>
        <p:txBody>
          <a:bodyPr/>
          <a:lstStyle/>
          <a:p>
            <a:r>
              <a:rPr lang="en-GB" dirty="0" smtClean="0"/>
              <a:t>LO: to infer meaning from metaphors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Identify the metaphor by finding the fib</a:t>
            </a:r>
            <a:r>
              <a:rPr lang="en-GB" dirty="0" smtClean="0"/>
              <a:t>!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dirty="0"/>
              <a:t>The _____ is being described as though it were a </a:t>
            </a:r>
            <a:r>
              <a:rPr lang="en-GB" dirty="0" smtClean="0"/>
              <a:t>________.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Explain </a:t>
            </a:r>
            <a:r>
              <a:rPr lang="en-GB" dirty="0"/>
              <a:t>why the poet has made this </a:t>
            </a:r>
            <a:r>
              <a:rPr lang="en-GB" dirty="0" smtClean="0"/>
              <a:t>comparison. I </a:t>
            </a:r>
            <a:r>
              <a:rPr lang="en-GB" dirty="0"/>
              <a:t>can infer that the ________________________. </a:t>
            </a:r>
          </a:p>
          <a:p>
            <a:r>
              <a:rPr lang="en-GB" dirty="0"/>
              <a:t>Use what you already know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7214" y="4583835"/>
            <a:ext cx="5804350" cy="2042872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890875" y="1369982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mtClean="0"/>
              <a:t>Success Criteria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97131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01" y="597478"/>
            <a:ext cx="8531043" cy="60527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227127" y="1431636"/>
            <a:ext cx="26323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Find the task sheet on the school website! </a:t>
            </a:r>
          </a:p>
          <a:p>
            <a:endParaRPr lang="en-GB" dirty="0"/>
          </a:p>
          <a:p>
            <a:r>
              <a:rPr lang="en-GB" dirty="0" smtClean="0"/>
              <a:t>Challenge:</a:t>
            </a:r>
          </a:p>
          <a:p>
            <a:r>
              <a:rPr lang="en-GB" dirty="0" smtClean="0"/>
              <a:t>Come up with some of your own.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92074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29</TotalTime>
  <Words>306</Words>
  <Application>Microsoft Office PowerPoint</Application>
  <PresentationFormat>Widescreen</PresentationFormat>
  <Paragraphs>40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Century Gothic</vt:lpstr>
      <vt:lpstr>Wingdings 3</vt:lpstr>
      <vt:lpstr>Ion</vt:lpstr>
      <vt:lpstr>LO: to infer meaning from metaphors</vt:lpstr>
      <vt:lpstr>What is a metaphor? </vt:lpstr>
      <vt:lpstr>What is a metaphor? </vt:lpstr>
      <vt:lpstr>PowerPoint Presentation</vt:lpstr>
      <vt:lpstr>Why are we looking at metaphors?</vt:lpstr>
      <vt:lpstr>Let’s take a look at some metaphors used in poems</vt:lpstr>
      <vt:lpstr>PowerPoint Presentation</vt:lpstr>
      <vt:lpstr>PowerPoint Presentation</vt:lpstr>
      <vt:lpstr>PowerPoint Presentation</vt:lpstr>
      <vt:lpstr>PowerPoint Presentation</vt:lpstr>
      <vt:lpstr>LO: to infer meaning from metaphors</vt:lpstr>
      <vt:lpstr>PowerPoint Presentation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infer meaning from metaphors</dc:title>
  <dc:creator>KBurnett</dc:creator>
  <cp:lastModifiedBy>KBurnett</cp:lastModifiedBy>
  <cp:revision>3</cp:revision>
  <dcterms:created xsi:type="dcterms:W3CDTF">2021-01-07T11:30:03Z</dcterms:created>
  <dcterms:modified xsi:type="dcterms:W3CDTF">2021-01-07T11:59:35Z</dcterms:modified>
</cp:coreProperties>
</file>