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869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894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19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756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66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748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851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993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211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489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011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4730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8328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9807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3646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987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060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D6E0567F-D029-4215-8C55-4B346F99DDDB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1C2288C-FB31-492F-ABBB-CE94A4D73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773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LO: to locate the main countries that fought in WWII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30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30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67418" y="1708727"/>
            <a:ext cx="4045527" cy="3823855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822036"/>
            <a:ext cx="2336800" cy="4710546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0536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major countries were in WWII in Asia?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2945990" cy="341630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Axis </a:t>
            </a:r>
          </a:p>
          <a:p>
            <a:pPr lvl="1"/>
            <a:r>
              <a:rPr lang="en-GB" dirty="0" smtClean="0"/>
              <a:t>Japan (controlled most of China and Korea)</a:t>
            </a:r>
          </a:p>
          <a:p>
            <a:r>
              <a:rPr lang="en-GB" dirty="0" smtClean="0"/>
              <a:t>Allies</a:t>
            </a:r>
          </a:p>
          <a:p>
            <a:pPr lvl="1"/>
            <a:r>
              <a:rPr lang="en-GB" dirty="0" smtClean="0"/>
              <a:t>India</a:t>
            </a:r>
          </a:p>
          <a:p>
            <a:pPr lvl="1"/>
            <a:r>
              <a:rPr lang="en-GB" dirty="0" smtClean="0"/>
              <a:t>Australia</a:t>
            </a:r>
          </a:p>
          <a:p>
            <a:pPr lvl="1"/>
            <a:r>
              <a:rPr lang="en-GB" dirty="0" smtClean="0"/>
              <a:t>Dutch East Indies (present day Indonesia)</a:t>
            </a:r>
          </a:p>
          <a:p>
            <a:pPr lvl="1"/>
            <a:r>
              <a:rPr lang="en-GB" dirty="0" smtClean="0"/>
              <a:t>Thailand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5659" y="1327150"/>
            <a:ext cx="5282623" cy="502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30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1347" y="1478973"/>
            <a:ext cx="2951162" cy="49530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Pacific ocean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154955" y="2603500"/>
            <a:ext cx="3906572" cy="3416300"/>
          </a:xfrm>
        </p:spPr>
        <p:txBody>
          <a:bodyPr/>
          <a:lstStyle/>
          <a:p>
            <a:r>
              <a:rPr lang="en-GB" dirty="0" smtClean="0"/>
              <a:t>Allies </a:t>
            </a:r>
          </a:p>
          <a:p>
            <a:pPr lvl="1"/>
            <a:r>
              <a:rPr lang="en-GB" dirty="0" smtClean="0"/>
              <a:t>USA</a:t>
            </a:r>
          </a:p>
          <a:p>
            <a:pPr lvl="1"/>
            <a:r>
              <a:rPr lang="en-GB" dirty="0" smtClean="0"/>
              <a:t>Canada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401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27</TotalTime>
  <Words>47</Words>
  <Application>Microsoft Office PowerPoint</Application>
  <PresentationFormat>Widescreen</PresentationFormat>
  <Paragraphs>13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Ion Boardroom</vt:lpstr>
      <vt:lpstr>LO: to locate the main countries that fought in WWII</vt:lpstr>
      <vt:lpstr>PowerPoint Presentation</vt:lpstr>
      <vt:lpstr>PowerPoint Presentation</vt:lpstr>
      <vt:lpstr>What major countries were in WWII in Asia?</vt:lpstr>
      <vt:lpstr>Pacific ocean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locate the main countries that fought in WWII</dc:title>
  <dc:creator>Matt Skinner</dc:creator>
  <cp:lastModifiedBy>Matt Skinner</cp:lastModifiedBy>
  <cp:revision>3</cp:revision>
  <dcterms:created xsi:type="dcterms:W3CDTF">2021-01-18T16:49:38Z</dcterms:created>
  <dcterms:modified xsi:type="dcterms:W3CDTF">2021-01-18T17:17:23Z</dcterms:modified>
</cp:coreProperties>
</file>