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662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597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096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952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444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62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411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58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744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76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52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5B48D-535E-43BD-B67C-921240B68F4B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AEF92-CEEF-4579-8661-2B8D01D3F3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889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f2f9j6/articles/z2tgr82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revise learning of key vocabulary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301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Success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 can present my knowledge of computing vocabulary in a creative way</a:t>
            </a:r>
          </a:p>
          <a:p>
            <a:r>
              <a:rPr lang="en-GB" dirty="0" smtClean="0"/>
              <a:t>To explain what a bit and a byte is </a:t>
            </a:r>
          </a:p>
          <a:p>
            <a:r>
              <a:rPr lang="en-GB" dirty="0" smtClean="0"/>
              <a:t>To explain what binary code is and how it is used to transfer information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6019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 activity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079999" cy="4351338"/>
          </a:xfrm>
        </p:spPr>
        <p:txBody>
          <a:bodyPr/>
          <a:lstStyle/>
          <a:p>
            <a:r>
              <a:rPr lang="en-GB" dirty="0" smtClean="0"/>
              <a:t>Using the binary alphabet can you write out your name and tell me how many bits have been used and how many bytes have been used.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100110110100101010011100101110010011001110100111010001011010010 </a:t>
            </a:r>
          </a:p>
          <a:p>
            <a:pPr marL="0" indent="0">
              <a:buNone/>
            </a:pPr>
            <a:r>
              <a:rPr lang="en-GB" dirty="0" smtClean="0"/>
              <a:t>Mr Skinner    9 bytes and 72 bits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5237" y="271463"/>
            <a:ext cx="4581525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101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8 bits in 1 byte</a:t>
            </a:r>
          </a:p>
          <a:p>
            <a:r>
              <a:rPr lang="en-GB" dirty="0" smtClean="0"/>
              <a:t>These bits joined together create a binary code</a:t>
            </a:r>
          </a:p>
          <a:p>
            <a:r>
              <a:rPr lang="en-GB" dirty="0" smtClean="0"/>
              <a:t>Binary code is the language used for computers to share information with each other</a:t>
            </a:r>
            <a:endParaRPr lang="en-GB" dirty="0"/>
          </a:p>
        </p:txBody>
      </p:sp>
      <p:sp>
        <p:nvSpPr>
          <p:cNvPr id="4" name="Cloud Callout 3"/>
          <p:cNvSpPr/>
          <p:nvPr/>
        </p:nvSpPr>
        <p:spPr>
          <a:xfrm>
            <a:off x="5412509" y="3611418"/>
            <a:ext cx="5144655" cy="2641600"/>
          </a:xfrm>
          <a:prstGeom prst="cloud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What sort of information is carried across in the binary code? Our bitmaps are binary code and they tell us what colour each pixel on our screen should be.</a:t>
            </a:r>
            <a:endParaRPr lang="en-GB" dirty="0"/>
          </a:p>
        </p:txBody>
      </p:sp>
      <p:sp>
        <p:nvSpPr>
          <p:cNvPr id="5" name="Cloud Callout 4"/>
          <p:cNvSpPr/>
          <p:nvPr/>
        </p:nvSpPr>
        <p:spPr>
          <a:xfrm>
            <a:off x="942109" y="4064000"/>
            <a:ext cx="3574473" cy="2189018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If I have more pixels, I wonder what will happen to the quality of my image? Will it be clearer or blockier?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91580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https://www.bbc.co.uk/bitesize/topics/zf2f9j6/articles/z2tgr82</a:t>
            </a:r>
            <a:r>
              <a:rPr lang="en-GB" dirty="0" smtClean="0"/>
              <a:t> </a:t>
            </a:r>
          </a:p>
          <a:p>
            <a:r>
              <a:rPr lang="en-GB" dirty="0" smtClean="0"/>
              <a:t>This link will remind us about bitmaps and pixels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6812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Independent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Can you create a poster about our computing knowledge</a:t>
            </a:r>
          </a:p>
          <a:p>
            <a:r>
              <a:rPr lang="en-GB" dirty="0" smtClean="0"/>
              <a:t>Information you must have on your poster:</a:t>
            </a:r>
          </a:p>
          <a:p>
            <a:pPr lvl="1"/>
            <a:r>
              <a:rPr lang="en-GB" dirty="0" smtClean="0"/>
              <a:t>Explanation of what a bit is and what a byte is (how many bits are there in a byte)</a:t>
            </a:r>
          </a:p>
          <a:p>
            <a:pPr lvl="1"/>
            <a:r>
              <a:rPr lang="en-GB" dirty="0" smtClean="0"/>
              <a:t>Explanation of what binary code is with an example of binary code being used (you could add your warm up activity in as an example)</a:t>
            </a:r>
          </a:p>
          <a:p>
            <a:pPr lvl="1"/>
            <a:r>
              <a:rPr lang="en-GB" dirty="0" smtClean="0"/>
              <a:t>An example of a bitmap with the image it is paired with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7609" y="4001294"/>
            <a:ext cx="3547372" cy="24962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996" y="4735224"/>
            <a:ext cx="5295900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04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261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LO: to revise learning of key vocabulary</vt:lpstr>
      <vt:lpstr>Success criteria</vt:lpstr>
      <vt:lpstr>Warm up activity</vt:lpstr>
      <vt:lpstr>PowerPoint Presentation</vt:lpstr>
      <vt:lpstr>Helpful links</vt:lpstr>
      <vt:lpstr>Independent task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revise learning of key vocabulary</dc:title>
  <dc:creator>Matt Skinner</dc:creator>
  <cp:lastModifiedBy>Matt Skinner</cp:lastModifiedBy>
  <cp:revision>3</cp:revision>
  <dcterms:created xsi:type="dcterms:W3CDTF">2021-01-25T16:30:45Z</dcterms:created>
  <dcterms:modified xsi:type="dcterms:W3CDTF">2021-01-25T16:45:57Z</dcterms:modified>
</cp:coreProperties>
</file>