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9" r:id="rId4"/>
    <p:sldId id="26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98BD32-7DDF-8FD4-C387-D7F7B40B224C}" v="1" dt="2021-11-02T12:11:43.722"/>
    <p1510:client id="{DBB05ACC-931A-768C-8565-55982CAE11A3}" v="6" dt="2022-01-04T15:36:30.7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7098BD32-7DDF-8FD4-C387-D7F7B40B224C}"/>
    <pc:docChg chg="modSld">
      <pc:chgData name="Ang Batten" userId="S::abatten@brixington.devon.sch.uk::59d8e321-2820-4e9e-ba33-4b0c5b77c093" providerId="AD" clId="Web-{7098BD32-7DDF-8FD4-C387-D7F7B40B224C}" dt="2021-11-02T12:11:43.722" v="0"/>
      <pc:docMkLst>
        <pc:docMk/>
      </pc:docMkLst>
      <pc:sldChg chg="addSp">
        <pc:chgData name="Ang Batten" userId="S::abatten@brixington.devon.sch.uk::59d8e321-2820-4e9e-ba33-4b0c5b77c093" providerId="AD" clId="Web-{7098BD32-7DDF-8FD4-C387-D7F7B40B224C}" dt="2021-11-02T12:11:43.722" v="0"/>
        <pc:sldMkLst>
          <pc:docMk/>
          <pc:sldMk cId="3576890552" sldId="266"/>
        </pc:sldMkLst>
        <pc:spChg chg="add">
          <ac:chgData name="Ang Batten" userId="S::abatten@brixington.devon.sch.uk::59d8e321-2820-4e9e-ba33-4b0c5b77c093" providerId="AD" clId="Web-{7098BD32-7DDF-8FD4-C387-D7F7B40B224C}" dt="2021-11-02T12:11:43.722" v="0"/>
          <ac:spMkLst>
            <pc:docMk/>
            <pc:sldMk cId="3576890552" sldId="266"/>
            <ac:spMk id="5" creationId="{529E8CCC-335D-415A-BA5C-E0EDDDC43A0E}"/>
          </ac:spMkLst>
        </pc:spChg>
      </pc:sldChg>
    </pc:docChg>
  </pc:docChgLst>
  <pc:docChgLst>
    <pc:chgData name="Angela Batten" userId="S::angela.batten@firstfederation.org.uk::59d8e321-2820-4e9e-ba33-4b0c5b77c093" providerId="AD" clId="Web-{DBB05ACC-931A-768C-8565-55982CAE11A3}"/>
    <pc:docChg chg="modSld">
      <pc:chgData name="Angela Batten" userId="S::angela.batten@firstfederation.org.uk::59d8e321-2820-4e9e-ba33-4b0c5b77c093" providerId="AD" clId="Web-{DBB05ACC-931A-768C-8565-55982CAE11A3}" dt="2022-01-04T15:36:30.707" v="3"/>
      <pc:docMkLst>
        <pc:docMk/>
      </pc:docMkLst>
      <pc:sldChg chg="delSp modSp">
        <pc:chgData name="Angela Batten" userId="S::angela.batten@firstfederation.org.uk::59d8e321-2820-4e9e-ba33-4b0c5b77c093" providerId="AD" clId="Web-{DBB05ACC-931A-768C-8565-55982CAE11A3}" dt="2022-01-04T15:36:26.254" v="1"/>
        <pc:sldMkLst>
          <pc:docMk/>
          <pc:sldMk cId="2150394189" sldId="267"/>
        </pc:sldMkLst>
        <pc:spChg chg="del mod">
          <ac:chgData name="Angela Batten" userId="S::angela.batten@firstfederation.org.uk::59d8e321-2820-4e9e-ba33-4b0c5b77c093" providerId="AD" clId="Web-{DBB05ACC-931A-768C-8565-55982CAE11A3}" dt="2022-01-04T15:36:26.254" v="1"/>
          <ac:spMkLst>
            <pc:docMk/>
            <pc:sldMk cId="2150394189" sldId="267"/>
            <ac:spMk id="5" creationId="{00000000-0000-0000-0000-000000000000}"/>
          </ac:spMkLst>
        </pc:spChg>
      </pc:sldChg>
      <pc:sldChg chg="delSp modSp">
        <pc:chgData name="Angela Batten" userId="S::angela.batten@firstfederation.org.uk::59d8e321-2820-4e9e-ba33-4b0c5b77c093" providerId="AD" clId="Web-{DBB05ACC-931A-768C-8565-55982CAE11A3}" dt="2022-01-04T15:36:30.707" v="3"/>
        <pc:sldMkLst>
          <pc:docMk/>
          <pc:sldMk cId="2961095800" sldId="270"/>
        </pc:sldMkLst>
        <pc:spChg chg="del mod">
          <ac:chgData name="Angela Batten" userId="S::angela.batten@firstfederation.org.uk::59d8e321-2820-4e9e-ba33-4b0c5b77c093" providerId="AD" clId="Web-{DBB05ACC-931A-768C-8565-55982CAE11A3}" dt="2022-01-04T15:36:30.707" v="3"/>
          <ac:spMkLst>
            <pc:docMk/>
            <pc:sldMk cId="2961095800" sldId="270"/>
            <ac:spMk id="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0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972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748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325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060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418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188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692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042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602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408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20E84-85E2-4BF1-B5B0-A259AC3E5523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9CEFC-C986-4C1C-ACE7-26D23EF3B0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477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3564" y="698284"/>
            <a:ext cx="33435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XCCW Joined 14a" panose="03050602040000000000" pitchFamily="66" charset="0"/>
              </a:rPr>
              <a:t>In PSHE (Personal, Social and Health Education) we always follow these rules…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4710" y="168995"/>
            <a:ext cx="5343525" cy="637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21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0113" y="111452"/>
            <a:ext cx="1995632" cy="8538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01" y="2589156"/>
            <a:ext cx="5437428" cy="18328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1744" y="2464693"/>
            <a:ext cx="5730729" cy="19573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8579" y="4624945"/>
            <a:ext cx="5915458" cy="20137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8291" y="858982"/>
            <a:ext cx="100960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XCCW Joined 14a" panose="03050602040000000000" pitchFamily="66" charset="0"/>
              </a:rPr>
              <a:t>Remember the discussions we had last </a:t>
            </a:r>
          </a:p>
          <a:p>
            <a:r>
              <a:rPr lang="en-GB" sz="3200" dirty="0" smtClean="0">
                <a:latin typeface="XCCW Joined 14a" panose="03050602040000000000" pitchFamily="66" charset="0"/>
              </a:rPr>
              <a:t>week about global issues </a:t>
            </a:r>
            <a:endParaRPr lang="en-GB" sz="3200" dirty="0">
              <a:latin typeface="XCCW Joined 1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2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0804" y="166255"/>
            <a:ext cx="2106469" cy="9012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8764" y="1597891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4000" dirty="0">
              <a:latin typeface="XCCW Joined 14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837" y="48367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206837" y="521171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75854" y="482702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0" dirty="0">
              <a:latin typeface="XCCW Joined 14a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1129" y="729420"/>
            <a:ext cx="88993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4a" panose="03050602040000000000" pitchFamily="66" charset="0"/>
              </a:rPr>
              <a:t>Why do charities raise money?</a:t>
            </a:r>
          </a:p>
          <a:p>
            <a:r>
              <a:rPr lang="en-GB" sz="3600" dirty="0" smtClean="0">
                <a:latin typeface="XCCW Joined 14a" panose="03050602040000000000" pitchFamily="66" charset="0"/>
              </a:rPr>
              <a:t>What are the global issues people face?</a:t>
            </a:r>
            <a:endParaRPr lang="en-GB" sz="3600" dirty="0">
              <a:latin typeface="XCCW Joined 14a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68219" y="4461768"/>
            <a:ext cx="30167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https://www.comicrelief.com/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5413" y="3648156"/>
            <a:ext cx="56714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https://bluepetertv.fandom.com/wiki/Blue_Peter_Appeals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35413" y="5327809"/>
            <a:ext cx="4801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Arial" panose="020B0604020202020204" pitchFamily="34" charset="0"/>
              </a:rPr>
              <a:t>http://www.bbc.co.uk/programmes/p00q4x31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995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8296" y="99375"/>
            <a:ext cx="2466686" cy="105533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98764" y="1828800"/>
            <a:ext cx="1082539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14a" panose="03050602040000000000" pitchFamily="66" charset="0"/>
              </a:rPr>
              <a:t>List some global issues that are faced by people</a:t>
            </a:r>
          </a:p>
          <a:p>
            <a:r>
              <a:rPr lang="en-GB" sz="2800" dirty="0">
                <a:latin typeface="XCCW Joined 14a" panose="03050602040000000000" pitchFamily="66" charset="0"/>
              </a:rPr>
              <a:t>a</a:t>
            </a:r>
            <a:r>
              <a:rPr lang="en-GB" sz="2800" dirty="0" smtClean="0">
                <a:latin typeface="XCCW Joined 14a" panose="03050602040000000000" pitchFamily="66" charset="0"/>
              </a:rPr>
              <a:t>cross the world. </a:t>
            </a:r>
          </a:p>
          <a:p>
            <a:r>
              <a:rPr lang="en-GB" sz="2800" dirty="0" smtClean="0">
                <a:latin typeface="XCCW Joined 14a" panose="03050602040000000000" pitchFamily="66" charset="0"/>
              </a:rPr>
              <a:t>Design a poster that encourages others to do </a:t>
            </a:r>
          </a:p>
          <a:p>
            <a:r>
              <a:rPr lang="en-GB" sz="2800" dirty="0">
                <a:latin typeface="XCCW Joined 14a" panose="03050602040000000000" pitchFamily="66" charset="0"/>
              </a:rPr>
              <a:t>w</a:t>
            </a:r>
            <a:r>
              <a:rPr lang="en-GB" sz="2800" dirty="0" smtClean="0">
                <a:latin typeface="XCCW Joined 14a" panose="03050602040000000000" pitchFamily="66" charset="0"/>
              </a:rPr>
              <a:t>hat they can to ‘stamp out’ these issues</a:t>
            </a:r>
          </a:p>
          <a:p>
            <a:endParaRPr lang="en-GB" sz="2800" dirty="0">
              <a:latin typeface="XCCW Joined 14a" panose="03050602040000000000" pitchFamily="66" charset="0"/>
            </a:endParaRPr>
          </a:p>
          <a:p>
            <a:r>
              <a:rPr lang="en-GB" sz="2800" dirty="0" err="1" smtClean="0">
                <a:latin typeface="XCCW Joined 14a" panose="03050602040000000000" pitchFamily="66" charset="0"/>
              </a:rPr>
              <a:t>Eg</a:t>
            </a:r>
            <a:r>
              <a:rPr lang="en-GB" sz="2800" dirty="0" smtClean="0">
                <a:latin typeface="XCCW Joined 14a" panose="03050602040000000000" pitchFamily="66" charset="0"/>
              </a:rPr>
              <a:t> stop hunger, ensure everyone has </a:t>
            </a:r>
            <a:r>
              <a:rPr lang="en-GB" sz="2800" smtClean="0">
                <a:latin typeface="XCCW Joined 14a" panose="03050602040000000000" pitchFamily="66" charset="0"/>
              </a:rPr>
              <a:t>a home  </a:t>
            </a:r>
            <a:endParaRPr lang="en-GB" sz="2800" dirty="0">
              <a:latin typeface="XCCW Joined 1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3941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90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XCCW Joined 14a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 Batten</dc:creator>
  <cp:lastModifiedBy>Angela Batten</cp:lastModifiedBy>
  <cp:revision>32</cp:revision>
  <dcterms:created xsi:type="dcterms:W3CDTF">2021-07-12T10:51:01Z</dcterms:created>
  <dcterms:modified xsi:type="dcterms:W3CDTF">2022-01-31T09:52:04Z</dcterms:modified>
</cp:coreProperties>
</file>