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E03A5D-2174-DBD2-80A4-731D1AD34B3B}" v="4" dt="2021-03-01T10:17:23.828"/>
    <p1510:client id="{5649B09F-203C-B000-D1A6-B97B52DAB515}" v="714" dt="2021-03-02T10:29:51.896"/>
    <p1510:client id="{68E58A23-ACAE-4DDC-A6CC-B149858208BD}" v="14" dt="2021-03-01T10:15:56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larke" userId="S::amandaclarke@brixington.devon.sch.uk::2dfd25e1-874b-4d7c-a8e9-9d4d08ce8efb" providerId="AD" clId="Web-{5649B09F-203C-B000-D1A6-B97B52DAB515}"/>
    <pc:docChg chg="addSld modSld">
      <pc:chgData name="Amanda Clarke" userId="S::amandaclarke@brixington.devon.sch.uk::2dfd25e1-874b-4d7c-a8e9-9d4d08ce8efb" providerId="AD" clId="Web-{5649B09F-203C-B000-D1A6-B97B52DAB515}" dt="2021-03-02T10:29:50.849" v="371" actId="20577"/>
      <pc:docMkLst>
        <pc:docMk/>
      </pc:docMkLst>
      <pc:sldChg chg="delSp modSp new">
        <pc:chgData name="Amanda Clarke" userId="S::amandaclarke@brixington.devon.sch.uk::2dfd25e1-874b-4d7c-a8e9-9d4d08ce8efb" providerId="AD" clId="Web-{5649B09F-203C-B000-D1A6-B97B52DAB515}" dt="2021-03-02T10:10:39.258" v="21" actId="1076"/>
        <pc:sldMkLst>
          <pc:docMk/>
          <pc:sldMk cId="3666861862" sldId="264"/>
        </pc:sldMkLst>
        <pc:spChg chg="mod">
          <ac:chgData name="Amanda Clarke" userId="S::amandaclarke@brixington.devon.sch.uk::2dfd25e1-874b-4d7c-a8e9-9d4d08ce8efb" providerId="AD" clId="Web-{5649B09F-203C-B000-D1A6-B97B52DAB515}" dt="2021-03-02T10:10:39.258" v="21" actId="1076"/>
          <ac:spMkLst>
            <pc:docMk/>
            <pc:sldMk cId="3666861862" sldId="264"/>
            <ac:spMk id="2" creationId="{B1961144-6A29-4211-A0E4-8546A67B0ABB}"/>
          </ac:spMkLst>
        </pc:spChg>
        <pc:spChg chg="del">
          <ac:chgData name="Amanda Clarke" userId="S::amandaclarke@brixington.devon.sch.uk::2dfd25e1-874b-4d7c-a8e9-9d4d08ce8efb" providerId="AD" clId="Web-{5649B09F-203C-B000-D1A6-B97B52DAB515}" dt="2021-03-02T10:10:32.086" v="20"/>
          <ac:spMkLst>
            <pc:docMk/>
            <pc:sldMk cId="3666861862" sldId="264"/>
            <ac:spMk id="3" creationId="{1B0A023B-AF55-416B-B515-C85A9D2662E5}"/>
          </ac:spMkLst>
        </pc:spChg>
      </pc:sldChg>
      <pc:sldChg chg="modSp new">
        <pc:chgData name="Amanda Clarke" userId="S::amandaclarke@brixington.devon.sch.uk::2dfd25e1-874b-4d7c-a8e9-9d4d08ce8efb" providerId="AD" clId="Web-{5649B09F-203C-B000-D1A6-B97B52DAB515}" dt="2021-03-02T10:12:41.308" v="81" actId="20577"/>
        <pc:sldMkLst>
          <pc:docMk/>
          <pc:sldMk cId="4108956110" sldId="265"/>
        </pc:sldMkLst>
        <pc:spChg chg="mod">
          <ac:chgData name="Amanda Clarke" userId="S::amandaclarke@brixington.devon.sch.uk::2dfd25e1-874b-4d7c-a8e9-9d4d08ce8efb" providerId="AD" clId="Web-{5649B09F-203C-B000-D1A6-B97B52DAB515}" dt="2021-03-02T10:10:54.899" v="28" actId="20577"/>
          <ac:spMkLst>
            <pc:docMk/>
            <pc:sldMk cId="4108956110" sldId="265"/>
            <ac:spMk id="2" creationId="{1FE689FA-9EDE-464B-97CB-7C26DBEBE7A3}"/>
          </ac:spMkLst>
        </pc:spChg>
        <pc:spChg chg="mod">
          <ac:chgData name="Amanda Clarke" userId="S::amandaclarke@brixington.devon.sch.uk::2dfd25e1-874b-4d7c-a8e9-9d4d08ce8efb" providerId="AD" clId="Web-{5649B09F-203C-B000-D1A6-B97B52DAB515}" dt="2021-03-02T10:12:41.308" v="81" actId="20577"/>
          <ac:spMkLst>
            <pc:docMk/>
            <pc:sldMk cId="4108956110" sldId="265"/>
            <ac:spMk id="3" creationId="{DD81D7F2-5B0D-4DF7-900E-F7292B739AA0}"/>
          </ac:spMkLst>
        </pc:spChg>
      </pc:sldChg>
      <pc:sldChg chg="addSp delSp modSp new mod setBg">
        <pc:chgData name="Amanda Clarke" userId="S::amandaclarke@brixington.devon.sch.uk::2dfd25e1-874b-4d7c-a8e9-9d4d08ce8efb" providerId="AD" clId="Web-{5649B09F-203C-B000-D1A6-B97B52DAB515}" dt="2021-03-02T10:18:49.286" v="172" actId="20577"/>
        <pc:sldMkLst>
          <pc:docMk/>
          <pc:sldMk cId="3174819198" sldId="266"/>
        </pc:sldMkLst>
        <pc:spChg chg="mod or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2" creationId="{E234E233-385E-4797-A296-831F245A502F}"/>
          </ac:spMkLst>
        </pc:spChg>
        <pc:spChg chg="mod ord">
          <ac:chgData name="Amanda Clarke" userId="S::amandaclarke@brixington.devon.sch.uk::2dfd25e1-874b-4d7c-a8e9-9d4d08ce8efb" providerId="AD" clId="Web-{5649B09F-203C-B000-D1A6-B97B52DAB515}" dt="2021-03-02T10:18:49.286" v="172" actId="20577"/>
          <ac:spMkLst>
            <pc:docMk/>
            <pc:sldMk cId="3174819198" sldId="266"/>
            <ac:spMk id="3" creationId="{46009194-60EE-43B6-A09C-A1E66A0B41E2}"/>
          </ac:spMkLst>
        </pc:spChg>
        <pc:spChg chg="add del mod">
          <ac:chgData name="Amanda Clarke" userId="S::amandaclarke@brixington.devon.sch.uk::2dfd25e1-874b-4d7c-a8e9-9d4d08ce8efb" providerId="AD" clId="Web-{5649B09F-203C-B000-D1A6-B97B52DAB515}" dt="2021-03-02T10:14:06.748" v="110"/>
          <ac:spMkLst>
            <pc:docMk/>
            <pc:sldMk cId="3174819198" sldId="266"/>
            <ac:spMk id="5" creationId="{4995038B-7308-413A-909E-778B385FA7EB}"/>
          </ac:spMkLst>
        </pc:spChg>
        <pc:spChg chg="add del mod">
          <ac:chgData name="Amanda Clarke" userId="S::amandaclarke@brixington.devon.sch.uk::2dfd25e1-874b-4d7c-a8e9-9d4d08ce8efb" providerId="AD" clId="Web-{5649B09F-203C-B000-D1A6-B97B52DAB515}" dt="2021-03-02T10:14:04.123" v="109"/>
          <ac:spMkLst>
            <pc:docMk/>
            <pc:sldMk cId="3174819198" sldId="266"/>
            <ac:spMk id="8" creationId="{14E45074-C025-4CAD-B7A3-A5235B29664C}"/>
          </ac:spMkLst>
        </pc:spChg>
        <pc:spChg chg="add del mod">
          <ac:chgData name="Amanda Clarke" userId="S::amandaclarke@brixington.devon.sch.uk::2dfd25e1-874b-4d7c-a8e9-9d4d08ce8efb" providerId="AD" clId="Web-{5649B09F-203C-B000-D1A6-B97B52DAB515}" dt="2021-03-02T10:14:09.717" v="111"/>
          <ac:spMkLst>
            <pc:docMk/>
            <pc:sldMk cId="3174819198" sldId="266"/>
            <ac:spMk id="11" creationId="{E7387EF6-1EA9-4BBC-8456-380F3CA6AA68}"/>
          </ac:spMkLst>
        </pc:spChg>
        <pc:spChg chg="add del mod">
          <ac:chgData name="Amanda Clarke" userId="S::amandaclarke@brixington.devon.sch.uk::2dfd25e1-874b-4d7c-a8e9-9d4d08ce8efb" providerId="AD" clId="Web-{5649B09F-203C-B000-D1A6-B97B52DAB515}" dt="2021-03-02T10:17:02.346" v="147"/>
          <ac:spMkLst>
            <pc:docMk/>
            <pc:sldMk cId="3174819198" sldId="266"/>
            <ac:spMk id="14" creationId="{8AE431B0-FC32-4FA4-9FA4-82662AE9B3A0}"/>
          </ac:spMkLst>
        </pc:spChg>
        <pc:spChg chg="add mo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17" creationId="{FD4B062B-405F-4343-9192-8BC3B91881CF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22" creationId="{B3F59054-3394-4D87-8BD0-A28DCD47F1BC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24" creationId="{2FE0ABA9-CAF1-4816-837D-5F28AAA08E0A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26" creationId="{BC8B9C14-70F0-4F42-85FF-0DD3D5A585A5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28" creationId="{98DE6C44-43F8-4DE4-AB81-66853FFEA09A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17:53.566" v="163"/>
          <ac:spMkLst>
            <pc:docMk/>
            <pc:sldMk cId="3174819198" sldId="266"/>
            <ac:spMk id="30" creationId="{2409529B-9B56-4F10-BE4D-F934DB89E57E}"/>
          </ac:spMkLst>
        </pc:spChg>
        <pc:picChg chg="add del mod">
          <ac:chgData name="Amanda Clarke" userId="S::amandaclarke@brixington.devon.sch.uk::2dfd25e1-874b-4d7c-a8e9-9d4d08ce8efb" providerId="AD" clId="Web-{5649B09F-203C-B000-D1A6-B97B52DAB515}" dt="2021-03-02T10:14:06.748" v="110"/>
          <ac:picMkLst>
            <pc:docMk/>
            <pc:sldMk cId="3174819198" sldId="266"/>
            <ac:picMk id="4" creationId="{3DC9ACCA-2CF8-481E-B0E8-A4C4F8450963}"/>
          </ac:picMkLst>
        </pc:picChg>
        <pc:picChg chg="add del mod">
          <ac:chgData name="Amanda Clarke" userId="S::amandaclarke@brixington.devon.sch.uk::2dfd25e1-874b-4d7c-a8e9-9d4d08ce8efb" providerId="AD" clId="Web-{5649B09F-203C-B000-D1A6-B97B52DAB515}" dt="2021-03-02T10:14:04.123" v="109"/>
          <ac:picMkLst>
            <pc:docMk/>
            <pc:sldMk cId="3174819198" sldId="266"/>
            <ac:picMk id="7" creationId="{46D22FE0-C8B6-4D2E-A2CF-2604EB9A9745}"/>
          </ac:picMkLst>
        </pc:picChg>
        <pc:picChg chg="add mod ord">
          <ac:chgData name="Amanda Clarke" userId="S::amandaclarke@brixington.devon.sch.uk::2dfd25e1-874b-4d7c-a8e9-9d4d08ce8efb" providerId="AD" clId="Web-{5649B09F-203C-B000-D1A6-B97B52DAB515}" dt="2021-03-02T10:17:53.566" v="163"/>
          <ac:picMkLst>
            <pc:docMk/>
            <pc:sldMk cId="3174819198" sldId="266"/>
            <ac:picMk id="10" creationId="{D2B9CB34-834E-4063-A70C-05AA5502D8D4}"/>
          </ac:picMkLst>
        </pc:picChg>
        <pc:picChg chg="add mod">
          <ac:chgData name="Amanda Clarke" userId="S::amandaclarke@brixington.devon.sch.uk::2dfd25e1-874b-4d7c-a8e9-9d4d08ce8efb" providerId="AD" clId="Web-{5649B09F-203C-B000-D1A6-B97B52DAB515}" dt="2021-03-02T10:17:53.566" v="163"/>
          <ac:picMkLst>
            <pc:docMk/>
            <pc:sldMk cId="3174819198" sldId="266"/>
            <ac:picMk id="13" creationId="{B481D197-BF6F-4DEC-8E63-B5D473E6E3E2}"/>
          </ac:picMkLst>
        </pc:picChg>
        <pc:picChg chg="add mod">
          <ac:chgData name="Amanda Clarke" userId="S::amandaclarke@brixington.devon.sch.uk::2dfd25e1-874b-4d7c-a8e9-9d4d08ce8efb" providerId="AD" clId="Web-{5649B09F-203C-B000-D1A6-B97B52DAB515}" dt="2021-03-02T10:17:53.566" v="163"/>
          <ac:picMkLst>
            <pc:docMk/>
            <pc:sldMk cId="3174819198" sldId="266"/>
            <ac:picMk id="16" creationId="{A9540274-48EE-4779-874F-874073045C06}"/>
          </ac:picMkLst>
        </pc:picChg>
      </pc:sldChg>
      <pc:sldChg chg="addSp delSp modSp new mod setBg">
        <pc:chgData name="Amanda Clarke" userId="S::amandaclarke@brixington.devon.sch.uk::2dfd25e1-874b-4d7c-a8e9-9d4d08ce8efb" providerId="AD" clId="Web-{5649B09F-203C-B000-D1A6-B97B52DAB515}" dt="2021-03-02T10:20:55.008" v="209" actId="14100"/>
        <pc:sldMkLst>
          <pc:docMk/>
          <pc:sldMk cId="3862829827" sldId="267"/>
        </pc:sldMkLst>
        <pc:spChg chg="mod">
          <ac:chgData name="Amanda Clarke" userId="S::amandaclarke@brixington.devon.sch.uk::2dfd25e1-874b-4d7c-a8e9-9d4d08ce8efb" providerId="AD" clId="Web-{5649B09F-203C-B000-D1A6-B97B52DAB515}" dt="2021-03-02T10:20:55.008" v="209" actId="14100"/>
          <ac:spMkLst>
            <pc:docMk/>
            <pc:sldMk cId="3862829827" sldId="267"/>
            <ac:spMk id="2" creationId="{71BEC2B1-A9C9-4FC2-A042-4909B7AF8014}"/>
          </ac:spMkLst>
        </pc:spChg>
        <pc:spChg chg="mod">
          <ac:chgData name="Amanda Clarke" userId="S::amandaclarke@brixington.devon.sch.uk::2dfd25e1-874b-4d7c-a8e9-9d4d08ce8efb" providerId="AD" clId="Web-{5649B09F-203C-B000-D1A6-B97B52DAB515}" dt="2021-03-02T10:20:42.195" v="207" actId="1076"/>
          <ac:spMkLst>
            <pc:docMk/>
            <pc:sldMk cId="3862829827" sldId="267"/>
            <ac:spMk id="3" creationId="{F97E5229-771B-4EFE-B529-B93FDE67E5FC}"/>
          </ac:spMkLst>
        </pc:spChg>
        <pc:spChg chg="add del mod">
          <ac:chgData name="Amanda Clarke" userId="S::amandaclarke@brixington.devon.sch.uk::2dfd25e1-874b-4d7c-a8e9-9d4d08ce8efb" providerId="AD" clId="Web-{5649B09F-203C-B000-D1A6-B97B52DAB515}" dt="2021-03-02T10:20:09.132" v="203"/>
          <ac:spMkLst>
            <pc:docMk/>
            <pc:sldMk cId="3862829827" sldId="267"/>
            <ac:spMk id="5" creationId="{2FB258E8-DA58-4529-A8ED-E1FBF21F3DA8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20:03.319" v="202"/>
          <ac:spMkLst>
            <pc:docMk/>
            <pc:sldMk cId="3862829827" sldId="267"/>
            <ac:spMk id="10" creationId="{2C9A9DA9-7DC8-488B-A882-123947B0F3D9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20:03.319" v="202"/>
          <ac:spMkLst>
            <pc:docMk/>
            <pc:sldMk cId="3862829827" sldId="267"/>
            <ac:spMk id="12" creationId="{57F6BDD4-E066-4008-8011-6CC31AEB4556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20:03.319" v="202"/>
          <ac:spMkLst>
            <pc:docMk/>
            <pc:sldMk cId="3862829827" sldId="267"/>
            <ac:spMk id="14" creationId="{2711A8FB-68FC-45FC-B01E-38F809E2D439}"/>
          </ac:spMkLst>
        </pc:spChg>
        <pc:spChg chg="add">
          <ac:chgData name="Amanda Clarke" userId="S::amandaclarke@brixington.devon.sch.uk::2dfd25e1-874b-4d7c-a8e9-9d4d08ce8efb" providerId="AD" clId="Web-{5649B09F-203C-B000-D1A6-B97B52DAB515}" dt="2021-03-02T10:20:03.319" v="202"/>
          <ac:spMkLst>
            <pc:docMk/>
            <pc:sldMk cId="3862829827" sldId="267"/>
            <ac:spMk id="16" creationId="{2A865FE3-5FC9-4049-87CF-30019C46C0F5}"/>
          </ac:spMkLst>
        </pc:spChg>
        <pc:picChg chg="add mod">
          <ac:chgData name="Amanda Clarke" userId="S::amandaclarke@brixington.devon.sch.uk::2dfd25e1-874b-4d7c-a8e9-9d4d08ce8efb" providerId="AD" clId="Web-{5649B09F-203C-B000-D1A6-B97B52DAB515}" dt="2021-03-02T10:20:03.319" v="202"/>
          <ac:picMkLst>
            <pc:docMk/>
            <pc:sldMk cId="3862829827" sldId="267"/>
            <ac:picMk id="4" creationId="{3958EE10-BF01-4A9B-AA61-44396BBF926A}"/>
          </ac:picMkLst>
        </pc:picChg>
      </pc:sldChg>
      <pc:sldChg chg="modSp new">
        <pc:chgData name="Amanda Clarke" userId="S::amandaclarke@brixington.devon.sch.uk::2dfd25e1-874b-4d7c-a8e9-9d4d08ce8efb" providerId="AD" clId="Web-{5649B09F-203C-B000-D1A6-B97B52DAB515}" dt="2021-03-02T10:28:46.082" v="329" actId="20577"/>
        <pc:sldMkLst>
          <pc:docMk/>
          <pc:sldMk cId="1731148858" sldId="268"/>
        </pc:sldMkLst>
        <pc:spChg chg="mod">
          <ac:chgData name="Amanda Clarke" userId="S::amandaclarke@brixington.devon.sch.uk::2dfd25e1-874b-4d7c-a8e9-9d4d08ce8efb" providerId="AD" clId="Web-{5649B09F-203C-B000-D1A6-B97B52DAB515}" dt="2021-03-02T10:22:00.056" v="213" actId="20577"/>
          <ac:spMkLst>
            <pc:docMk/>
            <pc:sldMk cId="1731148858" sldId="268"/>
            <ac:spMk id="2" creationId="{D009F180-5A3F-48D8-9BF7-CCCF92825C94}"/>
          </ac:spMkLst>
        </pc:spChg>
        <pc:spChg chg="mod">
          <ac:chgData name="Amanda Clarke" userId="S::amandaclarke@brixington.devon.sch.uk::2dfd25e1-874b-4d7c-a8e9-9d4d08ce8efb" providerId="AD" clId="Web-{5649B09F-203C-B000-D1A6-B97B52DAB515}" dt="2021-03-02T10:28:46.082" v="329" actId="20577"/>
          <ac:spMkLst>
            <pc:docMk/>
            <pc:sldMk cId="1731148858" sldId="268"/>
            <ac:spMk id="3" creationId="{E37FB4BD-552D-4B5F-855B-8F0E308623D8}"/>
          </ac:spMkLst>
        </pc:spChg>
      </pc:sldChg>
      <pc:sldChg chg="modSp new">
        <pc:chgData name="Amanda Clarke" userId="S::amandaclarke@brixington.devon.sch.uk::2dfd25e1-874b-4d7c-a8e9-9d4d08ce8efb" providerId="AD" clId="Web-{5649B09F-203C-B000-D1A6-B97B52DAB515}" dt="2021-03-02T10:29:50.849" v="371" actId="20577"/>
        <pc:sldMkLst>
          <pc:docMk/>
          <pc:sldMk cId="2131570593" sldId="269"/>
        </pc:sldMkLst>
        <pc:spChg chg="mod">
          <ac:chgData name="Amanda Clarke" userId="S::amandaclarke@brixington.devon.sch.uk::2dfd25e1-874b-4d7c-a8e9-9d4d08ce8efb" providerId="AD" clId="Web-{5649B09F-203C-B000-D1A6-B97B52DAB515}" dt="2021-03-02T10:29:05.473" v="338" actId="20577"/>
          <ac:spMkLst>
            <pc:docMk/>
            <pc:sldMk cId="2131570593" sldId="269"/>
            <ac:spMk id="2" creationId="{BFE829F8-6FD0-4CEC-8AE4-F575AA2F6F75}"/>
          </ac:spMkLst>
        </pc:spChg>
        <pc:spChg chg="mod">
          <ac:chgData name="Amanda Clarke" userId="S::amandaclarke@brixington.devon.sch.uk::2dfd25e1-874b-4d7c-a8e9-9d4d08ce8efb" providerId="AD" clId="Web-{5649B09F-203C-B000-D1A6-B97B52DAB515}" dt="2021-03-02T10:29:50.849" v="371" actId="20577"/>
          <ac:spMkLst>
            <pc:docMk/>
            <pc:sldMk cId="2131570593" sldId="269"/>
            <ac:spMk id="3" creationId="{851D924D-C568-4314-A2D1-EAF98C1D1D6E}"/>
          </ac:spMkLst>
        </pc:spChg>
      </pc:sldChg>
    </pc:docChg>
  </pc:docChgLst>
  <pc:docChgLst>
    <pc:chgData name="Amanda Clarke" userId="S::amandaclarke@brixington.devon.sch.uk::2dfd25e1-874b-4d7c-a8e9-9d4d08ce8efb" providerId="AD" clId="Web-{3CE03A5D-2174-DBD2-80A4-731D1AD34B3B}"/>
    <pc:docChg chg="modSld">
      <pc:chgData name="Amanda Clarke" userId="S::amandaclarke@brixington.devon.sch.uk::2dfd25e1-874b-4d7c-a8e9-9d4d08ce8efb" providerId="AD" clId="Web-{3CE03A5D-2174-DBD2-80A4-731D1AD34B3B}" dt="2021-03-01T10:17:21.328" v="0" actId="20577"/>
      <pc:docMkLst>
        <pc:docMk/>
      </pc:docMkLst>
      <pc:sldChg chg="modSp">
        <pc:chgData name="Amanda Clarke" userId="S::amandaclarke@brixington.devon.sch.uk::2dfd25e1-874b-4d7c-a8e9-9d4d08ce8efb" providerId="AD" clId="Web-{3CE03A5D-2174-DBD2-80A4-731D1AD34B3B}" dt="2021-03-01T10:17:21.328" v="0" actId="20577"/>
        <pc:sldMkLst>
          <pc:docMk/>
          <pc:sldMk cId="3101951580" sldId="257"/>
        </pc:sldMkLst>
        <pc:spChg chg="mod">
          <ac:chgData name="Amanda Clarke" userId="S::amandaclarke@brixington.devon.sch.uk::2dfd25e1-874b-4d7c-a8e9-9d4d08ce8efb" providerId="AD" clId="Web-{3CE03A5D-2174-DBD2-80A4-731D1AD34B3B}" dt="2021-03-01T10:17:21.328" v="0" actId="20577"/>
          <ac:spMkLst>
            <pc:docMk/>
            <pc:sldMk cId="3101951580" sldId="257"/>
            <ac:spMk id="2" creationId="{1916C35A-01F5-4479-BA66-08ED7DAE597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iadzany.blogspot.com/2013/12/happy-new-year-from-view-from-fez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bookshelffantasies.com/2016/10/03/the-monday-check-in-1032016/" TargetMode="Externa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mpliancebuilding.com/2011/09/29/happy-new-year-2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-nc-nd/3.0/" TargetMode="External"/><Relationship Id="rId3" Type="http://schemas.openxmlformats.org/officeDocument/2006/relationships/hyperlink" Target="https://en.wikipedia.org/wiki/Great_Synagogue_(Plze%C5%88)" TargetMode="External"/><Relationship Id="rId7" Type="http://schemas.openxmlformats.org/officeDocument/2006/relationships/hyperlink" Target="https://en.wikipedia.org/wiki/Psalm_75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hyperlink" Target="http://goldstein-goldstein.blogspot.com/2011_09_01_archive.html" TargetMode="Externa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scrolls4all.org/feasts/feasts-of-the-lord/attonement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nwhfg8/articles/z4vvjhv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16C35A-01F5-4479-BA66-08ED7DAE5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231" y="2829719"/>
            <a:ext cx="10515600" cy="1325563"/>
          </a:xfrm>
        </p:spPr>
        <p:txBody>
          <a:bodyPr/>
          <a:lstStyle/>
          <a:p>
            <a:r>
              <a:rPr lang="en-GB" dirty="0">
                <a:cs typeface="Calibri Light"/>
              </a:rPr>
              <a:t>LO: Continuing with Rosh Hashanah and why it's important to Jewish people.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1951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E910E-BE15-4B0C-A50A-7F9288A82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A250E6-8342-4F73-9F82-3CF65DE155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To understand why Jewish people, celebrate Rosh Hashanah</a:t>
            </a:r>
          </a:p>
          <a:p>
            <a:r>
              <a:rPr lang="en-GB" dirty="0">
                <a:cs typeface="Calibri"/>
              </a:rPr>
              <a:t>To understand how Jewish people, celebrate Rosh Hashanah</a:t>
            </a:r>
          </a:p>
        </p:txBody>
      </p:sp>
    </p:spTree>
    <p:extLst>
      <p:ext uri="{BB962C8B-B14F-4D97-AF65-F5344CB8AC3E}">
        <p14:creationId xmlns:p14="http://schemas.microsoft.com/office/powerpoint/2010/main" val="1963924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60B0EFB-53ED-4F35-B05D-F658EA021C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Chocolate birthday cake with candles">
            <a:extLst>
              <a:ext uri="{FF2B5EF4-FFF2-40B4-BE49-F238E27FC236}">
                <a16:creationId xmlns:a16="http://schemas.microsoft.com/office/drawing/2014/main" id="{7E5BD041-8E75-4576-8236-061A4E5A064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1703" b="-2"/>
          <a:stretch/>
        </p:blipFill>
        <p:spPr>
          <a:xfrm>
            <a:off x="-7366" y="10"/>
            <a:ext cx="4855591" cy="6857990"/>
          </a:xfrm>
          <a:custGeom>
            <a:avLst/>
            <a:gdLst/>
            <a:ahLst/>
            <a:cxnLst/>
            <a:rect l="l" t="t" r="r" b="b"/>
            <a:pathLst>
              <a:path w="4636517" h="6858000">
                <a:moveTo>
                  <a:pt x="0" y="0"/>
                </a:moveTo>
                <a:lnTo>
                  <a:pt x="4636517" y="0"/>
                </a:lnTo>
                <a:lnTo>
                  <a:pt x="4636517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Arc 10">
            <a:extLst>
              <a:ext uri="{FF2B5EF4-FFF2-40B4-BE49-F238E27FC236}">
                <a16:creationId xmlns:a16="http://schemas.microsoft.com/office/drawing/2014/main" id="{835EF3DD-7D43-4A27-8967-A92FD8CC936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3531" y="407987"/>
            <a:ext cx="2987899" cy="2987899"/>
          </a:xfrm>
          <a:prstGeom prst="arc">
            <a:avLst>
              <a:gd name="adj1" fmla="val 16200000"/>
              <a:gd name="adj2" fmla="val 256372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B01D29-899E-4898-8FD6-ECD335A90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27048" y="407987"/>
            <a:ext cx="5721484" cy="1325563"/>
          </a:xfrm>
        </p:spPr>
        <p:txBody>
          <a:bodyPr>
            <a:normAutofit/>
          </a:bodyPr>
          <a:lstStyle/>
          <a:p>
            <a:r>
              <a:rPr lang="en-GB" dirty="0">
                <a:cs typeface="Calibri Light"/>
              </a:rPr>
              <a:t>Let's recap..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65D84-45CD-4D76-99AF-C7E4C7962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27048" y="1868487"/>
            <a:ext cx="572148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What is Rosh Hashanah?</a:t>
            </a:r>
          </a:p>
          <a:p>
            <a:r>
              <a:rPr lang="en-GB" dirty="0">
                <a:cs typeface="Calibri"/>
              </a:rPr>
              <a:t>Why do they eat sweet foods?</a:t>
            </a:r>
          </a:p>
        </p:txBody>
      </p:sp>
    </p:spTree>
    <p:extLst>
      <p:ext uri="{BB962C8B-B14F-4D97-AF65-F5344CB8AC3E}">
        <p14:creationId xmlns:p14="http://schemas.microsoft.com/office/powerpoint/2010/main" val="2935582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F2614-0647-4B36-B85B-8092AB2B5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Celebrating Rosh Hashanah in the Synagogue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257F0-F254-4CA9-A4AC-812278B5B8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Please watch this clip</a:t>
            </a:r>
          </a:p>
          <a:p>
            <a:r>
              <a:rPr lang="en-GB" dirty="0">
                <a:ea typeface="+mn-lt"/>
                <a:cs typeface="+mn-lt"/>
              </a:rPr>
              <a:t>https://www.bbc.co.uk/programmes/p02n2jc5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74175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9B04F6-CA00-4CAB-9958-1184C82D9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337"/>
            <a:ext cx="6797405" cy="1651404"/>
          </a:xfrm>
        </p:spPr>
        <p:txBody>
          <a:bodyPr>
            <a:normAutofit/>
          </a:bodyPr>
          <a:lstStyle/>
          <a:p>
            <a:r>
              <a:rPr lang="en-GB" sz="4000">
                <a:cs typeface="Calibri Light"/>
              </a:rPr>
              <a:t>Well done if you said...</a:t>
            </a:r>
            <a:endParaRPr lang="en-GB" sz="40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4D7E4-10F2-4491-A07F-2304394BA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01330"/>
            <a:ext cx="6797405" cy="37193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Rosh Hashanah is the Jewish New Year.</a:t>
            </a:r>
          </a:p>
          <a:p>
            <a:r>
              <a:rPr lang="en-GB" dirty="0">
                <a:cs typeface="Calibri"/>
              </a:rPr>
              <a:t>They eat sweet food to welcome in  a sweet new year.</a:t>
            </a:r>
          </a:p>
        </p:txBody>
      </p:sp>
      <p:pic>
        <p:nvPicPr>
          <p:cNvPr id="4" name="Picture 4" descr="A picture containing text, red&#10;&#10;Description automatically generated">
            <a:extLst>
              <a:ext uri="{FF2B5EF4-FFF2-40B4-BE49-F238E27FC236}">
                <a16:creationId xmlns:a16="http://schemas.microsoft.com/office/drawing/2014/main" id="{21122D79-6416-489F-A536-3486DEFED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7997556" y="503613"/>
            <a:ext cx="3995623" cy="2497264"/>
          </a:xfrm>
          <a:prstGeom prst="rect">
            <a:avLst/>
          </a:prstGeom>
        </p:spPr>
      </p:pic>
      <p:pic>
        <p:nvPicPr>
          <p:cNvPr id="7" name="Picture 7" descr="A picture containing text, cup&#10;&#10;Description automatically generated">
            <a:extLst>
              <a:ext uri="{FF2B5EF4-FFF2-40B4-BE49-F238E27FC236}">
                <a16:creationId xmlns:a16="http://schemas.microsoft.com/office/drawing/2014/main" id="{4EBCAB75-B57D-489E-8A71-896555DB08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7997556" y="3717765"/>
            <a:ext cx="3995623" cy="23873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C240124-F291-4C26-97C6-BD7BBCC313AA}"/>
              </a:ext>
            </a:extLst>
          </p:cNvPr>
          <p:cNvSpPr txBox="1"/>
          <p:nvPr/>
        </p:nvSpPr>
        <p:spPr>
          <a:xfrm>
            <a:off x="9519425" y="5905094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155570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person, person, music, male&#10;&#10;Description automatically generated">
            <a:extLst>
              <a:ext uri="{FF2B5EF4-FFF2-40B4-BE49-F238E27FC236}">
                <a16:creationId xmlns:a16="http://schemas.microsoft.com/office/drawing/2014/main" id="{7960FE4B-7FB0-4999-B4CD-D7572F6D2C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35749" r="2249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9CE5956-B6C3-4459-A36D-C45EABC22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  <a:cs typeface="Calibri Light"/>
              </a:rPr>
              <a:t>It is a time to repent</a:t>
            </a: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D41CF4-5622-454F-AE4A-C8CB42729C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7" y="2272143"/>
            <a:ext cx="4706803" cy="378883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Meaning of repent: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0000"/>
                </a:solidFill>
                <a:ea typeface="+mn-lt"/>
                <a:cs typeface="+mn-lt"/>
              </a:rPr>
              <a:t>to be very sorry for something bad you have done in the past and wish that you had not done it.</a:t>
            </a:r>
          </a:p>
          <a:p>
            <a:pPr marL="0" indent="0">
              <a:buNone/>
            </a:pPr>
            <a:endParaRPr lang="en-GB" sz="2000" b="1">
              <a:solidFill>
                <a:srgbClr val="000000"/>
              </a:solidFill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  <a:ea typeface="+mn-lt"/>
                <a:cs typeface="+mn-lt"/>
              </a:rPr>
              <a:t>They sound the Shofar for 7 seconds in the synagogue to start the 7 days of Rosh </a:t>
            </a:r>
            <a:r>
              <a:rPr lang="en-GB" sz="2000" dirty="0" err="1">
                <a:solidFill>
                  <a:srgbClr val="000000"/>
                </a:solidFill>
                <a:ea typeface="+mn-lt"/>
                <a:cs typeface="+mn-lt"/>
              </a:rPr>
              <a:t>Hashannah</a:t>
            </a:r>
            <a:r>
              <a:rPr lang="en-GB" sz="2000" dirty="0">
                <a:solidFill>
                  <a:srgbClr val="000000"/>
                </a:solidFill>
                <a:ea typeface="+mn-lt"/>
                <a:cs typeface="+mn-lt"/>
              </a:rPr>
              <a:t> and the time to ask for forgiveness.</a:t>
            </a:r>
            <a:endParaRPr lang="en-GB" sz="2000" b="1" dirty="0">
              <a:solidFill>
                <a:srgbClr val="000000"/>
              </a:solidFill>
              <a:ea typeface="+mn-lt"/>
              <a:cs typeface="+mn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E8FEC3-056F-41FD-97C6-74D4250A18F0}"/>
              </a:ext>
            </a:extLst>
          </p:cNvPr>
          <p:cNvSpPr txBox="1"/>
          <p:nvPr/>
        </p:nvSpPr>
        <p:spPr>
          <a:xfrm>
            <a:off x="9857403" y="6657945"/>
            <a:ext cx="2334292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5355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F56F5174-31D9-4DBB-AAB7-A1FD7BDB13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113210-7872-481A-ADE6-3A05CCAF5E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706AD8-A6CF-4B8D-A5C7-F5854B46D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  <a:cs typeface="Calibri Light"/>
              </a:rPr>
              <a:t>What would you repent? </a:t>
            </a:r>
            <a:endParaRPr lang="en-GB">
              <a:solidFill>
                <a:srgbClr val="000000"/>
              </a:solidFill>
            </a:endParaRPr>
          </a:p>
        </p:txBody>
      </p:sp>
      <p:sp>
        <p:nvSpPr>
          <p:cNvPr id="20" name="Freeform 62">
            <a:extLst>
              <a:ext uri="{FF2B5EF4-FFF2-40B4-BE49-F238E27FC236}">
                <a16:creationId xmlns:a16="http://schemas.microsoft.com/office/drawing/2014/main" id="{F9A95BEE-6BB1-4A28-A8E6-A34B2E42EF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F1E4EC13-5F24-4F36-8E2A-CA172BE43C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652" r="34573" b="-2"/>
          <a:stretch/>
        </p:blipFill>
        <p:spPr>
          <a:xfrm>
            <a:off x="20" y="907231"/>
            <a:ext cx="4838021" cy="5063738"/>
          </a:xfrm>
          <a:custGeom>
            <a:avLst/>
            <a:gdLst/>
            <a:ahLst/>
            <a:cxnLst/>
            <a:rect l="l" t="t" r="r" b="b"/>
            <a:pathLst>
              <a:path w="4838041" h="5063738">
                <a:moveTo>
                  <a:pt x="2306172" y="0"/>
                </a:moveTo>
                <a:cubicBezTo>
                  <a:pt x="3704485" y="0"/>
                  <a:pt x="4838041" y="1133556"/>
                  <a:pt x="4838041" y="2531869"/>
                </a:cubicBezTo>
                <a:cubicBezTo>
                  <a:pt x="4838041" y="3930182"/>
                  <a:pt x="3704485" y="5063738"/>
                  <a:pt x="2306172" y="5063738"/>
                </a:cubicBezTo>
                <a:cubicBezTo>
                  <a:pt x="1344832" y="5063738"/>
                  <a:pt x="508631" y="4527956"/>
                  <a:pt x="79886" y="3738709"/>
                </a:cubicBezTo>
                <a:lnTo>
                  <a:pt x="0" y="3572876"/>
                </a:lnTo>
                <a:lnTo>
                  <a:pt x="0" y="1490863"/>
                </a:lnTo>
                <a:lnTo>
                  <a:pt x="79886" y="1325030"/>
                </a:lnTo>
                <a:cubicBezTo>
                  <a:pt x="508631" y="535783"/>
                  <a:pt x="1344832" y="0"/>
                  <a:pt x="2306172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C75CB2-AF4B-46CB-B951-8A5FC61F6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solidFill>
                  <a:srgbClr val="000000"/>
                </a:solidFill>
                <a:cs typeface="Calibri"/>
              </a:rPr>
              <a:t>Write the LO and Date in your books.</a:t>
            </a:r>
            <a:endParaRPr lang="en-US" sz="2000">
              <a:solidFill>
                <a:srgbClr val="000000"/>
              </a:solidFill>
            </a:endParaRPr>
          </a:p>
          <a:p>
            <a:r>
              <a:rPr lang="en-GB" sz="2000">
                <a:solidFill>
                  <a:srgbClr val="000000"/>
                </a:solidFill>
                <a:cs typeface="Calibri"/>
              </a:rPr>
              <a:t>Year 3 think about something you would like forgiveness for and how you would improve in the coming year.  Write this up in your books.</a:t>
            </a:r>
            <a:endParaRPr lang="en-GB" sz="2000">
              <a:solidFill>
                <a:srgbClr val="000000"/>
              </a:solidFill>
            </a:endParaRPr>
          </a:p>
          <a:p>
            <a:endParaRPr lang="en-GB" sz="200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GB" sz="2000">
                <a:solidFill>
                  <a:srgbClr val="000000"/>
                </a:solidFill>
                <a:cs typeface="Calibri"/>
              </a:rPr>
              <a:t>I would repent (ask forgiveness for)___________________________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006273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61144-6A29-4211-A0E4-8546A67B0A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291" y="2526434"/>
            <a:ext cx="10515600" cy="1325563"/>
          </a:xfrm>
        </p:spPr>
        <p:txBody>
          <a:bodyPr/>
          <a:lstStyle/>
          <a:p>
            <a:r>
              <a:rPr lang="en-GB" dirty="0">
                <a:cs typeface="Calibri Light"/>
              </a:rPr>
              <a:t>LO: to learn about Rosh </a:t>
            </a:r>
            <a:r>
              <a:rPr lang="en-GB" dirty="0" err="1">
                <a:cs typeface="Calibri Light"/>
              </a:rPr>
              <a:t>Hashannah</a:t>
            </a:r>
            <a:r>
              <a:rPr lang="en-GB" dirty="0">
                <a:cs typeface="Calibri Light"/>
              </a:rPr>
              <a:t> and Yom Kippur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6861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E689FA-9EDE-464B-97CB-7C26DBEBE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1D7F2-5B0D-4DF7-900E-F7292B739A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To understand that Rosh Hashanah is the Jewish New Year</a:t>
            </a:r>
          </a:p>
          <a:p>
            <a:r>
              <a:rPr lang="en-GB" dirty="0">
                <a:cs typeface="Calibri"/>
              </a:rPr>
              <a:t>To Understand that Yom Kippur is the day of "Atonement"</a:t>
            </a:r>
          </a:p>
        </p:txBody>
      </p:sp>
    </p:spTree>
    <p:extLst>
      <p:ext uri="{BB962C8B-B14F-4D97-AF65-F5344CB8AC3E}">
        <p14:creationId xmlns:p14="http://schemas.microsoft.com/office/powerpoint/2010/main" val="4108956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3" descr="A picture containing outdoor, building, old, place of worship&#10;&#10;Description automatically generated">
            <a:extLst>
              <a:ext uri="{FF2B5EF4-FFF2-40B4-BE49-F238E27FC236}">
                <a16:creationId xmlns:a16="http://schemas.microsoft.com/office/drawing/2014/main" id="{B481D197-BF6F-4DEC-8E63-B5D473E6E3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3252"/>
          <a:stretch/>
        </p:blipFill>
        <p:spPr>
          <a:xfrm>
            <a:off x="7381653" y="10"/>
            <a:ext cx="4810347" cy="6857990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</p:spPr>
      </p:pic>
      <p:pic>
        <p:nvPicPr>
          <p:cNvPr id="16" name="Picture 16" descr="Shape&#10;&#10;Description automatically generated">
            <a:extLst>
              <a:ext uri="{FF2B5EF4-FFF2-40B4-BE49-F238E27FC236}">
                <a16:creationId xmlns:a16="http://schemas.microsoft.com/office/drawing/2014/main" id="{A9540274-48EE-4779-874F-874073045C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rcRect t="336" r="-2" b="5436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10" name="Picture 10" descr="A picture containing sky, outdoor, clouds, cloudy&#10;&#10;Description automatically generated">
            <a:extLst>
              <a:ext uri="{FF2B5EF4-FFF2-40B4-BE49-F238E27FC236}">
                <a16:creationId xmlns:a16="http://schemas.microsoft.com/office/drawing/2014/main" id="{D2B9CB34-834E-4063-A70C-05AA5502D8D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t="6328" r="2" b="663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34E233-385E-4797-A296-831F245A5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r>
              <a:rPr lang="en-GB" sz="2800">
                <a:cs typeface="Calibri Light"/>
              </a:rPr>
              <a:t>Let's recap...</a:t>
            </a:r>
            <a:endParaRPr lang="en-GB" sz="280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009194-60EE-43B6-A09C-A1E66A0B4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568"/>
            <a:ext cx="2807208" cy="39227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What is a Shofar?</a:t>
            </a:r>
          </a:p>
          <a:p>
            <a:r>
              <a:rPr lang="en-GB" dirty="0">
                <a:cs typeface="Calibri"/>
              </a:rPr>
              <a:t>Where is the Shofar blown?</a:t>
            </a:r>
          </a:p>
          <a:p>
            <a:r>
              <a:rPr lang="en-GB" dirty="0">
                <a:cs typeface="Calibri"/>
              </a:rPr>
              <a:t>When do they blow it?</a:t>
            </a:r>
          </a:p>
          <a:p>
            <a:r>
              <a:rPr lang="en-GB" dirty="0">
                <a:cs typeface="Calibri"/>
              </a:rPr>
              <a:t>How long do they blow it for?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4B062B-405F-4343-9192-8BC3B91881CF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48191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9A9DA9-7DC8-488B-A882-123947B0F3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7F6BDD4-E066-4008-8011-6CC31AEB45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5" y="633619"/>
            <a:ext cx="4279383" cy="5495925"/>
          </a:xfrm>
          <a:prstGeom prst="rect">
            <a:avLst/>
          </a:prstGeom>
          <a:ln w="9525">
            <a:solidFill>
              <a:srgbClr val="DEDEDE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BEC2B1-A9C9-4FC2-A042-4909B7AF8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956" y="743092"/>
            <a:ext cx="3798639" cy="1355805"/>
          </a:xfrm>
        </p:spPr>
        <p:txBody>
          <a:bodyPr>
            <a:noAutofit/>
          </a:bodyPr>
          <a:lstStyle/>
          <a:p>
            <a:r>
              <a:rPr lang="en-GB" sz="3600" dirty="0">
                <a:cs typeface="Calibri Light"/>
              </a:rPr>
              <a:t>Yom Kippur "The Day of Atonement"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711A8FB-68FC-45FC-B01E-38F809E2D4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7" y="1171300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A865FE3-5FC9-4049-87CF-30019C46C0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9" y="2093976"/>
            <a:ext cx="3328416" cy="9144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7E5229-771B-4EFE-B529-B93FDE67E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721" y="2945597"/>
            <a:ext cx="3730873" cy="356025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dirty="0">
                <a:cs typeface="Calibri"/>
              </a:rPr>
              <a:t>What does Atonement mean?</a:t>
            </a:r>
          </a:p>
          <a:p>
            <a:endParaRPr lang="en-GB" sz="1700">
              <a:cs typeface="Calibri"/>
            </a:endParaRPr>
          </a:p>
        </p:txBody>
      </p:sp>
      <p:pic>
        <p:nvPicPr>
          <p:cNvPr id="4" name="Picture 4" descr="Text, letter&#10;&#10;Description automatically generated">
            <a:extLst>
              <a:ext uri="{FF2B5EF4-FFF2-40B4-BE49-F238E27FC236}">
                <a16:creationId xmlns:a16="http://schemas.microsoft.com/office/drawing/2014/main" id="{3958EE10-BF01-4A9B-AA61-44396BBF9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120640" y="865754"/>
            <a:ext cx="6656832" cy="502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829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9F180-5A3F-48D8-9BF7-CCCF92825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ea typeface="+mj-lt"/>
                <a:cs typeface="+mj-lt"/>
              </a:rPr>
              <a:t>Yom Kippur means </a:t>
            </a:r>
            <a:r>
              <a:rPr lang="en-GB" b="1" dirty="0">
                <a:ea typeface="+mj-lt"/>
                <a:cs typeface="+mj-lt"/>
              </a:rPr>
              <a:t>Day of Atonement</a:t>
            </a:r>
            <a:r>
              <a:rPr lang="en-GB" dirty="0">
                <a:ea typeface="+mj-lt"/>
                <a:cs typeface="+mj-lt"/>
              </a:rPr>
              <a:t>. It is the most sacred and solemn day in the Jewish calendar.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7FB4BD-552D-4B5F-855B-8F0E30862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ea typeface="+mn-lt"/>
                <a:cs typeface="+mn-lt"/>
                <a:hlinkClick r:id="rId2"/>
              </a:rPr>
              <a:t>https://www.bbc.co.uk/bitesize/topics/znwhfg8/articles/z4vvjhv</a:t>
            </a:r>
            <a:endParaRPr lang="en-GB" dirty="0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Celebrated 10 days after Rosh </a:t>
            </a:r>
            <a:r>
              <a:rPr lang="en-GB" dirty="0" err="1">
                <a:cs typeface="Calibri"/>
              </a:rPr>
              <a:t>Hashannah</a:t>
            </a:r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Jewish People don't eat or drink (fast)for 25 hours and when the Shofar is blown in the Synagogue they can eat again.</a:t>
            </a:r>
          </a:p>
          <a:p>
            <a:r>
              <a:rPr lang="en-GB" dirty="0">
                <a:cs typeface="Calibri"/>
              </a:rPr>
              <a:t>They do not wear leather, wear make-up or have any luxuries</a:t>
            </a:r>
          </a:p>
          <a:p>
            <a:r>
              <a:rPr lang="en-GB" dirty="0">
                <a:cs typeface="Calibri"/>
              </a:rPr>
              <a:t>It is a solemn event</a:t>
            </a:r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https://www.bbc.co.uk/newsround/41337138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1148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829F8-6FD0-4CEC-8AE4-F575AA2F6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Your task year 3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D924D-C568-4314-A2D1-EAF98C1D1D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Write a paragraph about Rosh </a:t>
            </a:r>
            <a:r>
              <a:rPr lang="en-GB" dirty="0" err="1">
                <a:cs typeface="Calibri"/>
              </a:rPr>
              <a:t>Hashannah</a:t>
            </a:r>
            <a:r>
              <a:rPr lang="en-GB" dirty="0">
                <a:cs typeface="Calibri"/>
              </a:rPr>
              <a:t> and Yom Kippur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Find out what "Solemn" means and write the definition in your books.</a:t>
            </a:r>
          </a:p>
        </p:txBody>
      </p:sp>
    </p:spTree>
    <p:extLst>
      <p:ext uri="{BB962C8B-B14F-4D97-AF65-F5344CB8AC3E}">
        <p14:creationId xmlns:p14="http://schemas.microsoft.com/office/powerpoint/2010/main" val="2131570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302</Words>
  <Application>Microsoft Office PowerPoint</Application>
  <PresentationFormat>Widescreen</PresentationFormat>
  <Paragraphs>51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LO: Continuing with Rosh Hashanah and why it's important to Jewish people.</vt:lpstr>
      <vt:lpstr>Success Criteria</vt:lpstr>
      <vt:lpstr>Let's recap..</vt:lpstr>
      <vt:lpstr>Celebrating Rosh Hashanah in the Synagogue</vt:lpstr>
      <vt:lpstr>Well done if you said...</vt:lpstr>
      <vt:lpstr>It is a time to repent</vt:lpstr>
      <vt:lpstr>What would you repent? </vt:lpstr>
      <vt:lpstr>LO: to learn about Rosh Hashannah and Yom Kippur</vt:lpstr>
      <vt:lpstr>Success Criteria</vt:lpstr>
      <vt:lpstr>Let's recap...</vt:lpstr>
      <vt:lpstr>Yom Kippur "The Day of Atonement"</vt:lpstr>
      <vt:lpstr>Yom Kippur means Day of Atonement. It is the most sacred and solemn day in the Jewish calendar.</vt:lpstr>
      <vt:lpstr>Your task year 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LBrown</dc:creator>
  <cp:lastModifiedBy>Lauren Brown</cp:lastModifiedBy>
  <cp:revision>105</cp:revision>
  <dcterms:created xsi:type="dcterms:W3CDTF">2021-03-01T10:12:15Z</dcterms:created>
  <dcterms:modified xsi:type="dcterms:W3CDTF">2021-03-04T09:25:55Z</dcterms:modified>
</cp:coreProperties>
</file>