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5"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4EF529-6885-4424-B5FE-DA73D5A822D7}"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338416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EF529-6885-4424-B5FE-DA73D5A822D7}"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2544796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C4EF529-6885-4424-B5FE-DA73D5A822D7}"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715384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4EF529-6885-4424-B5FE-DA73D5A822D7}"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2636048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4EF529-6885-4424-B5FE-DA73D5A822D7}"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2418513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4EF529-6885-4424-B5FE-DA73D5A822D7}"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2608542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4EF529-6885-4424-B5FE-DA73D5A822D7}"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3842064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4EF529-6885-4424-B5FE-DA73D5A822D7}"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3221471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4EF529-6885-4424-B5FE-DA73D5A822D7}"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500556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EF529-6885-4424-B5FE-DA73D5A822D7}"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2375171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4EF529-6885-4424-B5FE-DA73D5A822D7}"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BB4277-65DF-4D79-8561-944FC16B5056}" type="slidenum">
              <a:rPr lang="en-GB" smtClean="0"/>
              <a:t>‹#›</a:t>
            </a:fld>
            <a:endParaRPr lang="en-GB"/>
          </a:p>
        </p:txBody>
      </p:sp>
    </p:spTree>
    <p:extLst>
      <p:ext uri="{BB962C8B-B14F-4D97-AF65-F5344CB8AC3E}">
        <p14:creationId xmlns:p14="http://schemas.microsoft.com/office/powerpoint/2010/main" val="1573690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4EF529-6885-4424-B5FE-DA73D5A822D7}" type="datetimeFigureOut">
              <a:rPr lang="en-GB" smtClean="0"/>
              <a:t>10/02/2021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B4277-65DF-4D79-8561-944FC16B5056}" type="slidenum">
              <a:rPr lang="en-GB" smtClean="0"/>
              <a:t>‹#›</a:t>
            </a:fld>
            <a:endParaRPr lang="en-GB"/>
          </a:p>
        </p:txBody>
      </p:sp>
    </p:spTree>
    <p:extLst>
      <p:ext uri="{BB962C8B-B14F-4D97-AF65-F5344CB8AC3E}">
        <p14:creationId xmlns:p14="http://schemas.microsoft.com/office/powerpoint/2010/main" val="4075598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www.bbc.co.uk/programmes/p00n2ty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comicrelief.com/rednoseday/schools/prima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LO: to consider how we can support others through charity work.</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635732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895725" y="2562080"/>
            <a:ext cx="4400550" cy="2047875"/>
          </a:xfrm>
          <a:prstGeom prst="rect">
            <a:avLst/>
          </a:prstGeom>
        </p:spPr>
      </p:pic>
      <p:sp>
        <p:nvSpPr>
          <p:cNvPr id="5" name="Cloud Callout 4"/>
          <p:cNvSpPr/>
          <p:nvPr/>
        </p:nvSpPr>
        <p:spPr>
          <a:xfrm>
            <a:off x="7527636" y="1027906"/>
            <a:ext cx="4230255" cy="2158639"/>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t>How much do you like chocolate?</a:t>
            </a:r>
            <a:endParaRPr lang="en-GB" dirty="0"/>
          </a:p>
        </p:txBody>
      </p:sp>
      <p:sp>
        <p:nvSpPr>
          <p:cNvPr id="6" name="Cloud Callout 5"/>
          <p:cNvSpPr/>
          <p:nvPr/>
        </p:nvSpPr>
        <p:spPr>
          <a:xfrm>
            <a:off x="251835" y="4153261"/>
            <a:ext cx="4230255" cy="2158639"/>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t>Where does chocolate (cocoa) come from?</a:t>
            </a:r>
            <a:endParaRPr lang="en-GB" dirty="0"/>
          </a:p>
        </p:txBody>
      </p:sp>
    </p:spTree>
    <p:extLst>
      <p:ext uri="{BB962C8B-B14F-4D97-AF65-F5344CB8AC3E}">
        <p14:creationId xmlns:p14="http://schemas.microsoft.com/office/powerpoint/2010/main" val="5740910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5558559" y="365125"/>
            <a:ext cx="5876059" cy="6147262"/>
          </a:xfrm>
          <a:prstGeom prst="rect">
            <a:avLst/>
          </a:prstGeom>
        </p:spPr>
      </p:pic>
      <p:cxnSp>
        <p:nvCxnSpPr>
          <p:cNvPr id="6" name="Straight Arrow Connector 5"/>
          <p:cNvCxnSpPr/>
          <p:nvPr/>
        </p:nvCxnSpPr>
        <p:spPr>
          <a:xfrm>
            <a:off x="4282930" y="2242690"/>
            <a:ext cx="2219470" cy="75912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flipV="1">
            <a:off x="4868430" y="3000029"/>
            <a:ext cx="2682298" cy="155349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flipV="1">
            <a:off x="3162949" y="3167742"/>
            <a:ext cx="4713361" cy="318687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flipV="1">
            <a:off x="2967182" y="3000029"/>
            <a:ext cx="3978563" cy="606438"/>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4" name="Oval Callout 13"/>
          <p:cNvSpPr/>
          <p:nvPr/>
        </p:nvSpPr>
        <p:spPr>
          <a:xfrm>
            <a:off x="2088064" y="1358433"/>
            <a:ext cx="2480397" cy="1341480"/>
          </a:xfrm>
          <a:prstGeom prst="wedgeEllipse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Ivory Coast</a:t>
            </a:r>
            <a:endParaRPr lang="en-GB" dirty="0"/>
          </a:p>
        </p:txBody>
      </p:sp>
      <p:sp>
        <p:nvSpPr>
          <p:cNvPr id="16" name="Oval Callout 15"/>
          <p:cNvSpPr/>
          <p:nvPr/>
        </p:nvSpPr>
        <p:spPr>
          <a:xfrm>
            <a:off x="682552" y="2935727"/>
            <a:ext cx="2480397" cy="1341480"/>
          </a:xfrm>
          <a:prstGeom prst="wedgeEllipse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Ghana</a:t>
            </a:r>
            <a:endParaRPr lang="en-GB" dirty="0"/>
          </a:p>
        </p:txBody>
      </p:sp>
      <p:sp>
        <p:nvSpPr>
          <p:cNvPr id="18" name="Oval Callout 17"/>
          <p:cNvSpPr/>
          <p:nvPr/>
        </p:nvSpPr>
        <p:spPr>
          <a:xfrm>
            <a:off x="2440347" y="4051936"/>
            <a:ext cx="2480397" cy="1341480"/>
          </a:xfrm>
          <a:prstGeom prst="wedgeEllipseCallou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Nigeria</a:t>
            </a:r>
            <a:endParaRPr lang="en-GB" dirty="0"/>
          </a:p>
        </p:txBody>
      </p:sp>
      <p:sp>
        <p:nvSpPr>
          <p:cNvPr id="19" name="Oval Callout 18"/>
          <p:cNvSpPr/>
          <p:nvPr/>
        </p:nvSpPr>
        <p:spPr>
          <a:xfrm>
            <a:off x="838200" y="5393416"/>
            <a:ext cx="2480397" cy="1341480"/>
          </a:xfrm>
          <a:prstGeom prst="wedgeEllipseCallout">
            <a:avLst>
              <a:gd name="adj1" fmla="val -37217"/>
              <a:gd name="adj2" fmla="val 50795"/>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dirty="0" smtClean="0"/>
              <a:t>Cameroon</a:t>
            </a:r>
            <a:endParaRPr lang="en-GB" dirty="0"/>
          </a:p>
        </p:txBody>
      </p:sp>
      <p:sp>
        <p:nvSpPr>
          <p:cNvPr id="22" name="Oval Callout 21"/>
          <p:cNvSpPr/>
          <p:nvPr/>
        </p:nvSpPr>
        <p:spPr>
          <a:xfrm>
            <a:off x="360218" y="365125"/>
            <a:ext cx="2530764" cy="1325563"/>
          </a:xfrm>
          <a:prstGeom prst="wedgeEllipseCallou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smtClean="0"/>
              <a:t>70% of the world cocoa comes from these 4 countries</a:t>
            </a:r>
            <a:endParaRPr lang="en-GB" dirty="0"/>
          </a:p>
        </p:txBody>
      </p:sp>
    </p:spTree>
    <p:extLst>
      <p:ext uri="{BB962C8B-B14F-4D97-AF65-F5344CB8AC3E}">
        <p14:creationId xmlns:p14="http://schemas.microsoft.com/office/powerpoint/2010/main" val="1568875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306955" y="813955"/>
            <a:ext cx="2819400" cy="2514600"/>
          </a:xfrm>
          <a:prstGeom prst="rect">
            <a:avLst/>
          </a:prstGeom>
        </p:spPr>
      </p:pic>
      <p:pic>
        <p:nvPicPr>
          <p:cNvPr id="5" name="Picture 4"/>
          <p:cNvPicPr>
            <a:picLocks noChangeAspect="1"/>
          </p:cNvPicPr>
          <p:nvPr/>
        </p:nvPicPr>
        <p:blipFill>
          <a:blip r:embed="rId3"/>
          <a:stretch>
            <a:fillRect/>
          </a:stretch>
        </p:blipFill>
        <p:spPr>
          <a:xfrm>
            <a:off x="497032" y="1056842"/>
            <a:ext cx="2552700" cy="2028825"/>
          </a:xfrm>
          <a:prstGeom prst="rect">
            <a:avLst/>
          </a:prstGeom>
        </p:spPr>
      </p:pic>
      <p:pic>
        <p:nvPicPr>
          <p:cNvPr id="6" name="Picture 5"/>
          <p:cNvPicPr>
            <a:picLocks noChangeAspect="1"/>
          </p:cNvPicPr>
          <p:nvPr/>
        </p:nvPicPr>
        <p:blipFill>
          <a:blip r:embed="rId4"/>
          <a:stretch>
            <a:fillRect/>
          </a:stretch>
        </p:blipFill>
        <p:spPr>
          <a:xfrm>
            <a:off x="497032" y="3337647"/>
            <a:ext cx="2647228" cy="2587336"/>
          </a:xfrm>
          <a:prstGeom prst="rect">
            <a:avLst/>
          </a:prstGeom>
        </p:spPr>
      </p:pic>
      <p:pic>
        <p:nvPicPr>
          <p:cNvPr id="7" name="Picture 6"/>
          <p:cNvPicPr>
            <a:picLocks noChangeAspect="1"/>
          </p:cNvPicPr>
          <p:nvPr/>
        </p:nvPicPr>
        <p:blipFill>
          <a:blip r:embed="rId5"/>
          <a:stretch>
            <a:fillRect/>
          </a:stretch>
        </p:blipFill>
        <p:spPr>
          <a:xfrm>
            <a:off x="8134350" y="3805238"/>
            <a:ext cx="3219450" cy="2371725"/>
          </a:xfrm>
          <a:prstGeom prst="rect">
            <a:avLst/>
          </a:prstGeom>
        </p:spPr>
      </p:pic>
      <p:pic>
        <p:nvPicPr>
          <p:cNvPr id="8" name="Picture 7"/>
          <p:cNvPicPr>
            <a:picLocks noChangeAspect="1"/>
          </p:cNvPicPr>
          <p:nvPr/>
        </p:nvPicPr>
        <p:blipFill>
          <a:blip r:embed="rId6"/>
          <a:stretch>
            <a:fillRect/>
          </a:stretch>
        </p:blipFill>
        <p:spPr>
          <a:xfrm>
            <a:off x="4550063" y="448541"/>
            <a:ext cx="2057400" cy="2247900"/>
          </a:xfrm>
          <a:prstGeom prst="rect">
            <a:avLst/>
          </a:prstGeom>
        </p:spPr>
      </p:pic>
      <p:sp>
        <p:nvSpPr>
          <p:cNvPr id="9" name="Cloud Callout 8"/>
          <p:cNvSpPr/>
          <p:nvPr/>
        </p:nvSpPr>
        <p:spPr>
          <a:xfrm>
            <a:off x="3629891" y="3445164"/>
            <a:ext cx="3842327" cy="2479819"/>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Where might all of these products come from?</a:t>
            </a:r>
            <a:endParaRPr lang="en-GB" dirty="0"/>
          </a:p>
        </p:txBody>
      </p:sp>
    </p:spTree>
    <p:extLst>
      <p:ext uri="{BB962C8B-B14F-4D97-AF65-F5344CB8AC3E}">
        <p14:creationId xmlns:p14="http://schemas.microsoft.com/office/powerpoint/2010/main" val="17855220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Callout 1"/>
          <p:cNvSpPr/>
          <p:nvPr/>
        </p:nvSpPr>
        <p:spPr>
          <a:xfrm>
            <a:off x="6308436" y="92364"/>
            <a:ext cx="4996873" cy="2650837"/>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There are many things that are shared with us from other cultures and countries. </a:t>
            </a:r>
            <a:endParaRPr lang="en-GB" dirty="0"/>
          </a:p>
        </p:txBody>
      </p:sp>
      <p:sp>
        <p:nvSpPr>
          <p:cNvPr id="3" name="Oval Callout 2"/>
          <p:cNvSpPr/>
          <p:nvPr/>
        </p:nvSpPr>
        <p:spPr>
          <a:xfrm>
            <a:off x="221673" y="92364"/>
            <a:ext cx="4895273" cy="243840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We can’t grow tea leaves here in England, so we need the help of other countries to grow them for us.</a:t>
            </a:r>
            <a:endParaRPr lang="en-GB" dirty="0"/>
          </a:p>
        </p:txBody>
      </p:sp>
      <p:sp>
        <p:nvSpPr>
          <p:cNvPr id="4" name="Cloud Callout 3"/>
          <p:cNvSpPr/>
          <p:nvPr/>
        </p:nvSpPr>
        <p:spPr>
          <a:xfrm>
            <a:off x="2004291" y="3029528"/>
            <a:ext cx="4535055" cy="2179782"/>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What do you think we in England can offer to other cultures and countries? What is there we can create that other countries can’t?</a:t>
            </a:r>
            <a:endParaRPr lang="en-GB" dirty="0"/>
          </a:p>
        </p:txBody>
      </p:sp>
      <p:sp>
        <p:nvSpPr>
          <p:cNvPr id="5" name="Cloud Callout 4"/>
          <p:cNvSpPr/>
          <p:nvPr/>
        </p:nvSpPr>
        <p:spPr>
          <a:xfrm>
            <a:off x="6890326" y="4331855"/>
            <a:ext cx="4535055" cy="2179782"/>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dirty="0" smtClean="0"/>
              <a:t>Could we perhaps offer music, food specific to the UK, medical supplies or aid?</a:t>
            </a:r>
            <a:endParaRPr lang="en-GB" dirty="0"/>
          </a:p>
        </p:txBody>
      </p:sp>
    </p:spTree>
    <p:extLst>
      <p:ext uri="{BB962C8B-B14F-4D97-AF65-F5344CB8AC3E}">
        <p14:creationId xmlns:p14="http://schemas.microsoft.com/office/powerpoint/2010/main" val="8786927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929784"/>
          </a:xfrm>
        </p:spPr>
        <p:txBody>
          <a:bodyPr/>
          <a:lstStyle/>
          <a:p>
            <a:r>
              <a:rPr lang="en-GB" dirty="0" smtClean="0"/>
              <a:t>Watch this clip </a:t>
            </a:r>
            <a:r>
              <a:rPr lang="en-GB" dirty="0" smtClean="0"/>
              <a:t>and think about </a:t>
            </a:r>
            <a:r>
              <a:rPr lang="en-GB" dirty="0" smtClean="0"/>
              <a:t>a </a:t>
            </a:r>
            <a:r>
              <a:rPr lang="en-GB" dirty="0" smtClean="0"/>
              <a:t>way we could raise money to help those </a:t>
            </a:r>
            <a:r>
              <a:rPr lang="en-GB" dirty="0" smtClean="0"/>
              <a:t>in need.</a:t>
            </a:r>
            <a:endParaRPr lang="en-GB" dirty="0"/>
          </a:p>
        </p:txBody>
      </p:sp>
      <p:sp>
        <p:nvSpPr>
          <p:cNvPr id="3" name="Content Placeholder 2"/>
          <p:cNvSpPr>
            <a:spLocks noGrp="1"/>
          </p:cNvSpPr>
          <p:nvPr>
            <p:ph idx="1"/>
          </p:nvPr>
        </p:nvSpPr>
        <p:spPr>
          <a:xfrm>
            <a:off x="838200" y="4821381"/>
            <a:ext cx="10515600" cy="1355581"/>
          </a:xfrm>
        </p:spPr>
        <p:txBody>
          <a:bodyPr/>
          <a:lstStyle/>
          <a:p>
            <a:r>
              <a:rPr lang="en-GB" dirty="0">
                <a:hlinkClick r:id="rId2"/>
              </a:rPr>
              <a:t>http://</a:t>
            </a:r>
            <a:r>
              <a:rPr lang="en-GB" dirty="0" smtClean="0">
                <a:hlinkClick r:id="rId2"/>
              </a:rPr>
              <a:t>www.bbc.co.uk/programmes/p00n2ty0</a:t>
            </a:r>
            <a:r>
              <a:rPr lang="en-GB" dirty="0" smtClean="0"/>
              <a:t> </a:t>
            </a:r>
            <a:endParaRPr lang="en-GB" dirty="0"/>
          </a:p>
        </p:txBody>
      </p:sp>
    </p:spTree>
    <p:extLst>
      <p:ext uri="{BB962C8B-B14F-4D97-AF65-F5344CB8AC3E}">
        <p14:creationId xmlns:p14="http://schemas.microsoft.com/office/powerpoint/2010/main" val="17813987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video clip showed how to raise awareness for supporting people that are in need. By baking cakes you can sell them to raise money in order to give that to a charity that is designed to help those in need.</a:t>
            </a:r>
          </a:p>
          <a:p>
            <a:r>
              <a:rPr lang="en-GB" dirty="0" smtClean="0"/>
              <a:t>Think back to </a:t>
            </a:r>
            <a:r>
              <a:rPr lang="en-GB" dirty="0" smtClean="0"/>
              <a:t>Wednesday’s </a:t>
            </a:r>
            <a:r>
              <a:rPr lang="en-GB" dirty="0" smtClean="0"/>
              <a:t>assembly, all of </a:t>
            </a:r>
            <a:r>
              <a:rPr lang="en-GB" dirty="0" smtClean="0"/>
              <a:t>us at </a:t>
            </a:r>
            <a:r>
              <a:rPr lang="en-GB" dirty="0" err="1" smtClean="0"/>
              <a:t>Brixington</a:t>
            </a:r>
            <a:r>
              <a:rPr lang="en-GB" dirty="0" smtClean="0"/>
              <a:t> have sponsored a child in Uganda. This money we have raised has given someone the opportunity to get an </a:t>
            </a:r>
            <a:r>
              <a:rPr lang="en-GB" dirty="0" smtClean="0"/>
              <a:t>education; </a:t>
            </a:r>
            <a:r>
              <a:rPr lang="en-GB" dirty="0" smtClean="0"/>
              <a:t>she is now one step closer to fulfilling her dreams.</a:t>
            </a:r>
            <a:endParaRPr lang="en-GB" dirty="0"/>
          </a:p>
        </p:txBody>
      </p:sp>
    </p:spTree>
    <p:extLst>
      <p:ext uri="{BB962C8B-B14F-4D97-AF65-F5344CB8AC3E}">
        <p14:creationId xmlns:p14="http://schemas.microsoft.com/office/powerpoint/2010/main" val="7099231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Independent task</a:t>
            </a:r>
            <a:endParaRPr lang="en-GB" dirty="0"/>
          </a:p>
        </p:txBody>
      </p:sp>
      <p:sp>
        <p:nvSpPr>
          <p:cNvPr id="3" name="Content Placeholder 2"/>
          <p:cNvSpPr>
            <a:spLocks noGrp="1"/>
          </p:cNvSpPr>
          <p:nvPr>
            <p:ph idx="1"/>
          </p:nvPr>
        </p:nvSpPr>
        <p:spPr/>
        <p:txBody>
          <a:bodyPr/>
          <a:lstStyle/>
          <a:p>
            <a:r>
              <a:rPr lang="en-GB" dirty="0"/>
              <a:t>P</a:t>
            </a:r>
            <a:r>
              <a:rPr lang="en-GB" dirty="0" smtClean="0"/>
              <a:t>ropose an idea to raise funds for comic relief on the 19</a:t>
            </a:r>
            <a:r>
              <a:rPr lang="en-GB" baseline="30000" dirty="0" smtClean="0"/>
              <a:t>th</a:t>
            </a:r>
            <a:r>
              <a:rPr lang="en-GB" dirty="0" smtClean="0"/>
              <a:t> March </a:t>
            </a:r>
          </a:p>
          <a:p>
            <a:r>
              <a:rPr lang="en-GB" dirty="0" smtClean="0"/>
              <a:t>Must be </a:t>
            </a:r>
            <a:r>
              <a:rPr lang="en-GB" dirty="0" err="1" smtClean="0"/>
              <a:t>covid</a:t>
            </a:r>
            <a:r>
              <a:rPr lang="en-GB" dirty="0" smtClean="0"/>
              <a:t> friendly</a:t>
            </a:r>
          </a:p>
          <a:p>
            <a:r>
              <a:rPr lang="en-GB" dirty="0" smtClean="0"/>
              <a:t>Please have a look at the comic relief website linked below to gather thoughts and ideas about an event we could run here at school. (fun run, bake sale, sporting challenges) </a:t>
            </a:r>
          </a:p>
          <a:p>
            <a:r>
              <a:rPr lang="en-GB" dirty="0" smtClean="0">
                <a:hlinkClick r:id="rId2"/>
              </a:rPr>
              <a:t>https</a:t>
            </a:r>
            <a:r>
              <a:rPr lang="en-GB" dirty="0">
                <a:hlinkClick r:id="rId2"/>
              </a:rPr>
              <a:t>://www.comicrelief.com/rednoseday/schools/primary</a:t>
            </a:r>
            <a:r>
              <a:rPr lang="en-GB" dirty="0" smtClean="0">
                <a:hlinkClick r:id="rId2"/>
              </a:rPr>
              <a:t>/</a:t>
            </a:r>
            <a:endParaRPr lang="en-GB" dirty="0" smtClean="0"/>
          </a:p>
          <a:p>
            <a:r>
              <a:rPr lang="en-GB" dirty="0"/>
              <a:t>C</a:t>
            </a:r>
            <a:r>
              <a:rPr lang="en-GB" dirty="0" smtClean="0"/>
              <a:t>reate a poster outlining your proposal</a:t>
            </a:r>
          </a:p>
          <a:p>
            <a:r>
              <a:rPr lang="en-GB" dirty="0" smtClean="0"/>
              <a:t>As an extension task could you design </a:t>
            </a:r>
            <a:r>
              <a:rPr lang="en-GB" dirty="0"/>
              <a:t>a red </a:t>
            </a:r>
            <a:r>
              <a:rPr lang="en-GB" dirty="0" smtClean="0"/>
              <a:t/>
            </a:r>
            <a:br>
              <a:rPr lang="en-GB" dirty="0" smtClean="0"/>
            </a:br>
            <a:r>
              <a:rPr lang="en-GB" dirty="0" smtClean="0"/>
              <a:t>nose mask </a:t>
            </a:r>
            <a:endParaRPr lang="en-GB" dirty="0"/>
          </a:p>
          <a:p>
            <a:endParaRPr lang="en-GB" dirty="0"/>
          </a:p>
        </p:txBody>
      </p:sp>
      <p:pic>
        <p:nvPicPr>
          <p:cNvPr id="4" name="Picture 3"/>
          <p:cNvPicPr>
            <a:picLocks noChangeAspect="1"/>
          </p:cNvPicPr>
          <p:nvPr/>
        </p:nvPicPr>
        <p:blipFill>
          <a:blip r:embed="rId3"/>
          <a:stretch>
            <a:fillRect/>
          </a:stretch>
        </p:blipFill>
        <p:spPr>
          <a:xfrm>
            <a:off x="8031307" y="4762645"/>
            <a:ext cx="3322493" cy="1768858"/>
          </a:xfrm>
          <a:prstGeom prst="rect">
            <a:avLst/>
          </a:prstGeom>
        </p:spPr>
      </p:pic>
    </p:spTree>
    <p:extLst>
      <p:ext uri="{BB962C8B-B14F-4D97-AF65-F5344CB8AC3E}">
        <p14:creationId xmlns:p14="http://schemas.microsoft.com/office/powerpoint/2010/main" val="36047619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7388</TotalTime>
  <Words>317</Words>
  <Application>Microsoft Office PowerPoint</Application>
  <PresentationFormat>Widescreen</PresentationFormat>
  <Paragraphs>24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LO: to consider how we can support others through charity work.</vt:lpstr>
      <vt:lpstr>PowerPoint Presentation</vt:lpstr>
      <vt:lpstr>PowerPoint Presentation</vt:lpstr>
      <vt:lpstr>PowerPoint Presentation</vt:lpstr>
      <vt:lpstr>PowerPoint Presentation</vt:lpstr>
      <vt:lpstr>Watch this clip and think about a way we could raise money to help those in need.</vt:lpstr>
      <vt:lpstr>PowerPoint Presentation</vt:lpstr>
      <vt:lpstr>Independent task</vt:lpstr>
    </vt:vector>
  </TitlesOfParts>
  <Company>First Federation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identify a range of ways that we can support each other</dc:title>
  <dc:creator>Matt Skinner</dc:creator>
  <cp:lastModifiedBy>Ang Batten</cp:lastModifiedBy>
  <cp:revision>16</cp:revision>
  <dcterms:created xsi:type="dcterms:W3CDTF">2021-02-03T18:04:07Z</dcterms:created>
  <dcterms:modified xsi:type="dcterms:W3CDTF">2021-02-10T13:18:13Z</dcterms:modified>
</cp:coreProperties>
</file>