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2855195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186515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3013631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1067237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A4AE9B-55C9-4B63-BEEB-653FF821CA34}"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2529728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A4AE9B-55C9-4B63-BEEB-653FF821CA34}"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2865004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4AE9B-55C9-4B63-BEEB-653FF821CA34}"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375381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744411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2171156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1972039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47489CE-0353-43E9-8818-188FBB16A2FC}"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15617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1454572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47489CE-0353-43E9-8818-188FBB16A2FC}"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2827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9A4AE9B-55C9-4B63-BEEB-653FF821CA34}"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38605883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308434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A4AE9B-55C9-4B63-BEEB-653FF821CA34}"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47489CE-0353-43E9-8818-188FBB16A2FC}" type="slidenum">
              <a:rPr lang="en-GB" smtClean="0"/>
              <a:t>‹#›</a:t>
            </a:fld>
            <a:endParaRPr lang="en-GB"/>
          </a:p>
        </p:txBody>
      </p:sp>
    </p:spTree>
    <p:extLst>
      <p:ext uri="{BB962C8B-B14F-4D97-AF65-F5344CB8AC3E}">
        <p14:creationId xmlns:p14="http://schemas.microsoft.com/office/powerpoint/2010/main" val="2713356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9A4AE9B-55C9-4B63-BEEB-653FF821CA34}" type="datetimeFigureOut">
              <a:rPr lang="en-GB" smtClean="0"/>
              <a:t>17/01/2021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47489CE-0353-43E9-8818-188FBB16A2FC}" type="slidenum">
              <a:rPr lang="en-GB" smtClean="0"/>
              <a:t>‹#›</a:t>
            </a:fld>
            <a:endParaRPr lang="en-GB"/>
          </a:p>
        </p:txBody>
      </p:sp>
    </p:spTree>
    <p:extLst>
      <p:ext uri="{BB962C8B-B14F-4D97-AF65-F5344CB8AC3E}">
        <p14:creationId xmlns:p14="http://schemas.microsoft.com/office/powerpoint/2010/main" val="30936954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smtClean="0"/>
              <a:t>LO: I </a:t>
            </a:r>
            <a:r>
              <a:rPr lang="en-GB" b="1" dirty="0"/>
              <a:t>can describe and investigate helpful and unhelpful micro-organisms.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76765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r>
              <a:rPr lang="en-GB" dirty="0" smtClean="0"/>
              <a:t>I know what a micro-organism is</a:t>
            </a:r>
          </a:p>
          <a:p>
            <a:r>
              <a:rPr lang="en-GB" dirty="0" smtClean="0"/>
              <a:t>I know whether a micro-organism is helpful or harmful to the human body</a:t>
            </a:r>
          </a:p>
          <a:p>
            <a:r>
              <a:rPr lang="en-GB" dirty="0" smtClean="0"/>
              <a:t>I will be able to plan an investigation</a:t>
            </a:r>
            <a:endParaRPr lang="en-GB" dirty="0"/>
          </a:p>
        </p:txBody>
      </p:sp>
    </p:spTree>
    <p:extLst>
      <p:ext uri="{BB962C8B-B14F-4D97-AF65-F5344CB8AC3E}">
        <p14:creationId xmlns:p14="http://schemas.microsoft.com/office/powerpoint/2010/main" val="6859719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micro-organisms?</a:t>
            </a:r>
            <a:endParaRPr lang="en-GB" dirty="0"/>
          </a:p>
        </p:txBody>
      </p:sp>
      <p:sp>
        <p:nvSpPr>
          <p:cNvPr id="3" name="Content Placeholder 2"/>
          <p:cNvSpPr>
            <a:spLocks noGrp="1"/>
          </p:cNvSpPr>
          <p:nvPr>
            <p:ph idx="1"/>
          </p:nvPr>
        </p:nvSpPr>
        <p:spPr/>
        <p:txBody>
          <a:bodyPr>
            <a:normAutofit/>
          </a:bodyPr>
          <a:lstStyle/>
          <a:p>
            <a:r>
              <a:rPr lang="en-GB" sz="2500" dirty="0" smtClean="0"/>
              <a:t>Micro-organisms are very tiny living things that can not be seen by your naked eye. This means you need a microscope in order to see them.</a:t>
            </a:r>
          </a:p>
          <a:p>
            <a:r>
              <a:rPr lang="en-GB" sz="2500" dirty="0" smtClean="0"/>
              <a:t>They live on and in our bodies as well as being all around us, they can be found in the air and in water. They can be found in almost every habitat on earth!</a:t>
            </a:r>
            <a:endParaRPr lang="en-GB" sz="2500" dirty="0"/>
          </a:p>
        </p:txBody>
      </p:sp>
    </p:spTree>
    <p:extLst>
      <p:ext uri="{BB962C8B-B14F-4D97-AF65-F5344CB8AC3E}">
        <p14:creationId xmlns:p14="http://schemas.microsoft.com/office/powerpoint/2010/main" val="36943152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
            </a:r>
            <a:r>
              <a:rPr lang="en-GB" dirty="0" smtClean="0"/>
              <a:t>icro-organisms </a:t>
            </a:r>
            <a:endParaRPr lang="en-GB" dirty="0"/>
          </a:p>
        </p:txBody>
      </p:sp>
      <p:pic>
        <p:nvPicPr>
          <p:cNvPr id="4" name="Picture 3"/>
          <p:cNvPicPr>
            <a:picLocks noChangeAspect="1"/>
          </p:cNvPicPr>
          <p:nvPr/>
        </p:nvPicPr>
        <p:blipFill>
          <a:blip r:embed="rId2"/>
          <a:stretch>
            <a:fillRect/>
          </a:stretch>
        </p:blipFill>
        <p:spPr>
          <a:xfrm>
            <a:off x="2592925" y="1528330"/>
            <a:ext cx="8022793" cy="4897176"/>
          </a:xfrm>
          <a:prstGeom prst="rect">
            <a:avLst/>
          </a:prstGeom>
        </p:spPr>
      </p:pic>
    </p:spTree>
    <p:extLst>
      <p:ext uri="{BB962C8B-B14F-4D97-AF65-F5344CB8AC3E}">
        <p14:creationId xmlns:p14="http://schemas.microsoft.com/office/powerpoint/2010/main" val="36598421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Micro-organisms</a:t>
            </a:r>
            <a:endParaRPr lang="en-GB" dirty="0"/>
          </a:p>
        </p:txBody>
      </p:sp>
      <p:pic>
        <p:nvPicPr>
          <p:cNvPr id="4" name="Picture 3"/>
          <p:cNvPicPr>
            <a:picLocks noChangeAspect="1"/>
          </p:cNvPicPr>
          <p:nvPr/>
        </p:nvPicPr>
        <p:blipFill>
          <a:blip r:embed="rId2"/>
          <a:stretch>
            <a:fillRect/>
          </a:stretch>
        </p:blipFill>
        <p:spPr>
          <a:xfrm>
            <a:off x="2592925" y="2005302"/>
            <a:ext cx="7816457" cy="4698719"/>
          </a:xfrm>
          <a:prstGeom prst="rect">
            <a:avLst/>
          </a:prstGeom>
        </p:spPr>
      </p:pic>
    </p:spTree>
    <p:extLst>
      <p:ext uri="{BB962C8B-B14F-4D97-AF65-F5344CB8AC3E}">
        <p14:creationId xmlns:p14="http://schemas.microsoft.com/office/powerpoint/2010/main" val="2684178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Micro-organisms</a:t>
            </a:r>
            <a:endParaRPr lang="en-GB" dirty="0"/>
          </a:p>
        </p:txBody>
      </p:sp>
      <p:pic>
        <p:nvPicPr>
          <p:cNvPr id="4" name="Picture 3"/>
          <p:cNvPicPr>
            <a:picLocks noChangeAspect="1"/>
          </p:cNvPicPr>
          <p:nvPr/>
        </p:nvPicPr>
        <p:blipFill>
          <a:blip r:embed="rId2"/>
          <a:stretch>
            <a:fillRect/>
          </a:stretch>
        </p:blipFill>
        <p:spPr>
          <a:xfrm>
            <a:off x="2592925" y="1626754"/>
            <a:ext cx="8195160" cy="4880264"/>
          </a:xfrm>
          <a:prstGeom prst="rect">
            <a:avLst/>
          </a:prstGeom>
        </p:spPr>
      </p:pic>
    </p:spTree>
    <p:extLst>
      <p:ext uri="{BB962C8B-B14F-4D97-AF65-F5344CB8AC3E}">
        <p14:creationId xmlns:p14="http://schemas.microsoft.com/office/powerpoint/2010/main" val="3380510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or harmful?</a:t>
            </a:r>
            <a:endParaRPr lang="en-GB" dirty="0"/>
          </a:p>
        </p:txBody>
      </p:sp>
      <p:sp>
        <p:nvSpPr>
          <p:cNvPr id="3" name="Content Placeholder 2"/>
          <p:cNvSpPr>
            <a:spLocks noGrp="1"/>
          </p:cNvSpPr>
          <p:nvPr>
            <p:ph idx="1"/>
          </p:nvPr>
        </p:nvSpPr>
        <p:spPr>
          <a:xfrm>
            <a:off x="2591068" y="1413164"/>
            <a:ext cx="8915400" cy="3777622"/>
          </a:xfrm>
        </p:spPr>
        <p:txBody>
          <a:bodyPr/>
          <a:lstStyle/>
          <a:p>
            <a:r>
              <a:rPr lang="en-GB" dirty="0" smtClean="0"/>
              <a:t>Micro-organisms can be both helpful and harmful to the human body, their spread needs to be controlled or contained </a:t>
            </a:r>
            <a:endParaRPr lang="en-GB" dirty="0"/>
          </a:p>
        </p:txBody>
      </p:sp>
      <p:pic>
        <p:nvPicPr>
          <p:cNvPr id="4" name="Picture 3"/>
          <p:cNvPicPr>
            <a:picLocks noChangeAspect="1"/>
          </p:cNvPicPr>
          <p:nvPr/>
        </p:nvPicPr>
        <p:blipFill>
          <a:blip r:embed="rId2"/>
          <a:stretch>
            <a:fillRect/>
          </a:stretch>
        </p:blipFill>
        <p:spPr>
          <a:xfrm>
            <a:off x="2589212" y="2498932"/>
            <a:ext cx="7288934" cy="4359068"/>
          </a:xfrm>
          <a:prstGeom prst="rect">
            <a:avLst/>
          </a:prstGeom>
        </p:spPr>
      </p:pic>
    </p:spTree>
    <p:extLst>
      <p:ext uri="{BB962C8B-B14F-4D97-AF65-F5344CB8AC3E}">
        <p14:creationId xmlns:p14="http://schemas.microsoft.com/office/powerpoint/2010/main" val="4192725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or harmful?</a:t>
            </a:r>
            <a:endParaRPr lang="en-GB" dirty="0"/>
          </a:p>
        </p:txBody>
      </p:sp>
      <p:pic>
        <p:nvPicPr>
          <p:cNvPr id="4" name="Picture 3"/>
          <p:cNvPicPr>
            <a:picLocks noChangeAspect="1"/>
          </p:cNvPicPr>
          <p:nvPr/>
        </p:nvPicPr>
        <p:blipFill>
          <a:blip r:embed="rId2"/>
          <a:stretch>
            <a:fillRect/>
          </a:stretch>
        </p:blipFill>
        <p:spPr>
          <a:xfrm>
            <a:off x="2592925" y="2036040"/>
            <a:ext cx="7890348" cy="4791353"/>
          </a:xfrm>
          <a:prstGeom prst="rect">
            <a:avLst/>
          </a:prstGeom>
        </p:spPr>
      </p:pic>
    </p:spTree>
    <p:extLst>
      <p:ext uri="{BB962C8B-B14F-4D97-AF65-F5344CB8AC3E}">
        <p14:creationId xmlns:p14="http://schemas.microsoft.com/office/powerpoint/2010/main" val="14796498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mould?</a:t>
            </a:r>
            <a:endParaRPr lang="en-GB" dirty="0"/>
          </a:p>
        </p:txBody>
      </p:sp>
      <p:pic>
        <p:nvPicPr>
          <p:cNvPr id="4" name="Picture 3"/>
          <p:cNvPicPr>
            <a:picLocks noChangeAspect="1"/>
          </p:cNvPicPr>
          <p:nvPr/>
        </p:nvPicPr>
        <p:blipFill>
          <a:blip r:embed="rId2"/>
          <a:stretch>
            <a:fillRect/>
          </a:stretch>
        </p:blipFill>
        <p:spPr>
          <a:xfrm>
            <a:off x="2592925" y="1807729"/>
            <a:ext cx="8438140" cy="4974813"/>
          </a:xfrm>
          <a:prstGeom prst="rect">
            <a:avLst/>
          </a:prstGeom>
        </p:spPr>
      </p:pic>
    </p:spTree>
    <p:extLst>
      <p:ext uri="{BB962C8B-B14F-4D97-AF65-F5344CB8AC3E}">
        <p14:creationId xmlns:p14="http://schemas.microsoft.com/office/powerpoint/2010/main" val="1810197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up an investigation</a:t>
            </a:r>
            <a:endParaRPr lang="en-GB" dirty="0"/>
          </a:p>
        </p:txBody>
      </p:sp>
      <p:sp>
        <p:nvSpPr>
          <p:cNvPr id="3" name="Content Placeholder 2"/>
          <p:cNvSpPr>
            <a:spLocks noGrp="1"/>
          </p:cNvSpPr>
          <p:nvPr>
            <p:ph idx="1"/>
          </p:nvPr>
        </p:nvSpPr>
        <p:spPr>
          <a:xfrm>
            <a:off x="2589212" y="2133599"/>
            <a:ext cx="9455006" cy="4396509"/>
          </a:xfrm>
        </p:spPr>
        <p:txBody>
          <a:bodyPr>
            <a:normAutofit/>
          </a:bodyPr>
          <a:lstStyle/>
          <a:p>
            <a:r>
              <a:rPr lang="en-GB" b="1" dirty="0" smtClean="0"/>
              <a:t>What is your question? What are we investigating?</a:t>
            </a:r>
          </a:p>
          <a:p>
            <a:pPr lvl="1"/>
            <a:r>
              <a:rPr lang="en-GB" sz="1800" dirty="0" smtClean="0"/>
              <a:t>How quickly does it take mould to grow in different conditions?</a:t>
            </a:r>
            <a:endParaRPr lang="en-GB" sz="1800" dirty="0"/>
          </a:p>
          <a:p>
            <a:endParaRPr lang="en-GB" dirty="0" smtClean="0"/>
          </a:p>
          <a:p>
            <a:r>
              <a:rPr lang="en-GB" b="1" dirty="0" smtClean="0"/>
              <a:t>Independent variable</a:t>
            </a:r>
          </a:p>
          <a:p>
            <a:pPr lvl="1"/>
            <a:r>
              <a:rPr lang="en-GB" sz="1800" dirty="0" smtClean="0"/>
              <a:t>What variable are we going to change?</a:t>
            </a:r>
          </a:p>
          <a:p>
            <a:r>
              <a:rPr lang="en-GB" b="1" dirty="0" smtClean="0"/>
              <a:t>Dependent variable</a:t>
            </a:r>
          </a:p>
          <a:p>
            <a:pPr lvl="1"/>
            <a:r>
              <a:rPr lang="en-GB" sz="1800" dirty="0" smtClean="0"/>
              <a:t>What are we going to measure?</a:t>
            </a:r>
          </a:p>
          <a:p>
            <a:r>
              <a:rPr lang="en-GB" b="1" dirty="0" smtClean="0"/>
              <a:t>Control variable</a:t>
            </a:r>
          </a:p>
          <a:p>
            <a:pPr lvl="1"/>
            <a:r>
              <a:rPr lang="en-GB" sz="1800" dirty="0" smtClean="0"/>
              <a:t>What are we keeping the same?</a:t>
            </a:r>
          </a:p>
          <a:p>
            <a:r>
              <a:rPr lang="en-GB" b="1" dirty="0"/>
              <a:t>What is your hypothesis? </a:t>
            </a:r>
            <a:r>
              <a:rPr lang="en-GB" dirty="0" smtClean="0"/>
              <a:t>(What is your prediction?)</a:t>
            </a:r>
            <a:endParaRPr lang="en-GB" dirty="0"/>
          </a:p>
          <a:p>
            <a:pPr lvl="1"/>
            <a:r>
              <a:rPr lang="en-GB" sz="1800" dirty="0"/>
              <a:t>“I hypothesise that the mould will grow faster on the bread that is…”</a:t>
            </a:r>
          </a:p>
          <a:p>
            <a:endParaRPr lang="en-GB" dirty="0" smtClean="0"/>
          </a:p>
        </p:txBody>
      </p:sp>
    </p:spTree>
    <p:extLst>
      <p:ext uri="{BB962C8B-B14F-4D97-AF65-F5344CB8AC3E}">
        <p14:creationId xmlns:p14="http://schemas.microsoft.com/office/powerpoint/2010/main" val="1855957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record my findings</a:t>
            </a:r>
            <a:endParaRPr lang="en-GB" dirty="0"/>
          </a:p>
        </p:txBody>
      </p:sp>
      <p:pic>
        <p:nvPicPr>
          <p:cNvPr id="4" name="Picture 3"/>
          <p:cNvPicPr>
            <a:picLocks noChangeAspect="1"/>
          </p:cNvPicPr>
          <p:nvPr/>
        </p:nvPicPr>
        <p:blipFill>
          <a:blip r:embed="rId2"/>
          <a:stretch>
            <a:fillRect/>
          </a:stretch>
        </p:blipFill>
        <p:spPr>
          <a:xfrm>
            <a:off x="2592925" y="1775547"/>
            <a:ext cx="7077201" cy="2833399"/>
          </a:xfrm>
          <a:prstGeom prst="rect">
            <a:avLst/>
          </a:prstGeom>
        </p:spPr>
      </p:pic>
      <p:sp>
        <p:nvSpPr>
          <p:cNvPr id="5" name="TextBox 4"/>
          <p:cNvSpPr txBox="1"/>
          <p:nvPr/>
        </p:nvSpPr>
        <p:spPr>
          <a:xfrm>
            <a:off x="2592925" y="4719783"/>
            <a:ext cx="8442037" cy="1477328"/>
          </a:xfrm>
          <a:prstGeom prst="rect">
            <a:avLst/>
          </a:prstGeom>
          <a:noFill/>
        </p:spPr>
        <p:txBody>
          <a:bodyPr wrap="square" rtlCol="0">
            <a:spAutoFit/>
          </a:bodyPr>
          <a:lstStyle/>
          <a:p>
            <a:pPr marL="285750" indent="-285750">
              <a:buFont typeface="Arial" panose="020B0604020202020204" pitchFamily="34" charset="0"/>
              <a:buChar char="•"/>
            </a:pPr>
            <a:r>
              <a:rPr lang="en-GB" dirty="0" smtClean="0"/>
              <a:t>In my table that I’ve drawn, I will describe what I can see on my bread.</a:t>
            </a:r>
          </a:p>
          <a:p>
            <a:pPr marL="285750" indent="-285750">
              <a:buFont typeface="Arial" panose="020B0604020202020204" pitchFamily="34" charset="0"/>
              <a:buChar char="•"/>
            </a:pPr>
            <a:r>
              <a:rPr lang="en-GB" dirty="0" smtClean="0"/>
              <a:t>After each day I will describe what I can see and discuss any new observations that I have identified.</a:t>
            </a:r>
          </a:p>
          <a:p>
            <a:pPr marL="285750" indent="-285750">
              <a:buFont typeface="Arial" panose="020B0604020202020204" pitchFamily="34" charset="0"/>
              <a:buChar char="•"/>
            </a:pPr>
            <a:r>
              <a:rPr lang="en-GB" dirty="0" smtClean="0"/>
              <a:t>Extra detail could be added as a drawing with detailed annotations explaining what has been drawn.</a:t>
            </a:r>
            <a:endParaRPr lang="en-GB" dirty="0"/>
          </a:p>
        </p:txBody>
      </p:sp>
    </p:spTree>
    <p:extLst>
      <p:ext uri="{BB962C8B-B14F-4D97-AF65-F5344CB8AC3E}">
        <p14:creationId xmlns:p14="http://schemas.microsoft.com/office/powerpoint/2010/main" val="4366831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a:bodyPr>
          <a:lstStyle/>
          <a:p>
            <a:r>
              <a:rPr lang="en-GB" sz="2000" dirty="0" smtClean="0"/>
              <a:t>After 5 days have passed, you will have to take your findings and write down the differences that you have discovered.</a:t>
            </a:r>
          </a:p>
          <a:p>
            <a:r>
              <a:rPr lang="en-GB" sz="2000" dirty="0" smtClean="0"/>
              <a:t>You should explain what observations you have made</a:t>
            </a:r>
          </a:p>
          <a:p>
            <a:r>
              <a:rPr lang="en-GB" sz="2000" dirty="0" smtClean="0"/>
              <a:t>You must discuss the variables that you have used, then you must describe what went well with these variables and what we could do better next time</a:t>
            </a:r>
          </a:p>
          <a:p>
            <a:r>
              <a:rPr lang="en-GB" sz="2000" dirty="0" smtClean="0"/>
              <a:t>Finally you should revisit your hypothesis, and explain whether your prediction was right or wrong</a:t>
            </a:r>
            <a:endParaRPr lang="en-GB" sz="2000" dirty="0"/>
          </a:p>
        </p:txBody>
      </p:sp>
    </p:spTree>
    <p:extLst>
      <p:ext uri="{BB962C8B-B14F-4D97-AF65-F5344CB8AC3E}">
        <p14:creationId xmlns:p14="http://schemas.microsoft.com/office/powerpoint/2010/main" val="3153661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78</TotalTime>
  <Words>354</Words>
  <Application>Microsoft Office PowerPoint</Application>
  <PresentationFormat>Widescreen</PresentationFormat>
  <Paragraphs>36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Wisp</vt:lpstr>
      <vt:lpstr>LO: I can describe and investigate helpful and unhelpful micro-organisms.</vt:lpstr>
      <vt:lpstr>Success criteria</vt:lpstr>
      <vt:lpstr>What are micro-organisms?</vt:lpstr>
      <vt:lpstr>Micro-organisms </vt:lpstr>
      <vt:lpstr>Micro-organisms</vt:lpstr>
      <vt:lpstr>Micro-organisms</vt:lpstr>
      <vt:lpstr>Helpful or harmful?</vt:lpstr>
      <vt:lpstr>Helpful or harmful?</vt:lpstr>
      <vt:lpstr>What is mould?</vt:lpstr>
      <vt:lpstr>Setting up an investigation</vt:lpstr>
      <vt:lpstr>How to record my findings</vt:lpstr>
      <vt:lpstr>Conclusion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can describe and investigate helpful and unhelpful micro-organisms.</dc:title>
  <dc:creator>Matt Skinner</dc:creator>
  <cp:lastModifiedBy>Matt Skinner</cp:lastModifiedBy>
  <cp:revision>6</cp:revision>
  <dcterms:created xsi:type="dcterms:W3CDTF">2021-01-17T16:50:16Z</dcterms:created>
  <dcterms:modified xsi:type="dcterms:W3CDTF">2021-01-17T18:09:09Z</dcterms:modified>
</cp:coreProperties>
</file>