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216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40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f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fo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for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fort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</dgm:pt>
    <dgm:pt modelId="{3609E9D4-4CC7-C94D-8E80-3294E9921475}" type="sibTrans" cxnId="{C0F83349-2DEB-0545-83E6-0946C99615E5}">
      <dgm:prSet/>
      <dgm:spPr/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</dgm:pt>
    <dgm:pt modelId="{8EED11DC-2F6F-1B46-A7DA-0ED15891EEE2}" type="sibTrans" cxnId="{363B9D32-C757-0C44-A299-17D3EA1999AB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4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4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3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3" destOrd="0" parTransId="{83D20221-57F9-084F-8CF6-3951EC96CEC6}" sibTransId="{E6B7873E-181D-B542-9358-2817545FD229}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13CC1AC5-36DF-3F4B-90D1-B81A481AA43A}" type="presParOf" srcId="{DC4271CA-3038-944D-8153-DBE8ABC45EC4}" destId="{40B84FD4-FC74-3B47-B83C-B92D89545F0D}" srcOrd="3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f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fo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for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fort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D5032D59-F03A-E149-B51C-B6F0E08AE067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1040406" y="533476"/>
        <a:ext cx="1001873" cy="533476"/>
      </dsp:txXfrm>
    </dsp:sp>
    <dsp:sp modelId="{9633A4D6-F44B-5246-8DCD-E1BD2DA883C4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789938" y="1066953"/>
        <a:ext cx="1502809" cy="533476"/>
      </dsp:txXfrm>
    </dsp:sp>
    <dsp:sp modelId="{A0C61C87-932B-BA4C-9074-1F72F5D15515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9563165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strong building which is surrounded by walls and ditches to keep people safe.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short       sort        sport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quick to the fort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55198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822173"/>
              </p:ext>
            </p:extLst>
          </p:nvPr>
        </p:nvGraphicFramePr>
        <p:xfrm>
          <a:off x="1763668" y="3929283"/>
          <a:ext cx="2864880" cy="9303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4960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2743124912"/>
                    </a:ext>
                  </a:extLst>
                </a:gridCol>
              </a:tblGrid>
              <a:tr h="930347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CEA703-C927-B84C-A98D-F99F3C814F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199" y="1246405"/>
            <a:ext cx="10554211" cy="1353104"/>
          </a:xfrm>
          <a:prstGeom prst="rect">
            <a:avLst/>
          </a:prstGeom>
        </p:spPr>
      </p:pic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2CA524F2-E7A9-3544-A956-AFBFA87282B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95426" y="5432966"/>
            <a:ext cx="1007770" cy="1007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300215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strong building which is surrounded by walls and ditches to keep people safe.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9579931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271588"/>
              </p:ext>
            </p:extLst>
          </p:nvPr>
        </p:nvGraphicFramePr>
        <p:xfrm>
          <a:off x="1416995" y="3929283"/>
          <a:ext cx="2904069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8023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EEEBFC-335C-7E48-AE55-E465FC1EFB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199" y="1246405"/>
            <a:ext cx="10554211" cy="1353104"/>
          </a:xfrm>
          <a:prstGeom prst="rect">
            <a:avLst/>
          </a:prstGeom>
        </p:spPr>
      </p:pic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BF34B106-8CFD-6E45-8F26-7A93CE2EFAC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95426" y="5432966"/>
            <a:ext cx="1007770" cy="1007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111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35</cp:revision>
  <dcterms:created xsi:type="dcterms:W3CDTF">2020-04-26T08:43:48Z</dcterms:created>
  <dcterms:modified xsi:type="dcterms:W3CDTF">2020-08-21T17:00:40Z</dcterms:modified>
</cp:coreProperties>
</file>