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9" r:id="rId5"/>
    <p:sldId id="261" r:id="rId6"/>
    <p:sldId id="262" r:id="rId7"/>
    <p:sldId id="263" r:id="rId8"/>
    <p:sldId id="260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816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029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77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55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669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787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81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232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34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358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706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89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93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005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835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002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850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DFEAA35-70C9-4963-84FE-28A505B525BB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04D0BDC-AC4D-4F14-BA06-A51EDE01C4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63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fr-FR" dirty="0" smtClean="0"/>
              <a:t>LO: to </a:t>
            </a:r>
            <a:r>
              <a:rPr lang="fr-FR" dirty="0" err="1" smtClean="0"/>
              <a:t>sequence</a:t>
            </a:r>
            <a:r>
              <a:rPr lang="fr-FR" dirty="0" smtClean="0"/>
              <a:t> and </a:t>
            </a:r>
            <a:r>
              <a:rPr lang="fr-FR" dirty="0" err="1" smtClean="0"/>
              <a:t>pronounce</a:t>
            </a:r>
            <a:r>
              <a:rPr lang="fr-FR" dirty="0" smtClean="0"/>
              <a:t> the </a:t>
            </a:r>
            <a:r>
              <a:rPr lang="fr-FR" dirty="0" err="1" smtClean="0"/>
              <a:t>months</a:t>
            </a:r>
            <a:r>
              <a:rPr lang="fr-FR" dirty="0" smtClean="0"/>
              <a:t> of </a:t>
            </a:r>
            <a:r>
              <a:rPr lang="fr-FR" dirty="0" err="1" smtClean="0"/>
              <a:t>year</a:t>
            </a:r>
            <a:r>
              <a:rPr lang="fr-FR" dirty="0"/>
              <a:t> 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68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Warm up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80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Petite et </a:t>
            </a:r>
            <a:r>
              <a:rPr lang="en-GB" dirty="0" err="1" smtClean="0"/>
              <a:t>grande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3861955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Listen to the instructions that Mr Skinner is saying</a:t>
            </a:r>
          </a:p>
          <a:p>
            <a:r>
              <a:rPr lang="en-GB" dirty="0" smtClean="0"/>
              <a:t>Mr Skinner will ask you to move around your safe area and he will ask you to </a:t>
            </a:r>
            <a:r>
              <a:rPr lang="fr-FR" b="1" dirty="0"/>
              <a:t>Sautez</a:t>
            </a:r>
            <a:r>
              <a:rPr lang="fr-FR" dirty="0"/>
              <a:t> (jump), </a:t>
            </a:r>
            <a:r>
              <a:rPr lang="fr-FR" b="1" dirty="0"/>
              <a:t>courez</a:t>
            </a:r>
            <a:r>
              <a:rPr lang="fr-FR" dirty="0"/>
              <a:t> (</a:t>
            </a:r>
            <a:r>
              <a:rPr lang="fr-FR" dirty="0" err="1"/>
              <a:t>run</a:t>
            </a:r>
            <a:r>
              <a:rPr lang="fr-FR" dirty="0"/>
              <a:t>), </a:t>
            </a:r>
            <a:r>
              <a:rPr lang="fr-FR" b="1" dirty="0"/>
              <a:t>marchez</a:t>
            </a:r>
            <a:r>
              <a:rPr lang="fr-FR" dirty="0"/>
              <a:t> (</a:t>
            </a:r>
            <a:r>
              <a:rPr lang="fr-FR" dirty="0" err="1"/>
              <a:t>walk</a:t>
            </a:r>
            <a:r>
              <a:rPr lang="fr-FR" dirty="0"/>
              <a:t>), </a:t>
            </a:r>
            <a:r>
              <a:rPr lang="fr-FR" b="1" dirty="0"/>
              <a:t>marchez sur la pointe des pieds</a:t>
            </a:r>
            <a:r>
              <a:rPr lang="fr-FR" dirty="0"/>
              <a:t> (</a:t>
            </a:r>
            <a:r>
              <a:rPr lang="fr-FR" dirty="0" err="1"/>
              <a:t>tiptoe</a:t>
            </a:r>
            <a:r>
              <a:rPr lang="fr-FR" dirty="0"/>
              <a:t>)</a:t>
            </a:r>
            <a:r>
              <a:rPr lang="en-GB" dirty="0" smtClean="0"/>
              <a:t>.</a:t>
            </a:r>
          </a:p>
          <a:p>
            <a:r>
              <a:rPr lang="en-GB" dirty="0" smtClean="0"/>
              <a:t>You might have to do this outside if you can’t find space inside</a:t>
            </a:r>
          </a:p>
          <a:p>
            <a:endParaRPr lang="en-GB" dirty="0" smtClean="0"/>
          </a:p>
          <a:p>
            <a:r>
              <a:rPr lang="en-GB" dirty="0" smtClean="0"/>
              <a:t>Mr Skinner will also say </a:t>
            </a:r>
            <a:r>
              <a:rPr lang="en-GB" b="1" dirty="0" smtClean="0"/>
              <a:t>petite</a:t>
            </a:r>
            <a:r>
              <a:rPr lang="en-GB" dirty="0" smtClean="0"/>
              <a:t> or </a:t>
            </a:r>
            <a:r>
              <a:rPr lang="en-GB" b="1" dirty="0" err="1" smtClean="0"/>
              <a:t>grande</a:t>
            </a:r>
            <a:r>
              <a:rPr lang="en-GB" dirty="0" smtClean="0"/>
              <a:t>.</a:t>
            </a:r>
            <a:br>
              <a:rPr lang="en-GB" dirty="0" smtClean="0"/>
            </a:br>
            <a:r>
              <a:rPr lang="en-GB" dirty="0" smtClean="0"/>
              <a:t>If you hear petite, you need to crawl up as small as possible</a:t>
            </a:r>
            <a:br>
              <a:rPr lang="en-GB" dirty="0" smtClean="0"/>
            </a:br>
            <a:r>
              <a:rPr lang="en-GB" dirty="0" smtClean="0"/>
              <a:t>if you hear </a:t>
            </a:r>
            <a:r>
              <a:rPr lang="en-GB" dirty="0" err="1" smtClean="0"/>
              <a:t>grande</a:t>
            </a:r>
            <a:r>
              <a:rPr lang="en-GB" dirty="0" smtClean="0"/>
              <a:t>, you need to stretch out as big as possible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It would be amazing to see any pictures or videos of you becoming these fantastic animals</a:t>
            </a:r>
          </a:p>
        </p:txBody>
      </p:sp>
    </p:spTree>
    <p:extLst>
      <p:ext uri="{BB962C8B-B14F-4D97-AF65-F5344CB8AC3E}">
        <p14:creationId xmlns:p14="http://schemas.microsoft.com/office/powerpoint/2010/main" val="1480707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Sautez</a:t>
            </a:r>
            <a:r>
              <a:rPr lang="en-GB" dirty="0" smtClean="0"/>
              <a:t> (jump)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1380" y="1415616"/>
            <a:ext cx="3638550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343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Courez</a:t>
            </a:r>
            <a:r>
              <a:rPr lang="en-GB" dirty="0" smtClean="0"/>
              <a:t> (run)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133" y="2126240"/>
            <a:ext cx="3756593" cy="415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Marchez</a:t>
            </a:r>
            <a:r>
              <a:rPr lang="en-GB" dirty="0" smtClean="0"/>
              <a:t> (walk)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8471" y="1680632"/>
            <a:ext cx="302895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504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/>
              <a:t>marchez sur la pointe des pieds</a:t>
            </a:r>
            <a:r>
              <a:rPr lang="fr-FR" dirty="0"/>
              <a:t> (</a:t>
            </a:r>
            <a:r>
              <a:rPr lang="fr-FR" dirty="0" err="1"/>
              <a:t>tiptoe</a:t>
            </a:r>
            <a:r>
              <a:rPr lang="fr-FR" dirty="0"/>
              <a:t>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5293" y="1431491"/>
            <a:ext cx="3829050" cy="534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91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Months of the year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ce</a:t>
            </a:r>
            <a:r>
              <a:rPr lang="en-GB" dirty="0"/>
              <a:t> </a:t>
            </a:r>
            <a:r>
              <a:rPr lang="en-GB" dirty="0" err="1" smtClean="0"/>
              <a:t>mois</a:t>
            </a:r>
            <a:r>
              <a:rPr lang="en-GB" dirty="0" smtClean="0"/>
              <a:t>-ci = this month</a:t>
            </a:r>
          </a:p>
          <a:p>
            <a:r>
              <a:rPr lang="en-GB" dirty="0"/>
              <a:t>le </a:t>
            </a:r>
            <a:r>
              <a:rPr lang="en-GB" dirty="0" err="1"/>
              <a:t>mois</a:t>
            </a:r>
            <a:r>
              <a:rPr lang="en-GB" dirty="0"/>
              <a:t> </a:t>
            </a:r>
            <a:r>
              <a:rPr lang="en-GB" dirty="0" err="1" smtClean="0"/>
              <a:t>dernier</a:t>
            </a:r>
            <a:r>
              <a:rPr lang="en-GB" dirty="0" smtClean="0"/>
              <a:t> = last month</a:t>
            </a:r>
          </a:p>
          <a:p>
            <a:r>
              <a:rPr lang="en-GB" dirty="0"/>
              <a:t>le </a:t>
            </a:r>
            <a:r>
              <a:rPr lang="en-GB" dirty="0" err="1"/>
              <a:t>mois</a:t>
            </a:r>
            <a:r>
              <a:rPr lang="en-GB" dirty="0"/>
              <a:t> </a:t>
            </a:r>
            <a:r>
              <a:rPr lang="en-GB" dirty="0" smtClean="0"/>
              <a:t>prochain = next month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193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Months of the year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Below</a:t>
            </a:r>
            <a:r>
              <a:rPr lang="fr-FR" dirty="0" smtClean="0"/>
              <a:t> are the </a:t>
            </a:r>
            <a:r>
              <a:rPr lang="fr-FR" dirty="0" err="1" smtClean="0"/>
              <a:t>months</a:t>
            </a:r>
            <a:r>
              <a:rPr lang="fr-FR" dirty="0" smtClean="0"/>
              <a:t> of the </a:t>
            </a:r>
            <a:r>
              <a:rPr lang="fr-FR" dirty="0" err="1" smtClean="0"/>
              <a:t>year</a:t>
            </a:r>
            <a:r>
              <a:rPr lang="fr-FR" dirty="0" smtClean="0"/>
              <a:t> in French,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you</a:t>
            </a:r>
            <a:r>
              <a:rPr lang="fr-FR" dirty="0" smtClean="0"/>
              <a:t> </a:t>
            </a:r>
            <a:r>
              <a:rPr lang="fr-FR" dirty="0" err="1" smtClean="0"/>
              <a:t>sequence</a:t>
            </a:r>
            <a:r>
              <a:rPr lang="fr-FR" dirty="0" smtClean="0"/>
              <a:t> </a:t>
            </a:r>
            <a:r>
              <a:rPr lang="fr-FR" dirty="0" err="1" smtClean="0"/>
              <a:t>them</a:t>
            </a:r>
            <a:r>
              <a:rPr lang="fr-FR" dirty="0" smtClean="0"/>
              <a:t> and </a:t>
            </a:r>
            <a:r>
              <a:rPr lang="fr-FR" dirty="0" err="1" smtClean="0"/>
              <a:t>write</a:t>
            </a:r>
            <a:r>
              <a:rPr lang="fr-FR" dirty="0" smtClean="0"/>
              <a:t> </a:t>
            </a:r>
            <a:r>
              <a:rPr lang="fr-FR" dirty="0" err="1" smtClean="0"/>
              <a:t>them</a:t>
            </a:r>
            <a:r>
              <a:rPr lang="fr-FR" dirty="0" smtClean="0"/>
              <a:t> down in the right </a:t>
            </a:r>
            <a:r>
              <a:rPr lang="fr-FR" dirty="0" err="1" smtClean="0"/>
              <a:t>order</a:t>
            </a:r>
            <a:r>
              <a:rPr lang="fr-FR" dirty="0" smtClean="0"/>
              <a:t>. Are </a:t>
            </a:r>
            <a:r>
              <a:rPr lang="fr-FR" dirty="0" err="1" smtClean="0"/>
              <a:t>there</a:t>
            </a:r>
            <a:r>
              <a:rPr lang="fr-FR" dirty="0" smtClean="0"/>
              <a:t> </a:t>
            </a:r>
            <a:r>
              <a:rPr lang="fr-FR" dirty="0" err="1" smtClean="0"/>
              <a:t>any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are </a:t>
            </a:r>
            <a:r>
              <a:rPr lang="fr-FR" dirty="0" err="1" smtClean="0"/>
              <a:t>spelt</a:t>
            </a:r>
            <a:r>
              <a:rPr lang="fr-FR" dirty="0" smtClean="0"/>
              <a:t> </a:t>
            </a:r>
            <a:r>
              <a:rPr lang="fr-FR" dirty="0" err="1" smtClean="0"/>
              <a:t>similar</a:t>
            </a:r>
            <a:r>
              <a:rPr lang="fr-FR" dirty="0" smtClean="0"/>
              <a:t> to </a:t>
            </a:r>
            <a:r>
              <a:rPr lang="fr-FR" dirty="0" err="1" smtClean="0"/>
              <a:t>their</a:t>
            </a:r>
            <a:r>
              <a:rPr lang="fr-FR" dirty="0" smtClean="0"/>
              <a:t> </a:t>
            </a:r>
            <a:r>
              <a:rPr lang="fr-FR" dirty="0" err="1" smtClean="0"/>
              <a:t>english</a:t>
            </a:r>
            <a:r>
              <a:rPr lang="fr-FR" dirty="0" smtClean="0"/>
              <a:t> versions?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405091" y="4064000"/>
            <a:ext cx="15112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/>
              <a:t>J</a:t>
            </a:r>
            <a:r>
              <a:rPr lang="fr-FR" sz="2500" dirty="0" smtClean="0"/>
              <a:t>anvier </a:t>
            </a:r>
            <a:endParaRPr lang="en-GB" sz="2500" dirty="0"/>
          </a:p>
        </p:txBody>
      </p:sp>
      <p:sp>
        <p:nvSpPr>
          <p:cNvPr id="5" name="TextBox 4"/>
          <p:cNvSpPr txBox="1"/>
          <p:nvPr/>
        </p:nvSpPr>
        <p:spPr>
          <a:xfrm>
            <a:off x="5891463" y="5641396"/>
            <a:ext cx="1511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F</a:t>
            </a:r>
            <a:r>
              <a:rPr lang="fr-FR" sz="2800" dirty="0" smtClean="0"/>
              <a:t>évrier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6" name="TextBox 5"/>
          <p:cNvSpPr txBox="1"/>
          <p:nvPr/>
        </p:nvSpPr>
        <p:spPr>
          <a:xfrm>
            <a:off x="3797786" y="4567643"/>
            <a:ext cx="1511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M</a:t>
            </a:r>
            <a:r>
              <a:rPr lang="fr-FR" sz="2800" dirty="0" smtClean="0"/>
              <a:t>ars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7" name="TextBox 6"/>
          <p:cNvSpPr txBox="1"/>
          <p:nvPr/>
        </p:nvSpPr>
        <p:spPr>
          <a:xfrm>
            <a:off x="1846345" y="4939231"/>
            <a:ext cx="15112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 smtClean="0"/>
              <a:t>Avril </a:t>
            </a:r>
            <a:endParaRPr lang="en-GB" sz="2500" dirty="0"/>
          </a:p>
        </p:txBody>
      </p:sp>
      <p:sp>
        <p:nvSpPr>
          <p:cNvPr id="8" name="TextBox 7"/>
          <p:cNvSpPr txBox="1"/>
          <p:nvPr/>
        </p:nvSpPr>
        <p:spPr>
          <a:xfrm>
            <a:off x="897106" y="3998300"/>
            <a:ext cx="1511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Mai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9" name="TextBox 8"/>
          <p:cNvSpPr txBox="1"/>
          <p:nvPr/>
        </p:nvSpPr>
        <p:spPr>
          <a:xfrm>
            <a:off x="6107955" y="3540780"/>
            <a:ext cx="1511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Juin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10" name="TextBox 9"/>
          <p:cNvSpPr txBox="1"/>
          <p:nvPr/>
        </p:nvSpPr>
        <p:spPr>
          <a:xfrm>
            <a:off x="8103369" y="5090863"/>
            <a:ext cx="15112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 smtClean="0"/>
              <a:t>Juillet </a:t>
            </a:r>
            <a:endParaRPr lang="en-GB" sz="2500" dirty="0"/>
          </a:p>
        </p:txBody>
      </p:sp>
      <p:sp>
        <p:nvSpPr>
          <p:cNvPr id="11" name="TextBox 10"/>
          <p:cNvSpPr txBox="1"/>
          <p:nvPr/>
        </p:nvSpPr>
        <p:spPr>
          <a:xfrm>
            <a:off x="10310617" y="3779307"/>
            <a:ext cx="1511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 smtClean="0"/>
              <a:t>A</a:t>
            </a:r>
            <a:r>
              <a:rPr lang="fr-FR" sz="2800" dirty="0" smtClean="0"/>
              <a:t>oût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12" name="TextBox 11"/>
          <p:cNvSpPr txBox="1"/>
          <p:nvPr/>
        </p:nvSpPr>
        <p:spPr>
          <a:xfrm>
            <a:off x="2652986" y="5832378"/>
            <a:ext cx="217187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dirty="0" smtClean="0"/>
              <a:t>Septembre </a:t>
            </a:r>
            <a:endParaRPr lang="en-GB" sz="2500" dirty="0"/>
          </a:p>
        </p:txBody>
      </p:sp>
      <p:sp>
        <p:nvSpPr>
          <p:cNvPr id="13" name="TextBox 12"/>
          <p:cNvSpPr txBox="1"/>
          <p:nvPr/>
        </p:nvSpPr>
        <p:spPr>
          <a:xfrm>
            <a:off x="9514760" y="5496580"/>
            <a:ext cx="1912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Octobre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14" name="TextBox 13"/>
          <p:cNvSpPr txBox="1"/>
          <p:nvPr/>
        </p:nvSpPr>
        <p:spPr>
          <a:xfrm>
            <a:off x="2240596" y="3802390"/>
            <a:ext cx="214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Novembre</a:t>
            </a:r>
            <a:r>
              <a:rPr lang="fr-FR" sz="2500" dirty="0" smtClean="0"/>
              <a:t> </a:t>
            </a:r>
            <a:endParaRPr lang="en-GB" sz="2500" dirty="0"/>
          </a:p>
        </p:txBody>
      </p:sp>
      <p:sp>
        <p:nvSpPr>
          <p:cNvPr id="15" name="TextBox 14"/>
          <p:cNvSpPr txBox="1"/>
          <p:nvPr/>
        </p:nvSpPr>
        <p:spPr>
          <a:xfrm>
            <a:off x="5749227" y="4498624"/>
            <a:ext cx="2058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D</a:t>
            </a:r>
            <a:r>
              <a:rPr lang="fr-FR" sz="2800" dirty="0" smtClean="0"/>
              <a:t>écembre</a:t>
            </a:r>
            <a:r>
              <a:rPr lang="fr-FR" sz="2500" dirty="0" smtClean="0"/>
              <a:t> 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2636793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pronunciation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‘an’ and ‘</a:t>
            </a:r>
            <a:r>
              <a:rPr lang="en-GB" dirty="0" err="1" smtClean="0"/>
              <a:t>em</a:t>
            </a:r>
            <a:r>
              <a:rPr lang="en-GB" dirty="0" smtClean="0"/>
              <a:t>’ and ‘</a:t>
            </a:r>
            <a:r>
              <a:rPr lang="en-GB" dirty="0" err="1" smtClean="0"/>
              <a:t>en</a:t>
            </a:r>
            <a:r>
              <a:rPr lang="en-GB" dirty="0" smtClean="0"/>
              <a:t>’</a:t>
            </a:r>
          </a:p>
          <a:p>
            <a:endParaRPr lang="en-GB" dirty="0"/>
          </a:p>
          <a:p>
            <a:r>
              <a:rPr lang="en-GB" dirty="0" smtClean="0"/>
              <a:t>Look at these words we have already learnt, what do you notice about the sounds?</a:t>
            </a:r>
          </a:p>
          <a:p>
            <a:endParaRPr lang="en-GB" dirty="0"/>
          </a:p>
          <a:p>
            <a:r>
              <a:rPr lang="en-GB" dirty="0" err="1"/>
              <a:t>J</a:t>
            </a:r>
            <a:r>
              <a:rPr lang="en-GB" b="1" dirty="0" err="1"/>
              <a:t>an</a:t>
            </a:r>
            <a:r>
              <a:rPr lang="en-GB" dirty="0" err="1"/>
              <a:t>vier</a:t>
            </a:r>
            <a:r>
              <a:rPr lang="en-GB" dirty="0"/>
              <a:t>, </a:t>
            </a:r>
            <a:r>
              <a:rPr lang="en-GB" dirty="0" err="1"/>
              <a:t>sept</a:t>
            </a:r>
            <a:r>
              <a:rPr lang="en-GB" b="1" dirty="0" err="1"/>
              <a:t>em</a:t>
            </a:r>
            <a:r>
              <a:rPr lang="en-GB" dirty="0" err="1"/>
              <a:t>bre</a:t>
            </a:r>
            <a:r>
              <a:rPr lang="en-GB" dirty="0"/>
              <a:t>, </a:t>
            </a:r>
            <a:r>
              <a:rPr lang="en-GB" dirty="0" err="1"/>
              <a:t>nov</a:t>
            </a:r>
            <a:r>
              <a:rPr lang="en-GB" b="1" dirty="0" err="1"/>
              <a:t>em</a:t>
            </a:r>
            <a:r>
              <a:rPr lang="en-GB" dirty="0" err="1"/>
              <a:t>bre</a:t>
            </a:r>
            <a:r>
              <a:rPr lang="en-GB" dirty="0"/>
              <a:t>, </a:t>
            </a:r>
            <a:r>
              <a:rPr lang="en-GB" dirty="0" err="1" smtClean="0"/>
              <a:t>déc</a:t>
            </a:r>
            <a:r>
              <a:rPr lang="en-GB" b="1" dirty="0" err="1" smtClean="0"/>
              <a:t>em</a:t>
            </a:r>
            <a:r>
              <a:rPr lang="en-GB" dirty="0" err="1" smtClean="0"/>
              <a:t>bre</a:t>
            </a:r>
            <a:r>
              <a:rPr lang="en-GB" dirty="0" smtClean="0"/>
              <a:t>, </a:t>
            </a:r>
            <a:r>
              <a:rPr lang="en-GB" dirty="0" err="1" smtClean="0"/>
              <a:t>v</a:t>
            </a:r>
            <a:r>
              <a:rPr lang="en-GB" b="1" dirty="0" err="1" smtClean="0"/>
              <a:t>en</a:t>
            </a:r>
            <a:r>
              <a:rPr lang="en-GB" dirty="0" err="1" smtClean="0"/>
              <a:t>dredi</a:t>
            </a:r>
            <a:r>
              <a:rPr lang="en-GB" dirty="0" smtClean="0"/>
              <a:t>, </a:t>
            </a:r>
            <a:r>
              <a:rPr lang="en-GB" dirty="0"/>
              <a:t>un </a:t>
            </a:r>
            <a:r>
              <a:rPr lang="en-GB" dirty="0" err="1"/>
              <a:t>éléph</a:t>
            </a:r>
            <a:r>
              <a:rPr lang="en-GB" b="1" dirty="0" err="1"/>
              <a:t>an</a:t>
            </a:r>
            <a:r>
              <a:rPr lang="en-GB" dirty="0" err="1"/>
              <a:t>t</a:t>
            </a:r>
            <a:r>
              <a:rPr lang="en-GB" dirty="0"/>
              <a:t>, </a:t>
            </a:r>
            <a:r>
              <a:rPr lang="en-GB" dirty="0" err="1"/>
              <a:t>une</a:t>
            </a:r>
            <a:r>
              <a:rPr lang="en-GB" dirty="0"/>
              <a:t> </a:t>
            </a:r>
            <a:r>
              <a:rPr lang="en-GB" dirty="0" err="1" smtClean="0"/>
              <a:t>p</a:t>
            </a:r>
            <a:r>
              <a:rPr lang="en-GB" b="1" dirty="0" err="1" smtClean="0"/>
              <a:t>an</a:t>
            </a:r>
            <a:r>
              <a:rPr lang="en-GB" dirty="0" err="1" smtClean="0"/>
              <a:t>thère</a:t>
            </a:r>
            <a:r>
              <a:rPr lang="en-GB" dirty="0" smtClean="0"/>
              <a:t>, </a:t>
            </a:r>
            <a:r>
              <a:rPr lang="en-GB" dirty="0"/>
              <a:t>bl</a:t>
            </a:r>
            <a:r>
              <a:rPr lang="en-GB" b="1" dirty="0"/>
              <a:t>an</a:t>
            </a:r>
            <a:r>
              <a:rPr lang="en-GB" dirty="0"/>
              <a:t>c/ bl</a:t>
            </a:r>
            <a:r>
              <a:rPr lang="en-GB" b="1" dirty="0"/>
              <a:t>an</a:t>
            </a:r>
            <a:r>
              <a:rPr lang="en-GB" dirty="0"/>
              <a:t>che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47909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179</TotalTime>
  <Words>226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LO: to sequence and pronounce the months of year </vt:lpstr>
      <vt:lpstr>Warm up</vt:lpstr>
      <vt:lpstr>Petite et grande</vt:lpstr>
      <vt:lpstr>Sautez (jump)</vt:lpstr>
      <vt:lpstr>Courez (run)</vt:lpstr>
      <vt:lpstr>Marchez (walk)</vt:lpstr>
      <vt:lpstr>marchez sur la pointe des pieds (tiptoe)</vt:lpstr>
      <vt:lpstr>Months of the year</vt:lpstr>
      <vt:lpstr>Months of the year</vt:lpstr>
      <vt:lpstr>pronunciation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Petit grand months  Ce mois ci, le mois dernier, le mois prochain</dc:title>
  <dc:creator>Matt Skinner</dc:creator>
  <cp:lastModifiedBy>Matt Skinner</cp:lastModifiedBy>
  <cp:revision>9</cp:revision>
  <dcterms:created xsi:type="dcterms:W3CDTF">2021-01-15T08:50:17Z</dcterms:created>
  <dcterms:modified xsi:type="dcterms:W3CDTF">2021-01-15T11:50:13Z</dcterms:modified>
</cp:coreProperties>
</file>