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13D29678-5C00-E263-3B92-C1C33B1814BD}" v="219" dt="2020-04-15T15:20:44.572"/>
    <p1510:client id="{258167CC-9FF6-02AE-6993-DCFFF3530C54}" v="259" dt="2020-04-19T23:40:18.119"/>
    <p1510:client id="{2CBA903B-A9F5-92DA-BBC1-4366995204E4}" v="20" dt="2020-04-14T13:30:25.302"/>
    <p1510:client id="{349464C3-A85D-5F44-92F6-D4F772929B2F}" v="122" dt="2020-04-14T13:58:00.305"/>
    <p1510:client id="{60710165-E4E5-DA5F-CD37-EA027C24AD8C}" v="55" dt="2020-04-15T13:27:00.885"/>
    <p1510:client id="{78521C45-C47E-6B8C-BFC9-33052F1C1F34}" v="2" dt="2020-04-15T12:56:05.685"/>
    <p1510:client id="{7A4B3DB5-ADAE-FD0C-A891-1E2C3E51CAFC}" v="164" dt="2020-04-19T21:12:40.948"/>
    <p1510:client id="{8ABA2AFE-46A9-5DB6-1D93-05C91B013CAE}" v="229" dt="2020-04-14T13:27:46.383"/>
    <p1510:client id="{AD2C0D9B-8E8A-E7FB-F81B-1BF0D2D48829}" v="2" dt="2020-04-19T22:39:20.332"/>
    <p1510:client id="{D8FAE7E6-B484-2F5D-3293-820C6D024486}" v="18" dt="2020-04-14T21:16:17.419"/>
    <p1510:client id="{DBA6B3A5-814B-01D2-6C33-CCDC333E6F8D}" v="4" dt="2020-04-16T08:56:02.200"/>
    <p1510:client id="{E8274B3C-8CD5-B391-882F-55FA8D5DFD6F}" v="124" dt="2020-04-14T13:11:37.230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7" Type="http://schemas.microsoft.com/office/2015/10/relationships/revisionInfo" Target="revisionInfo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US" smtClean="0"/>
              <a:t>5/13/2020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30EA680-D336-4FF7-8B7A-9848BB0A1C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hyperlink" Target="https://www.youtube.com/playlist?list=PLyCLoPd4VxBusdjPRpso2Fq9rf0V0FV98" TargetMode="External"/><Relationship Id="rId13" Type="http://schemas.openxmlformats.org/officeDocument/2006/relationships/hyperlink" Target="https://www.youtube.com/watch?v=J7ymsKEgKtw&amp;list=PLnwoPgo24bhmqV8Y76iXnwYw9T9AlxbqJ&amp;index=36&amp;t=0s" TargetMode="External"/><Relationship Id="rId18" Type="http://schemas.openxmlformats.org/officeDocument/2006/relationships/hyperlink" Target="https://twitter.com/i/status/1256187934178447360" TargetMode="External"/><Relationship Id="rId26" Type="http://schemas.openxmlformats.org/officeDocument/2006/relationships/hyperlink" Target="https://www.getset4pe.co.uk/resourcebank/viewresourcefile?id=11591" TargetMode="External"/><Relationship Id="rId3" Type="http://schemas.openxmlformats.org/officeDocument/2006/relationships/hyperlink" Target="https://www.getset4pe.co.uk/resourcebank/viewresourcefile?id=11590" TargetMode="External"/><Relationship Id="rId21" Type="http://schemas.openxmlformats.org/officeDocument/2006/relationships/hyperlink" Target="https://www.kessp.com/attachments/download.asp?file=50&amp;type=pdf" TargetMode="External"/><Relationship Id="rId7" Type="http://schemas.openxmlformats.org/officeDocument/2006/relationships/hyperlink" Target="https://youtu.be/IaNjXnB-79U?list=PLYGRaluWWTojV3An2WEgsQ4qGFy_91jDL" TargetMode="External"/><Relationship Id="rId12" Type="http://schemas.openxmlformats.org/officeDocument/2006/relationships/hyperlink" Target="https://www.youthsporttrust.org/sites/default/files/Feeling%20Flexible.pdf" TargetMode="External"/><Relationship Id="rId17" Type="http://schemas.openxmlformats.org/officeDocument/2006/relationships/hyperlink" Target="https://www.yourschoolgames.com/app/sgo_hubs/south-east-devon/updates/home-windsurfing/" TargetMode="External"/><Relationship Id="rId25" Type="http://schemas.openxmlformats.org/officeDocument/2006/relationships/hyperlink" Target="https://www.getset4pe.co.uk/resourcebank/viewresourcefile?id=11649" TargetMode="External"/><Relationship Id="rId2" Type="http://schemas.openxmlformats.org/officeDocument/2006/relationships/hyperlink" Target="https://youtu.be/jSP-fWmk36A?list=PLYGRaluWWTojV3An2WEgsQ4qGFy_91jDL" TargetMode="External"/><Relationship Id="rId16" Type="http://schemas.openxmlformats.org/officeDocument/2006/relationships/hyperlink" Target="https://www.getset4pe.co.uk/resourcebank/viewresourcefile?id=11599" TargetMode="External"/><Relationship Id="rId20" Type="http://schemas.openxmlformats.org/officeDocument/2006/relationships/hyperlink" Target="https://youtu.be/IaNjXnB-79U" TargetMode="External"/><Relationship Id="rId29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hyperlink" Target="https://www.gonoodle.com/" TargetMode="External"/><Relationship Id="rId11" Type="http://schemas.openxmlformats.org/officeDocument/2006/relationships/hyperlink" Target="https://www.yourschoolgames.com/sgo/south-east-devon/practicing-positivity" TargetMode="External"/><Relationship Id="rId24" Type="http://schemas.openxmlformats.org/officeDocument/2006/relationships/hyperlink" Target="https://www.getset4pe.co.uk/resourcebank/viewresourcefile?id=11641" TargetMode="External"/><Relationship Id="rId5" Type="http://schemas.openxmlformats.org/officeDocument/2006/relationships/hyperlink" Target="https://www.youtube.com/watch?v=0bjCC2dJ0Ps&amp;list=PLnwoPgo24bhmqV8Y76iXnwYw9T9AlxbqJ&amp;index=30&amp;t=16s" TargetMode="External"/><Relationship Id="rId15" Type="http://schemas.openxmlformats.org/officeDocument/2006/relationships/hyperlink" Target="yourschoolgames.com/app/sgo_hubs/south-east-devon/updates/yoga-ideas-and-poses/" TargetMode="External"/><Relationship Id="rId23" Type="http://schemas.openxmlformats.org/officeDocument/2006/relationships/hyperlink" Target="https://www.youthsporttrust.org/sites/default/files/Right%20Way%20Wrong%20Way%20The%20Race.pdf" TargetMode="External"/><Relationship Id="rId28" Type="http://schemas.openxmlformats.org/officeDocument/2006/relationships/image" Target="../media/image1.jpeg"/><Relationship Id="rId10" Type="http://schemas.openxmlformats.org/officeDocument/2006/relationships/hyperlink" Target="https://thedailymile.co.uk/at-home/" TargetMode="External"/><Relationship Id="rId19" Type="http://schemas.openxmlformats.org/officeDocument/2006/relationships/hyperlink" Target="https://www.getset4pe.co.uk/resourcebank/viewresourcefile?id=11594" TargetMode="External"/><Relationship Id="rId4" Type="http://schemas.openxmlformats.org/officeDocument/2006/relationships/hyperlink" Target="https://www.youthsporttrust.org/sites/default/files/Super%20Strength.pdf" TargetMode="External"/><Relationship Id="rId9" Type="http://schemas.openxmlformats.org/officeDocument/2006/relationships/hyperlink" Target="https://www.bbc.co.uk/programmes/b006mvsc" TargetMode="External"/><Relationship Id="rId14" Type="http://schemas.openxmlformats.org/officeDocument/2006/relationships/hyperlink" Target="https://www.yourschoolgames.com/app/sgo_hubs/south-east-devon/updates/mindfulness-relaxation/" TargetMode="External"/><Relationship Id="rId22" Type="http://schemas.openxmlformats.org/officeDocument/2006/relationships/hyperlink" Target="https://youtu.be/DcGFteFryoA" TargetMode="External"/><Relationship Id="rId27" Type="http://schemas.openxmlformats.org/officeDocument/2006/relationships/hyperlink" Target="https://www.youthsporttrust.org/sites/default/files/Home%20PE%20Golf%20Rolling.pdf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4">
            <a:extLst>
              <a:ext uri="{FF2B5EF4-FFF2-40B4-BE49-F238E27FC236}">
                <a16:creationId xmlns:a16="http://schemas.microsoft.com/office/drawing/2014/main" id="{D07DFFCF-36C7-406A-B748-E0C05DF5BB5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179878"/>
              </p:ext>
            </p:extLst>
          </p:nvPr>
        </p:nvGraphicFramePr>
        <p:xfrm>
          <a:off x="445698" y="891396"/>
          <a:ext cx="11533587" cy="5942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82985">
                  <a:extLst>
                    <a:ext uri="{9D8B030D-6E8A-4147-A177-3AD203B41FA5}">
                      <a16:colId xmlns:a16="http://schemas.microsoft.com/office/drawing/2014/main" val="3857986483"/>
                    </a:ext>
                  </a:extLst>
                </a:gridCol>
                <a:gridCol w="1782985">
                  <a:extLst>
                    <a:ext uri="{9D8B030D-6E8A-4147-A177-3AD203B41FA5}">
                      <a16:colId xmlns:a16="http://schemas.microsoft.com/office/drawing/2014/main" val="1246778866"/>
                    </a:ext>
                  </a:extLst>
                </a:gridCol>
                <a:gridCol w="1922830">
                  <a:extLst>
                    <a:ext uri="{9D8B030D-6E8A-4147-A177-3AD203B41FA5}">
                      <a16:colId xmlns:a16="http://schemas.microsoft.com/office/drawing/2014/main" val="885057189"/>
                    </a:ext>
                  </a:extLst>
                </a:gridCol>
                <a:gridCol w="1905348">
                  <a:extLst>
                    <a:ext uri="{9D8B030D-6E8A-4147-A177-3AD203B41FA5}">
                      <a16:colId xmlns:a16="http://schemas.microsoft.com/office/drawing/2014/main" val="2126529370"/>
                    </a:ext>
                  </a:extLst>
                </a:gridCol>
                <a:gridCol w="2135427">
                  <a:extLst>
                    <a:ext uri="{9D8B030D-6E8A-4147-A177-3AD203B41FA5}">
                      <a16:colId xmlns:a16="http://schemas.microsoft.com/office/drawing/2014/main" val="3858473149"/>
                    </a:ext>
                  </a:extLst>
                </a:gridCol>
                <a:gridCol w="2004012">
                  <a:extLst>
                    <a:ext uri="{9D8B030D-6E8A-4147-A177-3AD203B41FA5}">
                      <a16:colId xmlns:a16="http://schemas.microsoft.com/office/drawing/2014/main" val="4051233343"/>
                    </a:ext>
                  </a:extLst>
                </a:gridCol>
              </a:tblGrid>
              <a:tr h="851958">
                <a:tc>
                  <a:txBody>
                    <a:bodyPr/>
                    <a:lstStyle/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Monday 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Tuesday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Wednesday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Thursday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>
                          <a:solidFill>
                            <a:schemeClr val="tx1"/>
                          </a:solidFill>
                        </a:rPr>
                        <a:t>Friday </a:t>
                      </a:r>
                    </a:p>
                  </a:txBody>
                  <a:tcPr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368567"/>
                  </a:ext>
                </a:extLst>
              </a:tr>
              <a:tr h="944880">
                <a:tc>
                  <a:txBody>
                    <a:bodyPr/>
                    <a:lstStyle/>
                    <a:p>
                      <a:r>
                        <a:rPr lang="en-US" b="1" dirty="0"/>
                        <a:t>Activity idea 1</a:t>
                      </a:r>
                    </a:p>
                    <a:p>
                      <a:pPr lvl="0">
                        <a:buNone/>
                      </a:pPr>
                      <a:endParaRPr lang="en-US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500" b="1" i="0" u="none" strike="noStrike" baseline="0" noProof="0" dirty="0" smtClean="0">
                          <a:hlinkClick r:id="rId2"/>
                        </a:rPr>
                        <a:t>Horizontal climbing </a:t>
                      </a:r>
                      <a:endParaRPr lang="en-US" sz="1500" b="1" i="0" u="none" strike="noStrike" baseline="0" noProof="0" dirty="0" smtClean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Calibri"/>
                          <a:hlinkClick r:id="rId3"/>
                        </a:rPr>
                        <a:t>3 minute Challenge</a:t>
                      </a:r>
                      <a:endParaRPr lang="en-US" sz="1800" b="0" i="0" u="none" strike="noStrike" noProof="0" dirty="0">
                        <a:latin typeface="Calibri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4"/>
                        </a:rPr>
                        <a:t>Super Strength </a:t>
                      </a:r>
                      <a:endParaRPr lang="en-US" dirty="0" smtClean="0"/>
                    </a:p>
                    <a:p>
                      <a:endParaRPr lang="en-US" dirty="0" smtClean="0"/>
                    </a:p>
                    <a:p>
                      <a:r>
                        <a:rPr lang="en-US" dirty="0" smtClean="0">
                          <a:hlinkClick r:id="rId5"/>
                        </a:rPr>
                        <a:t>video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sz="1600" dirty="0" smtClean="0">
                          <a:hlinkClick r:id="rId6"/>
                        </a:rPr>
                        <a:t>Try an online activity at </a:t>
                      </a:r>
                    </a:p>
                    <a:p>
                      <a:r>
                        <a:rPr lang="en-US" sz="1600" dirty="0" smtClean="0">
                          <a:hlinkClick r:id="rId6"/>
                        </a:rPr>
                        <a:t>Go Noodle </a:t>
                      </a:r>
                      <a:endParaRPr lang="en-US" sz="16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b="1" dirty="0" smtClean="0"/>
                        <a:t>Fast</a:t>
                      </a:r>
                      <a:r>
                        <a:rPr lang="en-US" b="1" baseline="0" dirty="0" smtClean="0"/>
                        <a:t> </a:t>
                      </a:r>
                      <a:r>
                        <a:rPr lang="en-US" b="1" baseline="0" dirty="0" smtClean="0">
                          <a:hlinkClick r:id="rId7"/>
                        </a:rPr>
                        <a:t>feet</a:t>
                      </a:r>
                      <a:r>
                        <a:rPr lang="en-US" b="1" baseline="0" dirty="0" smtClean="0"/>
                        <a:t> – agility </a:t>
                      </a:r>
                      <a:endParaRPr lang="en-US" b="1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9108985"/>
                  </a:ext>
                </a:extLst>
              </a:tr>
              <a:tr h="8519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 dirty="0">
                          <a:latin typeface="Calibri"/>
                        </a:rPr>
                        <a:t>Activity idea(s) 2</a:t>
                      </a:r>
                      <a:endParaRPr lang="en-US" b="1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noProof="0" dirty="0" smtClean="0">
                          <a:latin typeface="Calibri"/>
                          <a:hlinkClick r:id="rId8"/>
                        </a:rPr>
                        <a:t>Jo Wicks workout</a:t>
                      </a:r>
                      <a:r>
                        <a:rPr lang="en-US" sz="1600" b="0" i="0" u="none" strike="noStrike" baseline="0" noProof="0" dirty="0" smtClean="0">
                          <a:latin typeface="Calibri"/>
                          <a:hlinkClick r:id="rId8"/>
                        </a:rPr>
                        <a:t> </a:t>
                      </a:r>
                      <a:r>
                        <a:rPr lang="en-US" sz="1600" b="0" i="0" u="none" strike="noStrike" noProof="0" dirty="0" smtClean="0">
                          <a:latin typeface="Calibri"/>
                        </a:rPr>
                        <a:t>or</a:t>
                      </a:r>
                      <a:endParaRPr lang="en-US" sz="1600" b="0" i="0" u="none" strike="noStrike" noProof="0" dirty="0">
                        <a:latin typeface="Calibri"/>
                        <a:hlinkClick r:id="rId9"/>
                      </a:endParaRPr>
                    </a:p>
                    <a:p>
                      <a:pPr lvl="0">
                        <a:buNone/>
                      </a:pPr>
                      <a:r>
                        <a:rPr lang="en-US" sz="1600" b="0" i="0" u="none" strike="noStrike" noProof="0" dirty="0">
                          <a:latin typeface="Calibri"/>
                          <a:hlinkClick r:id="rId10"/>
                        </a:rPr>
                        <a:t>The Daily Mile at home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 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+mn-lt"/>
                          <a:hlinkClick r:id="rId8"/>
                        </a:rPr>
                        <a:t>Jo Wicks workout</a:t>
                      </a:r>
                      <a:r>
                        <a:rPr lang="en-US" sz="1800" b="0" i="0" u="none" strike="noStrike" baseline="0" noProof="0" dirty="0" smtClean="0">
                          <a:latin typeface="+mn-lt"/>
                          <a:hlinkClick r:id="rId8"/>
                        </a:rPr>
                        <a:t> </a:t>
                      </a:r>
                      <a:r>
                        <a:rPr lang="en-US" sz="1800" b="0" i="0" u="none" strike="noStrike" noProof="0" dirty="0" smtClean="0">
                          <a:latin typeface="Calibri"/>
                        </a:rPr>
                        <a:t>or</a:t>
                      </a:r>
                      <a:endParaRPr lang="en-US" sz="1800" b="0" i="0" u="none" strike="noStrike" noProof="0" dirty="0"/>
                    </a:p>
                    <a:p>
                      <a:pPr lvl="0">
                        <a:buNone/>
                      </a:pPr>
                      <a:r>
                        <a:rPr lang="en-US" sz="1800" b="0" i="0" u="none" strike="noStrike" noProof="0" dirty="0">
                          <a:latin typeface="Calibri"/>
                          <a:hlinkClick r:id="rId10"/>
                        </a:rPr>
                        <a:t>The Daily Mile at home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 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+mn-lt"/>
                          <a:hlinkClick r:id="rId8"/>
                        </a:rPr>
                        <a:t>Jo Wicks workout</a:t>
                      </a:r>
                      <a:r>
                        <a:rPr lang="en-US" sz="1800" b="0" i="0" u="none" strike="noStrike" baseline="0" noProof="0" dirty="0" smtClean="0">
                          <a:latin typeface="+mn-lt"/>
                          <a:hlinkClick r:id="rId8"/>
                        </a:rPr>
                        <a:t> </a:t>
                      </a:r>
                      <a:r>
                        <a:rPr lang="en-US" sz="1800" b="0" i="0" u="none" strike="noStrike" noProof="0" dirty="0" smtClean="0">
                          <a:latin typeface="Calibri"/>
                        </a:rPr>
                        <a:t>or</a:t>
                      </a:r>
                      <a:endParaRPr lang="en-US" sz="1800" b="0" i="0" u="none" strike="noStrike" noProof="0" dirty="0"/>
                    </a:p>
                    <a:p>
                      <a:pPr lvl="0">
                        <a:buNone/>
                      </a:pPr>
                      <a:r>
                        <a:rPr lang="en-US" sz="1800" b="0" i="0" u="none" strike="noStrike" noProof="0" dirty="0">
                          <a:latin typeface="Calibri"/>
                          <a:hlinkClick r:id="rId10"/>
                        </a:rPr>
                        <a:t>The Daily Mile at home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 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+mn-lt"/>
                          <a:hlinkClick r:id="rId8"/>
                        </a:rPr>
                        <a:t>Jo Wicks workout</a:t>
                      </a:r>
                      <a:r>
                        <a:rPr lang="en-US" sz="1800" b="0" i="0" u="none" strike="noStrike" baseline="0" noProof="0" dirty="0" smtClean="0">
                          <a:latin typeface="+mn-lt"/>
                          <a:hlinkClick r:id="rId8"/>
                        </a:rPr>
                        <a:t> </a:t>
                      </a:r>
                      <a:r>
                        <a:rPr lang="en-US" sz="1800" b="0" i="0" u="none" strike="noStrike" noProof="0" dirty="0" smtClean="0">
                          <a:latin typeface="Calibri"/>
                        </a:rPr>
                        <a:t>or</a:t>
                      </a:r>
                      <a:endParaRPr lang="en-US" sz="1800" b="0" i="0" u="none" strike="noStrike" noProof="0" dirty="0">
                        <a:latin typeface="Calibri"/>
                      </a:endParaRPr>
                    </a:p>
                    <a:p>
                      <a:pPr lvl="0">
                        <a:buNone/>
                      </a:pPr>
                      <a:r>
                        <a:rPr lang="en-US" sz="1800" b="0" i="0" u="none" strike="noStrike" noProof="0" dirty="0">
                          <a:latin typeface="Calibri"/>
                          <a:hlinkClick r:id="rId10"/>
                        </a:rPr>
                        <a:t>The Daily Mile at </a:t>
                      </a:r>
                      <a:endParaRPr lang="en-US" sz="1800" b="0" i="0" u="none" strike="noStrike" noProof="0" dirty="0" smtClean="0">
                        <a:latin typeface="Calibri"/>
                        <a:hlinkClick r:id="rId10"/>
                      </a:endParaRPr>
                    </a:p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Calibri"/>
                          <a:hlinkClick r:id="rId10"/>
                        </a:rPr>
                        <a:t>home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 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+mn-lt"/>
                          <a:hlinkClick r:id="rId8"/>
                        </a:rPr>
                        <a:t>Jo Wicks workout</a:t>
                      </a:r>
                      <a:r>
                        <a:rPr lang="en-US" sz="1800" b="0" i="0" u="none" strike="noStrike" baseline="0" noProof="0" dirty="0" smtClean="0">
                          <a:latin typeface="+mn-lt"/>
                          <a:hlinkClick r:id="rId8"/>
                        </a:rPr>
                        <a:t> </a:t>
                      </a:r>
                      <a:r>
                        <a:rPr lang="en-US" sz="1800" b="0" i="0" u="none" strike="noStrike" noProof="0" dirty="0" smtClean="0">
                          <a:latin typeface="Calibri"/>
                        </a:rPr>
                        <a:t>or</a:t>
                      </a:r>
                      <a:endParaRPr lang="en-US" sz="1800" b="0" i="0" u="none" strike="noStrike" noProof="0" dirty="0"/>
                    </a:p>
                    <a:p>
                      <a:pPr lvl="0">
                        <a:buNone/>
                      </a:pPr>
                      <a:r>
                        <a:rPr lang="en-US" sz="1800" b="0" i="0" u="none" strike="noStrike" noProof="0" dirty="0">
                          <a:latin typeface="Calibri"/>
                          <a:hlinkClick r:id="rId10"/>
                        </a:rPr>
                        <a:t>The Daily Mile at home</a:t>
                      </a:r>
                      <a:r>
                        <a:rPr lang="en-US" sz="1800" b="0" i="0" u="none" strike="noStrike" noProof="0" dirty="0">
                          <a:latin typeface="Calibri"/>
                        </a:rPr>
                        <a:t> 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6390196"/>
                  </a:ext>
                </a:extLst>
              </a:tr>
              <a:tr h="8519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 dirty="0">
                          <a:latin typeface="Calibri"/>
                        </a:rPr>
                        <a:t>Activity idea 3</a:t>
                      </a:r>
                    </a:p>
                    <a:p>
                      <a:pPr lvl="0">
                        <a:buNone/>
                      </a:pPr>
                      <a:r>
                        <a:rPr lang="en-US" sz="1800" b="1" i="0" u="none" strike="noStrike" noProof="0" dirty="0">
                          <a:latin typeface="Calibri"/>
                        </a:rPr>
                        <a:t>(Well –Being)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600" b="0" i="0" u="none" strike="noStrike" baseline="0" noProof="0" dirty="0" smtClean="0">
                          <a:latin typeface="+mn-lt"/>
                          <a:hlinkClick r:id="rId11"/>
                        </a:rPr>
                        <a:t>Practice Positivity</a:t>
                      </a:r>
                      <a:endParaRPr lang="en-US" sz="1600" b="0" i="0" u="none" strike="noStrike" baseline="0" noProof="0" dirty="0" smtClean="0">
                        <a:latin typeface="+mn-lt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Calibri"/>
                          <a:hlinkClick r:id="rId12"/>
                        </a:rPr>
                        <a:t>Feeling Flexible</a:t>
                      </a:r>
                      <a:endParaRPr lang="en-US" sz="1800" b="0" i="0" u="none" strike="noStrike" noProof="0" dirty="0" smtClean="0">
                        <a:latin typeface="Calibri"/>
                      </a:endParaRPr>
                    </a:p>
                    <a:p>
                      <a:pPr lvl="0">
                        <a:buNone/>
                      </a:pPr>
                      <a:endParaRPr lang="en-US" sz="1800" b="0" i="0" u="none" strike="noStrike" noProof="0" dirty="0" smtClean="0">
                        <a:latin typeface="Calibri"/>
                        <a:hlinkClick r:id="rId13"/>
                      </a:endParaRPr>
                    </a:p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Calibri"/>
                          <a:hlinkClick r:id="rId13"/>
                        </a:rPr>
                        <a:t>video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500" dirty="0" smtClean="0">
                          <a:hlinkClick r:id="rId14"/>
                        </a:rPr>
                        <a:t>Wellness Wednesday</a:t>
                      </a:r>
                    </a:p>
                    <a:p>
                      <a:pPr lvl="0">
                        <a:buNone/>
                      </a:pPr>
                      <a:r>
                        <a:rPr lang="en-US" sz="1500" baseline="0" dirty="0" smtClean="0">
                          <a:hlinkClick r:id="rId14"/>
                        </a:rPr>
                        <a:t>      </a:t>
                      </a:r>
                      <a:r>
                        <a:rPr lang="en-US" sz="1500" dirty="0" smtClean="0">
                          <a:hlinkClick r:id="rId14"/>
                        </a:rPr>
                        <a:t>Mindfulness</a:t>
                      </a:r>
                      <a:endParaRPr lang="en-US" sz="1500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smtClean="0">
                          <a:hlinkClick r:id="rId15" action="ppaction://hlinkfile"/>
                        </a:rPr>
                        <a:t>Create your own Yoga routine 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smtClean="0">
                          <a:hlinkClick r:id="rId16"/>
                        </a:rPr>
                        <a:t>At a stretch 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9790384"/>
                  </a:ext>
                </a:extLst>
              </a:tr>
              <a:tr h="8519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 dirty="0">
                          <a:latin typeface="Calibri"/>
                        </a:rPr>
                        <a:t>Activity idea 4</a:t>
                      </a:r>
                    </a:p>
                    <a:p>
                      <a:pPr lvl="0">
                        <a:buNone/>
                      </a:pPr>
                      <a:r>
                        <a:rPr lang="en-US" sz="1800" b="1" i="0" u="none" strike="noStrike" noProof="0" dirty="0">
                          <a:latin typeface="Calibri"/>
                        </a:rPr>
                        <a:t>(Physical skills)</a:t>
                      </a: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500" dirty="0" smtClean="0">
                          <a:hlinkClick r:id="rId17"/>
                        </a:rPr>
                        <a:t>Home windsurfing</a:t>
                      </a:r>
                      <a:endParaRPr lang="en-US" sz="1500" dirty="0" smtClean="0"/>
                    </a:p>
                    <a:p>
                      <a:pPr lvl="0">
                        <a:buNone/>
                      </a:pPr>
                      <a:endParaRPr lang="en-US" sz="1500" dirty="0" smtClean="0"/>
                    </a:p>
                    <a:p>
                      <a:pPr lvl="0">
                        <a:buNone/>
                      </a:pPr>
                      <a:r>
                        <a:rPr lang="en-US" sz="1500" dirty="0" smtClean="0">
                          <a:hlinkClick r:id="rId18"/>
                        </a:rPr>
                        <a:t>video</a:t>
                      </a:r>
                      <a:endParaRPr lang="en-US" sz="1500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solidFill>
                            <a:srgbClr val="FF0000"/>
                          </a:solidFill>
                          <a:latin typeface="Calibri"/>
                          <a:hlinkClick r:id="rId19"/>
                        </a:rPr>
                        <a:t>Plank Goalie </a:t>
                      </a:r>
                      <a:endParaRPr lang="en-US" dirty="0">
                        <a:solidFill>
                          <a:srgbClr val="FF0000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smtClean="0">
                          <a:hlinkClick r:id="rId20"/>
                        </a:rPr>
                        <a:t>Agility Challenge 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dirty="0" smtClean="0">
                          <a:hlinkClick r:id="rId21"/>
                        </a:rPr>
                        <a:t>Outdoor &amp; Adventurous Activities</a:t>
                      </a:r>
                      <a:endParaRPr lang="en-US" dirty="0" smtClean="0"/>
                    </a:p>
                    <a:p>
                      <a:endParaRPr lang="en-US" dirty="0"/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0" i="0" u="none" strike="noStrike" noProof="0" dirty="0" smtClean="0">
                          <a:latin typeface="Calibri"/>
                          <a:hlinkClick r:id="rId22"/>
                        </a:rPr>
                        <a:t>Rock and roll gymnastics </a:t>
                      </a:r>
                      <a:endParaRPr lang="en-US" sz="1800" b="0" i="0" u="none" strike="noStrike" noProof="0" dirty="0">
                        <a:latin typeface="Calibri"/>
                      </a:endParaRPr>
                    </a:p>
                  </a:txBody>
                  <a:tcPr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40253492"/>
                  </a:ext>
                </a:extLst>
              </a:tr>
              <a:tr h="851958"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sz="1800" b="1" i="0" u="none" strike="noStrike" noProof="0" dirty="0">
                          <a:latin typeface="Calibri"/>
                        </a:rPr>
                        <a:t>Activity idea 5</a:t>
                      </a:r>
                    </a:p>
                    <a:p>
                      <a:pPr lvl="0">
                        <a:buNone/>
                      </a:pPr>
                      <a:r>
                        <a:rPr lang="en-US" sz="1800" b="1" i="0" u="none" strike="noStrike" noProof="0" dirty="0">
                          <a:latin typeface="Calibri"/>
                        </a:rPr>
                        <a:t>(P</a:t>
                      </a:r>
                      <a:r>
                        <a:rPr lang="en-US" sz="1400" b="1" i="0" u="none" strike="noStrike" noProof="0" dirty="0">
                          <a:latin typeface="Calibri"/>
                        </a:rPr>
                        <a:t>ersonal &amp; Family Challenges)</a:t>
                      </a: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3"/>
                        </a:rPr>
                        <a:t>Right way Wrong way – The Race 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4"/>
                        </a:rPr>
                        <a:t>Mousetrap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>
                        <a:buNone/>
                      </a:pPr>
                      <a:r>
                        <a:rPr lang="en-US" dirty="0" smtClean="0">
                          <a:hlinkClick r:id="rId25"/>
                        </a:rPr>
                        <a:t>6 in a row 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 smtClean="0">
                          <a:hlinkClick r:id="rId26"/>
                        </a:rPr>
                        <a:t>Alphabet Scavenger Hunt 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US" dirty="0"/>
                        <a:t> </a:t>
                      </a:r>
                      <a:r>
                        <a:rPr lang="en-US" dirty="0" smtClean="0">
                          <a:hlinkClick r:id="rId27"/>
                        </a:rPr>
                        <a:t>Golf Rolling </a:t>
                      </a:r>
                      <a:endParaRPr lang="en-US" dirty="0"/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32103932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561A6EEF-3099-443D-976E-8C2AAFA76647}"/>
              </a:ext>
            </a:extLst>
          </p:cNvPr>
          <p:cNvSpPr txBox="1"/>
          <p:nvPr/>
        </p:nvSpPr>
        <p:spPr>
          <a:xfrm>
            <a:off x="957533" y="209910"/>
            <a:ext cx="10003764" cy="307777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/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b="1" dirty="0">
                <a:latin typeface="Cavolini"/>
                <a:cs typeface="Aharoni"/>
              </a:rPr>
              <a:t>EAST DEVON SCHOOL GAMES PE AND PHYSICAL ACTIVITY AT HOME – KS1&amp;2 WEEKLY GUIDE TO </a:t>
            </a:r>
            <a:r>
              <a:rPr lang="en-US" sz="1400" b="1" dirty="0" smtClean="0">
                <a:latin typeface="Cavolini"/>
                <a:cs typeface="Aharoni"/>
              </a:rPr>
              <a:t>IDEAS  11/5/20</a:t>
            </a:r>
            <a:r>
              <a:rPr lang="en-US" sz="1400" b="1" dirty="0">
                <a:latin typeface="Cavolini"/>
                <a:cs typeface="Aharoni"/>
              </a:rPr>
              <a:t> </a:t>
            </a:r>
          </a:p>
        </p:txBody>
      </p:sp>
      <p:pic>
        <p:nvPicPr>
          <p:cNvPr id="3" name="Picture 4" descr="A picture containing drawing, food&#10;&#10;Description generated with very high confidence">
            <a:extLst>
              <a:ext uri="{FF2B5EF4-FFF2-40B4-BE49-F238E27FC236}">
                <a16:creationId xmlns:a16="http://schemas.microsoft.com/office/drawing/2014/main" id="{02DD95A1-428A-43CE-89BC-4014A53EA2EE}"/>
              </a:ext>
            </a:extLst>
          </p:cNvPr>
          <p:cNvPicPr>
            <a:picLocks noChangeAspect="1"/>
          </p:cNvPicPr>
          <p:nvPr/>
        </p:nvPicPr>
        <p:blipFill>
          <a:blip r:embed="rId28"/>
          <a:stretch>
            <a:fillRect/>
          </a:stretch>
        </p:blipFill>
        <p:spPr>
          <a:xfrm>
            <a:off x="152399" y="135814"/>
            <a:ext cx="658484" cy="706032"/>
          </a:xfrm>
          <a:prstGeom prst="rect">
            <a:avLst/>
          </a:prstGeom>
        </p:spPr>
      </p:pic>
      <p:pic>
        <p:nvPicPr>
          <p:cNvPr id="7" name="Picture 7" descr="A close up of a sign&#10;&#10;Description generated with high confidence">
            <a:extLst>
              <a:ext uri="{FF2B5EF4-FFF2-40B4-BE49-F238E27FC236}">
                <a16:creationId xmlns:a16="http://schemas.microsoft.com/office/drawing/2014/main" id="{5EB7A080-AA39-4A79-87EC-668BECFBE663}"/>
              </a:ext>
            </a:extLst>
          </p:cNvPr>
          <p:cNvPicPr>
            <a:picLocks noChangeAspect="1"/>
          </p:cNvPicPr>
          <p:nvPr/>
        </p:nvPicPr>
        <p:blipFill>
          <a:blip r:embed="rId29"/>
          <a:stretch>
            <a:fillRect/>
          </a:stretch>
        </p:blipFill>
        <p:spPr>
          <a:xfrm>
            <a:off x="10949794" y="134342"/>
            <a:ext cx="1190446" cy="5220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504</TotalTime>
  <Words>151</Words>
  <Application>Microsoft Office PowerPoint</Application>
  <PresentationFormat>Widescreen</PresentationFormat>
  <Paragraphs>53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Aharoni</vt:lpstr>
      <vt:lpstr>Arial</vt:lpstr>
      <vt:lpstr>Calibri</vt:lpstr>
      <vt:lpstr>Calibri Light</vt:lpstr>
      <vt:lpstr>Cavolini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 Moran</dc:creator>
  <cp:lastModifiedBy>Lauren Brown</cp:lastModifiedBy>
  <cp:revision>39</cp:revision>
  <dcterms:created xsi:type="dcterms:W3CDTF">2020-04-14T12:48:04Z</dcterms:created>
  <dcterms:modified xsi:type="dcterms:W3CDTF">2020-05-13T09:48:27Z</dcterms:modified>
</cp:coreProperties>
</file>