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50BF7C-7B5E-451E-BEF3-F3A839D492C8}" v="294" dt="2022-01-24T11:57:39.5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Moulster" userId="6ba8d9ef-3323-4fa1-a1f3-26c78b1529e9" providerId="ADAL" clId="{6450BF7C-7B5E-451E-BEF3-F3A839D492C8}"/>
    <pc:docChg chg="undo custSel addSld modSld">
      <pc:chgData name="Charlotte Moulster" userId="6ba8d9ef-3323-4fa1-a1f3-26c78b1529e9" providerId="ADAL" clId="{6450BF7C-7B5E-451E-BEF3-F3A839D492C8}" dt="2022-01-24T17:41:46.218" v="935" actId="1076"/>
      <pc:docMkLst>
        <pc:docMk/>
      </pc:docMkLst>
      <pc:sldChg chg="modSp mod">
        <pc:chgData name="Charlotte Moulster" userId="6ba8d9ef-3323-4fa1-a1f3-26c78b1529e9" providerId="ADAL" clId="{6450BF7C-7B5E-451E-BEF3-F3A839D492C8}" dt="2022-01-24T10:35:07.877" v="182" actId="20577"/>
        <pc:sldMkLst>
          <pc:docMk/>
          <pc:sldMk cId="4076179981" sldId="256"/>
        </pc:sldMkLst>
        <pc:spChg chg="mod">
          <ac:chgData name="Charlotte Moulster" userId="6ba8d9ef-3323-4fa1-a1f3-26c78b1529e9" providerId="ADAL" clId="{6450BF7C-7B5E-451E-BEF3-F3A839D492C8}" dt="2022-01-24T10:35:07.877" v="182" actId="20577"/>
          <ac:spMkLst>
            <pc:docMk/>
            <pc:sldMk cId="4076179981" sldId="256"/>
            <ac:spMk id="3" creationId="{C12124FB-AE96-4A1B-AEE0-50E368893243}"/>
          </ac:spMkLst>
        </pc:spChg>
      </pc:sldChg>
      <pc:sldChg chg="modSp modAnim">
        <pc:chgData name="Charlotte Moulster" userId="6ba8d9ef-3323-4fa1-a1f3-26c78b1529e9" providerId="ADAL" clId="{6450BF7C-7B5E-451E-BEF3-F3A839D492C8}" dt="2022-01-24T11:44:11.604" v="756" actId="207"/>
        <pc:sldMkLst>
          <pc:docMk/>
          <pc:sldMk cId="1107947456" sldId="258"/>
        </pc:sldMkLst>
        <pc:graphicFrameChg chg="mod">
          <ac:chgData name="Charlotte Moulster" userId="6ba8d9ef-3323-4fa1-a1f3-26c78b1529e9" providerId="ADAL" clId="{6450BF7C-7B5E-451E-BEF3-F3A839D492C8}" dt="2022-01-24T11:44:11.604" v="756" actId="207"/>
          <ac:graphicFrameMkLst>
            <pc:docMk/>
            <pc:sldMk cId="1107947456" sldId="258"/>
            <ac:graphicFrameMk id="4" creationId="{BD3A5149-DBC5-4153-9D8A-B6EB0BCA6D7C}"/>
          </ac:graphicFrameMkLst>
        </pc:graphicFrameChg>
      </pc:sldChg>
      <pc:sldChg chg="addSp delSp modSp mod setBg modClrScheme modAnim chgLayout">
        <pc:chgData name="Charlotte Moulster" userId="6ba8d9ef-3323-4fa1-a1f3-26c78b1529e9" providerId="ADAL" clId="{6450BF7C-7B5E-451E-BEF3-F3A839D492C8}" dt="2022-01-24T11:57:39.509" v="909"/>
        <pc:sldMkLst>
          <pc:docMk/>
          <pc:sldMk cId="2960683605" sldId="259"/>
        </pc:sldMkLst>
        <pc:spChg chg="add mod ord">
          <ac:chgData name="Charlotte Moulster" userId="6ba8d9ef-3323-4fa1-a1f3-26c78b1529e9" providerId="ADAL" clId="{6450BF7C-7B5E-451E-BEF3-F3A839D492C8}" dt="2022-01-24T10:37:32.469" v="308" actId="26606"/>
          <ac:spMkLst>
            <pc:docMk/>
            <pc:sldMk cId="2960683605" sldId="259"/>
            <ac:spMk id="4" creationId="{45EAB4C1-AAAD-48F7-B7B9-1D4E3409353A}"/>
          </ac:spMkLst>
        </pc:spChg>
        <pc:spChg chg="add del mod ord">
          <ac:chgData name="Charlotte Moulster" userId="6ba8d9ef-3323-4fa1-a1f3-26c78b1529e9" providerId="ADAL" clId="{6450BF7C-7B5E-451E-BEF3-F3A839D492C8}" dt="2022-01-24T10:36:15.728" v="291" actId="478"/>
          <ac:spMkLst>
            <pc:docMk/>
            <pc:sldMk cId="2960683605" sldId="259"/>
            <ac:spMk id="5" creationId="{5D639C92-C4CF-47AA-8C0C-86250D1A8821}"/>
          </ac:spMkLst>
        </pc:spChg>
        <pc:spChg chg="add mod">
          <ac:chgData name="Charlotte Moulster" userId="6ba8d9ef-3323-4fa1-a1f3-26c78b1529e9" providerId="ADAL" clId="{6450BF7C-7B5E-451E-BEF3-F3A839D492C8}" dt="2022-01-24T11:56:47.911" v="908" actId="122"/>
          <ac:spMkLst>
            <pc:docMk/>
            <pc:sldMk cId="2960683605" sldId="259"/>
            <ac:spMk id="6" creationId="{63D5E37D-D35A-4B2D-BD39-E850686D71CE}"/>
          </ac:spMkLst>
        </pc:spChg>
        <pc:spChg chg="add del">
          <ac:chgData name="Charlotte Moulster" userId="6ba8d9ef-3323-4fa1-a1f3-26c78b1529e9" providerId="ADAL" clId="{6450BF7C-7B5E-451E-BEF3-F3A839D492C8}" dt="2022-01-24T10:36:21.868" v="293" actId="26606"/>
          <ac:spMkLst>
            <pc:docMk/>
            <pc:sldMk cId="2960683605" sldId="259"/>
            <ac:spMk id="9" creationId="{C3A694C2-50DA-401D-9E8A-3621EBF0C75C}"/>
          </ac:spMkLst>
        </pc:spChg>
        <pc:spChg chg="add del">
          <ac:chgData name="Charlotte Moulster" userId="6ba8d9ef-3323-4fa1-a1f3-26c78b1529e9" providerId="ADAL" clId="{6450BF7C-7B5E-451E-BEF3-F3A839D492C8}" dt="2022-01-24T10:36:32.282" v="295" actId="26606"/>
          <ac:spMkLst>
            <pc:docMk/>
            <pc:sldMk cId="2960683605" sldId="259"/>
            <ac:spMk id="11" creationId="{E865FF8A-8166-4DBE-B090-4645372535A0}"/>
          </ac:spMkLst>
        </pc:spChg>
        <pc:spChg chg="add del">
          <ac:chgData name="Charlotte Moulster" userId="6ba8d9ef-3323-4fa1-a1f3-26c78b1529e9" providerId="ADAL" clId="{6450BF7C-7B5E-451E-BEF3-F3A839D492C8}" dt="2022-01-24T10:36:32.282" v="295" actId="26606"/>
          <ac:spMkLst>
            <pc:docMk/>
            <pc:sldMk cId="2960683605" sldId="259"/>
            <ac:spMk id="12" creationId="{D7016AC9-4840-42F3-B4C2-0298CD0F9743}"/>
          </ac:spMkLst>
        </pc:spChg>
        <pc:spChg chg="add del">
          <ac:chgData name="Charlotte Moulster" userId="6ba8d9ef-3323-4fa1-a1f3-26c78b1529e9" providerId="ADAL" clId="{6450BF7C-7B5E-451E-BEF3-F3A839D492C8}" dt="2022-01-24T10:36:35.402" v="297" actId="26606"/>
          <ac:spMkLst>
            <pc:docMk/>
            <pc:sldMk cId="2960683605" sldId="259"/>
            <ac:spMk id="13" creationId="{91E61827-B845-4898-96F3-723372490A3B}"/>
          </ac:spMkLst>
        </pc:spChg>
        <pc:spChg chg="add del">
          <ac:chgData name="Charlotte Moulster" userId="6ba8d9ef-3323-4fa1-a1f3-26c78b1529e9" providerId="ADAL" clId="{6450BF7C-7B5E-451E-BEF3-F3A839D492C8}" dt="2022-01-24T10:36:35.402" v="297" actId="26606"/>
          <ac:spMkLst>
            <pc:docMk/>
            <pc:sldMk cId="2960683605" sldId="259"/>
            <ac:spMk id="14" creationId="{6CA1630F-54C4-47F6-8486-5F7CC4BCDD71}"/>
          </ac:spMkLst>
        </pc:spChg>
        <pc:spChg chg="add del">
          <ac:chgData name="Charlotte Moulster" userId="6ba8d9ef-3323-4fa1-a1f3-26c78b1529e9" providerId="ADAL" clId="{6450BF7C-7B5E-451E-BEF3-F3A839D492C8}" dt="2022-01-24T10:36:35.402" v="297" actId="26606"/>
          <ac:spMkLst>
            <pc:docMk/>
            <pc:sldMk cId="2960683605" sldId="259"/>
            <ac:spMk id="15" creationId="{95A5C002-EEAC-47BC-97F8-E07A0130375E}"/>
          </ac:spMkLst>
        </pc:spChg>
        <pc:spChg chg="add del">
          <ac:chgData name="Charlotte Moulster" userId="6ba8d9ef-3323-4fa1-a1f3-26c78b1529e9" providerId="ADAL" clId="{6450BF7C-7B5E-451E-BEF3-F3A839D492C8}" dt="2022-01-24T10:36:37.422" v="299" actId="26606"/>
          <ac:spMkLst>
            <pc:docMk/>
            <pc:sldMk cId="2960683605" sldId="259"/>
            <ac:spMk id="17" creationId="{D2808634-793C-4F81-80DB-DBD6DDD02545}"/>
          </ac:spMkLst>
        </pc:spChg>
        <pc:spChg chg="add del">
          <ac:chgData name="Charlotte Moulster" userId="6ba8d9ef-3323-4fa1-a1f3-26c78b1529e9" providerId="ADAL" clId="{6450BF7C-7B5E-451E-BEF3-F3A839D492C8}" dt="2022-01-24T10:37:32.469" v="308" actId="26606"/>
          <ac:spMkLst>
            <pc:docMk/>
            <pc:sldMk cId="2960683605" sldId="259"/>
            <ac:spMk id="19" creationId="{D7016AC9-4840-42F3-B4C2-0298CD0F9743}"/>
          </ac:spMkLst>
        </pc:spChg>
        <pc:spChg chg="add del">
          <ac:chgData name="Charlotte Moulster" userId="6ba8d9ef-3323-4fa1-a1f3-26c78b1529e9" providerId="ADAL" clId="{6450BF7C-7B5E-451E-BEF3-F3A839D492C8}" dt="2022-01-24T10:37:32.469" v="308" actId="26606"/>
          <ac:spMkLst>
            <pc:docMk/>
            <pc:sldMk cId="2960683605" sldId="259"/>
            <ac:spMk id="20" creationId="{E865FF8A-8166-4DBE-B090-4645372535A0}"/>
          </ac:spMkLst>
        </pc:spChg>
        <pc:spChg chg="add del">
          <ac:chgData name="Charlotte Moulster" userId="6ba8d9ef-3323-4fa1-a1f3-26c78b1529e9" providerId="ADAL" clId="{6450BF7C-7B5E-451E-BEF3-F3A839D492C8}" dt="2022-01-24T10:37:32.440" v="307" actId="26606"/>
          <ac:spMkLst>
            <pc:docMk/>
            <pc:sldMk cId="2960683605" sldId="259"/>
            <ac:spMk id="25" creationId="{D7016AC9-4840-42F3-B4C2-0298CD0F9743}"/>
          </ac:spMkLst>
        </pc:spChg>
        <pc:spChg chg="add del">
          <ac:chgData name="Charlotte Moulster" userId="6ba8d9ef-3323-4fa1-a1f3-26c78b1529e9" providerId="ADAL" clId="{6450BF7C-7B5E-451E-BEF3-F3A839D492C8}" dt="2022-01-24T10:37:32.440" v="307" actId="26606"/>
          <ac:spMkLst>
            <pc:docMk/>
            <pc:sldMk cId="2960683605" sldId="259"/>
            <ac:spMk id="27" creationId="{E865FF8A-8166-4DBE-B090-4645372535A0}"/>
          </ac:spMkLst>
        </pc:spChg>
        <pc:spChg chg="add">
          <ac:chgData name="Charlotte Moulster" userId="6ba8d9ef-3323-4fa1-a1f3-26c78b1529e9" providerId="ADAL" clId="{6450BF7C-7B5E-451E-BEF3-F3A839D492C8}" dt="2022-01-24T10:37:32.469" v="308" actId="26606"/>
          <ac:spMkLst>
            <pc:docMk/>
            <pc:sldMk cId="2960683605" sldId="259"/>
            <ac:spMk id="29" creationId="{DA6F3C10-D0A4-4DF6-8E1B-420A3910FD82}"/>
          </ac:spMkLst>
        </pc:spChg>
        <pc:spChg chg="add">
          <ac:chgData name="Charlotte Moulster" userId="6ba8d9ef-3323-4fa1-a1f3-26c78b1529e9" providerId="ADAL" clId="{6450BF7C-7B5E-451E-BEF3-F3A839D492C8}" dt="2022-01-24T10:37:32.469" v="308" actId="26606"/>
          <ac:spMkLst>
            <pc:docMk/>
            <pc:sldMk cId="2960683605" sldId="259"/>
            <ac:spMk id="30" creationId="{E570CDC1-379E-49B1-AA8C-9282EF766881}"/>
          </ac:spMkLst>
        </pc:spChg>
        <pc:spChg chg="add">
          <ac:chgData name="Charlotte Moulster" userId="6ba8d9ef-3323-4fa1-a1f3-26c78b1529e9" providerId="ADAL" clId="{6450BF7C-7B5E-451E-BEF3-F3A839D492C8}" dt="2022-01-24T10:37:32.469" v="308" actId="26606"/>
          <ac:spMkLst>
            <pc:docMk/>
            <pc:sldMk cId="2960683605" sldId="259"/>
            <ac:spMk id="31" creationId="{665B9172-9D8D-4DB0-A4D0-B488C2B787EF}"/>
          </ac:spMkLst>
        </pc:spChg>
        <pc:picChg chg="mod ord">
          <ac:chgData name="Charlotte Moulster" userId="6ba8d9ef-3323-4fa1-a1f3-26c78b1529e9" providerId="ADAL" clId="{6450BF7C-7B5E-451E-BEF3-F3A839D492C8}" dt="2022-01-24T10:37:48.051" v="311" actId="1076"/>
          <ac:picMkLst>
            <pc:docMk/>
            <pc:sldMk cId="2960683605" sldId="259"/>
            <ac:picMk id="3" creationId="{CD96C34E-C9CC-4CF7-ABD9-0EB5447528F8}"/>
          </ac:picMkLst>
        </pc:picChg>
      </pc:sldChg>
      <pc:sldChg chg="addSp delSp modSp mod">
        <pc:chgData name="Charlotte Moulster" userId="6ba8d9ef-3323-4fa1-a1f3-26c78b1529e9" providerId="ADAL" clId="{6450BF7C-7B5E-451E-BEF3-F3A839D492C8}" dt="2022-01-24T17:41:46.218" v="935" actId="1076"/>
        <pc:sldMkLst>
          <pc:docMk/>
          <pc:sldMk cId="3459009727" sldId="260"/>
        </pc:sldMkLst>
        <pc:spChg chg="add del mod">
          <ac:chgData name="Charlotte Moulster" userId="6ba8d9ef-3323-4fa1-a1f3-26c78b1529e9" providerId="ADAL" clId="{6450BF7C-7B5E-451E-BEF3-F3A839D492C8}" dt="2022-01-24T17:41:46.218" v="935" actId="1076"/>
          <ac:spMkLst>
            <pc:docMk/>
            <pc:sldMk cId="3459009727" sldId="260"/>
            <ac:spMk id="4" creationId="{A35327B0-3BD8-433B-AC68-A39A9F895BC3}"/>
          </ac:spMkLst>
        </pc:spChg>
      </pc:sldChg>
      <pc:sldChg chg="addSp delSp modSp new mod setBg modAnim chgLayout">
        <pc:chgData name="Charlotte Moulster" userId="6ba8d9ef-3323-4fa1-a1f3-26c78b1529e9" providerId="ADAL" clId="{6450BF7C-7B5E-451E-BEF3-F3A839D492C8}" dt="2022-01-24T11:54:53.928" v="848" actId="20577"/>
        <pc:sldMkLst>
          <pc:docMk/>
          <pc:sldMk cId="3158034006" sldId="261"/>
        </pc:sldMkLst>
        <pc:spChg chg="del mod ord">
          <ac:chgData name="Charlotte Moulster" userId="6ba8d9ef-3323-4fa1-a1f3-26c78b1529e9" providerId="ADAL" clId="{6450BF7C-7B5E-451E-BEF3-F3A839D492C8}" dt="2022-01-24T10:45:39.416" v="357" actId="700"/>
          <ac:spMkLst>
            <pc:docMk/>
            <pc:sldMk cId="3158034006" sldId="261"/>
            <ac:spMk id="2" creationId="{A6690BEC-5E77-48DF-8104-DDECC4C76A18}"/>
          </ac:spMkLst>
        </pc:spChg>
        <pc:spChg chg="del mod ord">
          <ac:chgData name="Charlotte Moulster" userId="6ba8d9ef-3323-4fa1-a1f3-26c78b1529e9" providerId="ADAL" clId="{6450BF7C-7B5E-451E-BEF3-F3A839D492C8}" dt="2022-01-24T10:45:39.416" v="357" actId="700"/>
          <ac:spMkLst>
            <pc:docMk/>
            <pc:sldMk cId="3158034006" sldId="261"/>
            <ac:spMk id="3" creationId="{C6A1C754-6173-402A-841E-7E1324DE1D64}"/>
          </ac:spMkLst>
        </pc:spChg>
        <pc:spChg chg="add mod ord">
          <ac:chgData name="Charlotte Moulster" userId="6ba8d9ef-3323-4fa1-a1f3-26c78b1529e9" providerId="ADAL" clId="{6450BF7C-7B5E-451E-BEF3-F3A839D492C8}" dt="2022-01-24T10:54:56.929" v="707" actId="26606"/>
          <ac:spMkLst>
            <pc:docMk/>
            <pc:sldMk cId="3158034006" sldId="261"/>
            <ac:spMk id="4" creationId="{D73428C0-F0DD-4A09-950C-6094096C8272}"/>
          </ac:spMkLst>
        </pc:spChg>
        <pc:spChg chg="add mod ord">
          <ac:chgData name="Charlotte Moulster" userId="6ba8d9ef-3323-4fa1-a1f3-26c78b1529e9" providerId="ADAL" clId="{6450BF7C-7B5E-451E-BEF3-F3A839D492C8}" dt="2022-01-24T11:54:53.928" v="848" actId="20577"/>
          <ac:spMkLst>
            <pc:docMk/>
            <pc:sldMk cId="3158034006" sldId="261"/>
            <ac:spMk id="5" creationId="{7BA0A11B-F9CA-4F51-986D-64D29F81A219}"/>
          </ac:spMkLst>
        </pc:spChg>
        <pc:spChg chg="add del">
          <ac:chgData name="Charlotte Moulster" userId="6ba8d9ef-3323-4fa1-a1f3-26c78b1529e9" providerId="ADAL" clId="{6450BF7C-7B5E-451E-BEF3-F3A839D492C8}" dt="2022-01-24T10:54:50.597" v="704" actId="26606"/>
          <ac:spMkLst>
            <pc:docMk/>
            <pc:sldMk cId="3158034006" sldId="261"/>
            <ac:spMk id="10" creationId="{C33976D1-3430-450C-A978-87A9A6E8E71F}"/>
          </ac:spMkLst>
        </pc:spChg>
        <pc:spChg chg="add del">
          <ac:chgData name="Charlotte Moulster" userId="6ba8d9ef-3323-4fa1-a1f3-26c78b1529e9" providerId="ADAL" clId="{6450BF7C-7B5E-451E-BEF3-F3A839D492C8}" dt="2022-01-24T10:54:50.597" v="704" actId="26606"/>
          <ac:spMkLst>
            <pc:docMk/>
            <pc:sldMk cId="3158034006" sldId="261"/>
            <ac:spMk id="12" creationId="{7D6AAC78-7D86-415A-ADC1-2B474807960C}"/>
          </ac:spMkLst>
        </pc:spChg>
        <pc:spChg chg="add del">
          <ac:chgData name="Charlotte Moulster" userId="6ba8d9ef-3323-4fa1-a1f3-26c78b1529e9" providerId="ADAL" clId="{6450BF7C-7B5E-451E-BEF3-F3A839D492C8}" dt="2022-01-24T10:54:50.597" v="704" actId="26606"/>
          <ac:spMkLst>
            <pc:docMk/>
            <pc:sldMk cId="3158034006" sldId="261"/>
            <ac:spMk id="14" creationId="{F2A658D9-F185-44F1-BA33-D50320D1D078}"/>
          </ac:spMkLst>
        </pc:spChg>
        <pc:spChg chg="add del">
          <ac:chgData name="Charlotte Moulster" userId="6ba8d9ef-3323-4fa1-a1f3-26c78b1529e9" providerId="ADAL" clId="{6450BF7C-7B5E-451E-BEF3-F3A839D492C8}" dt="2022-01-24T10:54:56.900" v="706" actId="26606"/>
          <ac:spMkLst>
            <pc:docMk/>
            <pc:sldMk cId="3158034006" sldId="261"/>
            <ac:spMk id="16" creationId="{2AEFFFF2-9EB4-4B6C-B9F8-2BA3EF89A21C}"/>
          </ac:spMkLst>
        </pc:spChg>
        <pc:spChg chg="add del">
          <ac:chgData name="Charlotte Moulster" userId="6ba8d9ef-3323-4fa1-a1f3-26c78b1529e9" providerId="ADAL" clId="{6450BF7C-7B5E-451E-BEF3-F3A839D492C8}" dt="2022-01-24T10:54:56.900" v="706" actId="26606"/>
          <ac:spMkLst>
            <pc:docMk/>
            <pc:sldMk cId="3158034006" sldId="261"/>
            <ac:spMk id="17" creationId="{0D65299F-028F-4AFC-B46A-8DB33E20FE4A}"/>
          </ac:spMkLst>
        </pc:spChg>
        <pc:spChg chg="add del">
          <ac:chgData name="Charlotte Moulster" userId="6ba8d9ef-3323-4fa1-a1f3-26c78b1529e9" providerId="ADAL" clId="{6450BF7C-7B5E-451E-BEF3-F3A839D492C8}" dt="2022-01-24T10:54:56.900" v="706" actId="26606"/>
          <ac:spMkLst>
            <pc:docMk/>
            <pc:sldMk cId="3158034006" sldId="261"/>
            <ac:spMk id="18" creationId="{BAC87F6E-526A-49B5-995D-42DB656594C9}"/>
          </ac:spMkLst>
        </pc:spChg>
        <pc:spChg chg="add">
          <ac:chgData name="Charlotte Moulster" userId="6ba8d9ef-3323-4fa1-a1f3-26c78b1529e9" providerId="ADAL" clId="{6450BF7C-7B5E-451E-BEF3-F3A839D492C8}" dt="2022-01-24T10:54:56.929" v="707" actId="26606"/>
          <ac:spMkLst>
            <pc:docMk/>
            <pc:sldMk cId="3158034006" sldId="261"/>
            <ac:spMk id="20" creationId="{23530FE0-C542-45A1-BCD8-935787009C64}"/>
          </ac:spMkLst>
        </pc:spChg>
        <pc:spChg chg="add">
          <ac:chgData name="Charlotte Moulster" userId="6ba8d9ef-3323-4fa1-a1f3-26c78b1529e9" providerId="ADAL" clId="{6450BF7C-7B5E-451E-BEF3-F3A839D492C8}" dt="2022-01-24T10:54:56.929" v="707" actId="26606"/>
          <ac:spMkLst>
            <pc:docMk/>
            <pc:sldMk cId="3158034006" sldId="261"/>
            <ac:spMk id="21" creationId="{F2A658D9-F185-44F1-BA33-D50320D1D078}"/>
          </ac:spMkLst>
        </pc:spChg>
        <pc:spChg chg="add">
          <ac:chgData name="Charlotte Moulster" userId="6ba8d9ef-3323-4fa1-a1f3-26c78b1529e9" providerId="ADAL" clId="{6450BF7C-7B5E-451E-BEF3-F3A839D492C8}" dt="2022-01-24T10:54:56.929" v="707" actId="26606"/>
          <ac:spMkLst>
            <pc:docMk/>
            <pc:sldMk cId="3158034006" sldId="261"/>
            <ac:spMk id="22" creationId="{BAC87F6E-526A-49B5-995D-42DB656594C9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62E889-E18A-4BE7-91F6-D0E7174B6B32}" type="doc">
      <dgm:prSet loTypeId="urn:microsoft.com/office/officeart/2005/8/layout/radial1" loCatId="relationship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GB"/>
        </a:p>
      </dgm:t>
    </dgm:pt>
    <dgm:pt modelId="{C08311EF-3615-48B5-BE6D-FDE1EE2BE9D5}">
      <dgm:prSet phldrT="[Text]"/>
      <dgm:spPr>
        <a:solidFill>
          <a:srgbClr val="FF9900"/>
        </a:solidFill>
      </dgm:spPr>
      <dgm:t>
        <a:bodyPr/>
        <a:lstStyle/>
        <a:p>
          <a:r>
            <a:rPr lang="en-GB" dirty="0"/>
            <a:t>Things to remember in an advert</a:t>
          </a:r>
        </a:p>
      </dgm:t>
    </dgm:pt>
    <dgm:pt modelId="{763A2ED0-264A-4571-8D20-6A0FB647E3F6}" type="parTrans" cxnId="{56A1B4D7-A733-4416-8B08-2D5943850D2C}">
      <dgm:prSet/>
      <dgm:spPr/>
      <dgm:t>
        <a:bodyPr/>
        <a:lstStyle/>
        <a:p>
          <a:endParaRPr lang="en-GB"/>
        </a:p>
      </dgm:t>
    </dgm:pt>
    <dgm:pt modelId="{D743EF9B-11DC-4917-8590-7A16516150E6}" type="sibTrans" cxnId="{56A1B4D7-A733-4416-8B08-2D5943850D2C}">
      <dgm:prSet/>
      <dgm:spPr/>
      <dgm:t>
        <a:bodyPr/>
        <a:lstStyle/>
        <a:p>
          <a:endParaRPr lang="en-GB"/>
        </a:p>
      </dgm:t>
    </dgm:pt>
    <dgm:pt modelId="{4D8E546F-79BD-4D03-952D-F6CB709A566A}">
      <dgm:prSet phldrT="[Text]"/>
      <dgm:spPr/>
      <dgm:t>
        <a:bodyPr/>
        <a:lstStyle/>
        <a:p>
          <a:r>
            <a:rPr lang="en-GB" dirty="0"/>
            <a:t>Key information</a:t>
          </a:r>
        </a:p>
      </dgm:t>
    </dgm:pt>
    <dgm:pt modelId="{7B333B4C-A4CF-49A3-8074-C543EB3C7F8E}" type="parTrans" cxnId="{9BCE99E8-4AC7-4E5D-8D37-C76289B0F051}">
      <dgm:prSet/>
      <dgm:spPr/>
      <dgm:t>
        <a:bodyPr/>
        <a:lstStyle/>
        <a:p>
          <a:endParaRPr lang="en-GB"/>
        </a:p>
      </dgm:t>
    </dgm:pt>
    <dgm:pt modelId="{4DA3560A-6A06-45DB-96E0-94148EFDEBA7}" type="sibTrans" cxnId="{9BCE99E8-4AC7-4E5D-8D37-C76289B0F051}">
      <dgm:prSet/>
      <dgm:spPr/>
      <dgm:t>
        <a:bodyPr/>
        <a:lstStyle/>
        <a:p>
          <a:endParaRPr lang="en-GB"/>
        </a:p>
      </dgm:t>
    </dgm:pt>
    <dgm:pt modelId="{72B1A5BE-F66E-454A-88E6-CD9986323CB7}">
      <dgm:prSet phldrT="[Text]"/>
      <dgm:spPr/>
      <dgm:t>
        <a:bodyPr/>
        <a:lstStyle/>
        <a:p>
          <a:r>
            <a:rPr lang="en-GB" dirty="0"/>
            <a:t>Relative clauses</a:t>
          </a:r>
        </a:p>
      </dgm:t>
    </dgm:pt>
    <dgm:pt modelId="{A13D02D7-225A-4B81-8470-9F26378F4687}" type="parTrans" cxnId="{54CF4761-FF53-43C3-A7F1-E766945BE952}">
      <dgm:prSet/>
      <dgm:spPr/>
      <dgm:t>
        <a:bodyPr/>
        <a:lstStyle/>
        <a:p>
          <a:endParaRPr lang="en-GB"/>
        </a:p>
      </dgm:t>
    </dgm:pt>
    <dgm:pt modelId="{43EC68BC-D15C-4688-AAFA-51201D31FD8B}" type="sibTrans" cxnId="{54CF4761-FF53-43C3-A7F1-E766945BE952}">
      <dgm:prSet/>
      <dgm:spPr/>
      <dgm:t>
        <a:bodyPr/>
        <a:lstStyle/>
        <a:p>
          <a:endParaRPr lang="en-GB"/>
        </a:p>
      </dgm:t>
    </dgm:pt>
    <dgm:pt modelId="{2003DF63-C19C-45B0-B9C3-796EF7FBA4E5}">
      <dgm:prSet phldrT="[Text]"/>
      <dgm:spPr/>
      <dgm:t>
        <a:bodyPr/>
        <a:lstStyle/>
        <a:p>
          <a:r>
            <a:rPr lang="en-GB" dirty="0"/>
            <a:t>Descriptive words</a:t>
          </a:r>
        </a:p>
      </dgm:t>
    </dgm:pt>
    <dgm:pt modelId="{73818AF4-E91F-4B7D-B414-639E6F24AA4E}" type="parTrans" cxnId="{84B47063-FCBF-4E8E-9239-4098A1F75C30}">
      <dgm:prSet/>
      <dgm:spPr/>
      <dgm:t>
        <a:bodyPr/>
        <a:lstStyle/>
        <a:p>
          <a:endParaRPr lang="en-GB"/>
        </a:p>
      </dgm:t>
    </dgm:pt>
    <dgm:pt modelId="{F0958F98-5C9C-492E-92ED-3FD6F582987F}" type="sibTrans" cxnId="{84B47063-FCBF-4E8E-9239-4098A1F75C30}">
      <dgm:prSet/>
      <dgm:spPr/>
      <dgm:t>
        <a:bodyPr/>
        <a:lstStyle/>
        <a:p>
          <a:endParaRPr lang="en-GB"/>
        </a:p>
      </dgm:t>
    </dgm:pt>
    <dgm:pt modelId="{FADA49A2-2CEE-4D3A-BFCB-926E80C8DC7F}">
      <dgm:prSet phldrT="[Text]"/>
      <dgm:spPr/>
      <dgm:t>
        <a:bodyPr/>
        <a:lstStyle/>
        <a:p>
          <a:r>
            <a:rPr lang="en-GB" dirty="0"/>
            <a:t>Persuasive language</a:t>
          </a:r>
        </a:p>
      </dgm:t>
    </dgm:pt>
    <dgm:pt modelId="{A998A1AA-87B2-4DED-8F22-B52246186729}" type="parTrans" cxnId="{1DA2E77D-8A75-4CCC-AB16-BDF64E5C4A78}">
      <dgm:prSet/>
      <dgm:spPr/>
      <dgm:t>
        <a:bodyPr/>
        <a:lstStyle/>
        <a:p>
          <a:endParaRPr lang="en-GB"/>
        </a:p>
      </dgm:t>
    </dgm:pt>
    <dgm:pt modelId="{8D19572C-FF0C-4A0A-923C-F1B85CF2E1CF}" type="sibTrans" cxnId="{1DA2E77D-8A75-4CCC-AB16-BDF64E5C4A78}">
      <dgm:prSet/>
      <dgm:spPr/>
      <dgm:t>
        <a:bodyPr/>
        <a:lstStyle/>
        <a:p>
          <a:endParaRPr lang="en-GB"/>
        </a:p>
      </dgm:t>
    </dgm:pt>
    <dgm:pt modelId="{24F9953B-F8C1-4AEC-979A-A7E7AA735185}">
      <dgm:prSet phldrT="[Text]"/>
      <dgm:spPr/>
      <dgm:t>
        <a:bodyPr/>
        <a:lstStyle/>
        <a:p>
          <a:r>
            <a:rPr lang="en-GB" dirty="0"/>
            <a:t>Tell the truth</a:t>
          </a:r>
        </a:p>
      </dgm:t>
    </dgm:pt>
    <dgm:pt modelId="{90DF21BF-FECB-416E-B237-2C5B5164A509}" type="parTrans" cxnId="{04EDED5F-69B4-429E-B4A9-C80B35F468D3}">
      <dgm:prSet/>
      <dgm:spPr/>
      <dgm:t>
        <a:bodyPr/>
        <a:lstStyle/>
        <a:p>
          <a:endParaRPr lang="en-GB"/>
        </a:p>
      </dgm:t>
    </dgm:pt>
    <dgm:pt modelId="{47DCF6A1-912D-4A62-BB83-E01964239057}" type="sibTrans" cxnId="{04EDED5F-69B4-429E-B4A9-C80B35F468D3}">
      <dgm:prSet/>
      <dgm:spPr/>
      <dgm:t>
        <a:bodyPr/>
        <a:lstStyle/>
        <a:p>
          <a:endParaRPr lang="en-GB"/>
        </a:p>
      </dgm:t>
    </dgm:pt>
    <dgm:pt modelId="{7F6365FA-DB0F-4502-8175-78947B7FBC35}">
      <dgm:prSet phldrT="[Text]"/>
      <dgm:spPr/>
      <dgm:t>
        <a:bodyPr/>
        <a:lstStyle/>
        <a:p>
          <a:r>
            <a:rPr lang="en-GB" dirty="0"/>
            <a:t>Make it interesting and exciting!</a:t>
          </a:r>
        </a:p>
      </dgm:t>
    </dgm:pt>
    <dgm:pt modelId="{3713D01A-09C7-4757-938B-A55E91937DA1}" type="parTrans" cxnId="{16D7AE0F-13C7-4369-A715-7C8409F3EC65}">
      <dgm:prSet/>
      <dgm:spPr/>
      <dgm:t>
        <a:bodyPr/>
        <a:lstStyle/>
        <a:p>
          <a:endParaRPr lang="en-GB"/>
        </a:p>
      </dgm:t>
    </dgm:pt>
    <dgm:pt modelId="{41B5D6F7-B746-4B8F-B93E-CE2EDA838B50}" type="sibTrans" cxnId="{16D7AE0F-13C7-4369-A715-7C8409F3EC65}">
      <dgm:prSet/>
      <dgm:spPr/>
      <dgm:t>
        <a:bodyPr/>
        <a:lstStyle/>
        <a:p>
          <a:endParaRPr lang="en-GB"/>
        </a:p>
      </dgm:t>
    </dgm:pt>
    <dgm:pt modelId="{7CA7999E-2053-4543-ADFF-5C29A0AA6AF6}">
      <dgm:prSet phldrT="[Text]"/>
      <dgm:spPr/>
      <dgm:t>
        <a:bodyPr/>
        <a:lstStyle/>
        <a:p>
          <a:r>
            <a:rPr lang="en-GB" dirty="0"/>
            <a:t>Use the name of what you’re trying to sell</a:t>
          </a:r>
        </a:p>
      </dgm:t>
    </dgm:pt>
    <dgm:pt modelId="{524FFA8D-8E9D-4B65-AE87-1C9C89F18B08}" type="parTrans" cxnId="{88E1DAAA-FBA5-4E0A-B600-F720155350B2}">
      <dgm:prSet/>
      <dgm:spPr/>
      <dgm:t>
        <a:bodyPr/>
        <a:lstStyle/>
        <a:p>
          <a:endParaRPr lang="en-GB"/>
        </a:p>
      </dgm:t>
    </dgm:pt>
    <dgm:pt modelId="{C36D3682-7DED-4800-90D5-180D6E9CBD73}" type="sibTrans" cxnId="{88E1DAAA-FBA5-4E0A-B600-F720155350B2}">
      <dgm:prSet/>
      <dgm:spPr/>
      <dgm:t>
        <a:bodyPr/>
        <a:lstStyle/>
        <a:p>
          <a:endParaRPr lang="en-GB"/>
        </a:p>
      </dgm:t>
    </dgm:pt>
    <dgm:pt modelId="{9C5E8103-9484-4D25-A40A-9CB413601A5D}">
      <dgm:prSet phldrT="[Text]"/>
      <dgm:spPr/>
      <dgm:t>
        <a:bodyPr/>
        <a:lstStyle/>
        <a:p>
          <a:r>
            <a:rPr lang="en-GB" dirty="0"/>
            <a:t>Talk about a “Unique Selling Point”</a:t>
          </a:r>
        </a:p>
      </dgm:t>
    </dgm:pt>
    <dgm:pt modelId="{307CEA77-CD8F-4F53-A29F-9E52E63DA1E0}" type="parTrans" cxnId="{7DA1EC8D-1C0D-4BAB-9C7F-EE9AF409B89B}">
      <dgm:prSet/>
      <dgm:spPr/>
      <dgm:t>
        <a:bodyPr/>
        <a:lstStyle/>
        <a:p>
          <a:endParaRPr lang="en-GB"/>
        </a:p>
      </dgm:t>
    </dgm:pt>
    <dgm:pt modelId="{F43CC962-52C7-43DC-B743-9F731B48E5B7}" type="sibTrans" cxnId="{7DA1EC8D-1C0D-4BAB-9C7F-EE9AF409B89B}">
      <dgm:prSet/>
      <dgm:spPr/>
      <dgm:t>
        <a:bodyPr/>
        <a:lstStyle/>
        <a:p>
          <a:endParaRPr lang="en-GB"/>
        </a:p>
      </dgm:t>
    </dgm:pt>
    <dgm:pt modelId="{D512E507-1C41-4D0E-9829-CCE9F9C5DF64}" type="pres">
      <dgm:prSet presAssocID="{1862E889-E18A-4BE7-91F6-D0E7174B6B3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C0F85C-9CA4-4F2B-BD43-74712C2EF7AC}" type="pres">
      <dgm:prSet presAssocID="{C08311EF-3615-48B5-BE6D-FDE1EE2BE9D5}" presName="centerShape" presStyleLbl="node0" presStyleIdx="0" presStyleCnt="1" custScaleX="175166" custScaleY="175166"/>
      <dgm:spPr/>
      <dgm:t>
        <a:bodyPr/>
        <a:lstStyle/>
        <a:p>
          <a:endParaRPr lang="en-US"/>
        </a:p>
      </dgm:t>
    </dgm:pt>
    <dgm:pt modelId="{ACB496DD-D8E7-493B-938D-B244F5E63DE8}" type="pres">
      <dgm:prSet presAssocID="{7B333B4C-A4CF-49A3-8074-C543EB3C7F8E}" presName="Name9" presStyleLbl="parChTrans1D2" presStyleIdx="0" presStyleCnt="8"/>
      <dgm:spPr/>
      <dgm:t>
        <a:bodyPr/>
        <a:lstStyle/>
        <a:p>
          <a:endParaRPr lang="en-US"/>
        </a:p>
      </dgm:t>
    </dgm:pt>
    <dgm:pt modelId="{48467EA2-BE2A-4D1A-B715-7CE5D93BD88E}" type="pres">
      <dgm:prSet presAssocID="{7B333B4C-A4CF-49A3-8074-C543EB3C7F8E}" presName="connTx" presStyleLbl="parChTrans1D2" presStyleIdx="0" presStyleCnt="8"/>
      <dgm:spPr/>
      <dgm:t>
        <a:bodyPr/>
        <a:lstStyle/>
        <a:p>
          <a:endParaRPr lang="en-US"/>
        </a:p>
      </dgm:t>
    </dgm:pt>
    <dgm:pt modelId="{C0CE19C5-694B-4EC4-A997-35D296FAFFCE}" type="pres">
      <dgm:prSet presAssocID="{4D8E546F-79BD-4D03-952D-F6CB709A566A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E6D6C2-064C-43E1-8AEE-D2D988F9BDC4}" type="pres">
      <dgm:prSet presAssocID="{A13D02D7-225A-4B81-8470-9F26378F4687}" presName="Name9" presStyleLbl="parChTrans1D2" presStyleIdx="1" presStyleCnt="8"/>
      <dgm:spPr/>
      <dgm:t>
        <a:bodyPr/>
        <a:lstStyle/>
        <a:p>
          <a:endParaRPr lang="en-US"/>
        </a:p>
      </dgm:t>
    </dgm:pt>
    <dgm:pt modelId="{18D9EFB2-6A91-4016-8978-83325B052245}" type="pres">
      <dgm:prSet presAssocID="{A13D02D7-225A-4B81-8470-9F26378F4687}" presName="connTx" presStyleLbl="parChTrans1D2" presStyleIdx="1" presStyleCnt="8"/>
      <dgm:spPr/>
      <dgm:t>
        <a:bodyPr/>
        <a:lstStyle/>
        <a:p>
          <a:endParaRPr lang="en-US"/>
        </a:p>
      </dgm:t>
    </dgm:pt>
    <dgm:pt modelId="{38C419D2-3AE8-4EDC-9562-80E9BC23AA3A}" type="pres">
      <dgm:prSet presAssocID="{72B1A5BE-F66E-454A-88E6-CD9986323CB7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73240B-85E5-4EF0-8BA7-E820D4FBE127}" type="pres">
      <dgm:prSet presAssocID="{73818AF4-E91F-4B7D-B414-639E6F24AA4E}" presName="Name9" presStyleLbl="parChTrans1D2" presStyleIdx="2" presStyleCnt="8"/>
      <dgm:spPr/>
      <dgm:t>
        <a:bodyPr/>
        <a:lstStyle/>
        <a:p>
          <a:endParaRPr lang="en-US"/>
        </a:p>
      </dgm:t>
    </dgm:pt>
    <dgm:pt modelId="{7FBCB472-B1E0-452C-8BD1-4F7B709403F3}" type="pres">
      <dgm:prSet presAssocID="{73818AF4-E91F-4B7D-B414-639E6F24AA4E}" presName="connTx" presStyleLbl="parChTrans1D2" presStyleIdx="2" presStyleCnt="8"/>
      <dgm:spPr/>
      <dgm:t>
        <a:bodyPr/>
        <a:lstStyle/>
        <a:p>
          <a:endParaRPr lang="en-US"/>
        </a:p>
      </dgm:t>
    </dgm:pt>
    <dgm:pt modelId="{BE2FAFED-A60C-40B2-AC7E-B6A379F8146E}" type="pres">
      <dgm:prSet presAssocID="{2003DF63-C19C-45B0-B9C3-796EF7FBA4E5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D857A-235E-404D-88E8-1659A622FB68}" type="pres">
      <dgm:prSet presAssocID="{A998A1AA-87B2-4DED-8F22-B52246186729}" presName="Name9" presStyleLbl="parChTrans1D2" presStyleIdx="3" presStyleCnt="8"/>
      <dgm:spPr/>
      <dgm:t>
        <a:bodyPr/>
        <a:lstStyle/>
        <a:p>
          <a:endParaRPr lang="en-US"/>
        </a:p>
      </dgm:t>
    </dgm:pt>
    <dgm:pt modelId="{1E8EA4BC-9459-48B4-85B0-6D3509E9DCB6}" type="pres">
      <dgm:prSet presAssocID="{A998A1AA-87B2-4DED-8F22-B52246186729}" presName="connTx" presStyleLbl="parChTrans1D2" presStyleIdx="3" presStyleCnt="8"/>
      <dgm:spPr/>
      <dgm:t>
        <a:bodyPr/>
        <a:lstStyle/>
        <a:p>
          <a:endParaRPr lang="en-US"/>
        </a:p>
      </dgm:t>
    </dgm:pt>
    <dgm:pt modelId="{42774205-EF61-4B8A-82BD-3483983E128B}" type="pres">
      <dgm:prSet presAssocID="{FADA49A2-2CEE-4D3A-BFCB-926E80C8DC7F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262608-BB94-405A-BB46-A4850AB27E70}" type="pres">
      <dgm:prSet presAssocID="{90DF21BF-FECB-416E-B237-2C5B5164A509}" presName="Name9" presStyleLbl="parChTrans1D2" presStyleIdx="4" presStyleCnt="8"/>
      <dgm:spPr/>
      <dgm:t>
        <a:bodyPr/>
        <a:lstStyle/>
        <a:p>
          <a:endParaRPr lang="en-US"/>
        </a:p>
      </dgm:t>
    </dgm:pt>
    <dgm:pt modelId="{8B372D16-2F75-4AF1-A808-3AE8AD4567B7}" type="pres">
      <dgm:prSet presAssocID="{90DF21BF-FECB-416E-B237-2C5B5164A509}" presName="connTx" presStyleLbl="parChTrans1D2" presStyleIdx="4" presStyleCnt="8"/>
      <dgm:spPr/>
      <dgm:t>
        <a:bodyPr/>
        <a:lstStyle/>
        <a:p>
          <a:endParaRPr lang="en-US"/>
        </a:p>
      </dgm:t>
    </dgm:pt>
    <dgm:pt modelId="{D80AACD7-A6FE-4EA9-9985-6F04B9531148}" type="pres">
      <dgm:prSet presAssocID="{24F9953B-F8C1-4AEC-979A-A7E7AA735185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AC4A04-2326-41F2-AC98-86B4D8D36222}" type="pres">
      <dgm:prSet presAssocID="{3713D01A-09C7-4757-938B-A55E91937DA1}" presName="Name9" presStyleLbl="parChTrans1D2" presStyleIdx="5" presStyleCnt="8"/>
      <dgm:spPr/>
      <dgm:t>
        <a:bodyPr/>
        <a:lstStyle/>
        <a:p>
          <a:endParaRPr lang="en-US"/>
        </a:p>
      </dgm:t>
    </dgm:pt>
    <dgm:pt modelId="{1E35403F-AE9E-45F1-B96F-55B2D0850169}" type="pres">
      <dgm:prSet presAssocID="{3713D01A-09C7-4757-938B-A55E91937DA1}" presName="connTx" presStyleLbl="parChTrans1D2" presStyleIdx="5" presStyleCnt="8"/>
      <dgm:spPr/>
      <dgm:t>
        <a:bodyPr/>
        <a:lstStyle/>
        <a:p>
          <a:endParaRPr lang="en-US"/>
        </a:p>
      </dgm:t>
    </dgm:pt>
    <dgm:pt modelId="{67D979C4-3185-455A-B0E0-262C41789C36}" type="pres">
      <dgm:prSet presAssocID="{7F6365FA-DB0F-4502-8175-78947B7FBC35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C23DCA-409D-4890-BE5D-1DCC6239A480}" type="pres">
      <dgm:prSet presAssocID="{524FFA8D-8E9D-4B65-AE87-1C9C89F18B08}" presName="Name9" presStyleLbl="parChTrans1D2" presStyleIdx="6" presStyleCnt="8"/>
      <dgm:spPr/>
      <dgm:t>
        <a:bodyPr/>
        <a:lstStyle/>
        <a:p>
          <a:endParaRPr lang="en-US"/>
        </a:p>
      </dgm:t>
    </dgm:pt>
    <dgm:pt modelId="{4FD9402E-29E6-4B6C-A4CB-D4AED32B4EFD}" type="pres">
      <dgm:prSet presAssocID="{524FFA8D-8E9D-4B65-AE87-1C9C89F18B08}" presName="connTx" presStyleLbl="parChTrans1D2" presStyleIdx="6" presStyleCnt="8"/>
      <dgm:spPr/>
      <dgm:t>
        <a:bodyPr/>
        <a:lstStyle/>
        <a:p>
          <a:endParaRPr lang="en-US"/>
        </a:p>
      </dgm:t>
    </dgm:pt>
    <dgm:pt modelId="{702B4C9A-43B7-44A3-AA7A-C5503DFFEE15}" type="pres">
      <dgm:prSet presAssocID="{7CA7999E-2053-4543-ADFF-5C29A0AA6AF6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91DCBF-01D6-4470-88A8-651AEC3FC640}" type="pres">
      <dgm:prSet presAssocID="{307CEA77-CD8F-4F53-A29F-9E52E63DA1E0}" presName="Name9" presStyleLbl="parChTrans1D2" presStyleIdx="7" presStyleCnt="8"/>
      <dgm:spPr/>
      <dgm:t>
        <a:bodyPr/>
        <a:lstStyle/>
        <a:p>
          <a:endParaRPr lang="en-US"/>
        </a:p>
      </dgm:t>
    </dgm:pt>
    <dgm:pt modelId="{9D1364EC-8417-479F-AD1C-97BB7231A0D0}" type="pres">
      <dgm:prSet presAssocID="{307CEA77-CD8F-4F53-A29F-9E52E63DA1E0}" presName="connTx" presStyleLbl="parChTrans1D2" presStyleIdx="7" presStyleCnt="8"/>
      <dgm:spPr/>
      <dgm:t>
        <a:bodyPr/>
        <a:lstStyle/>
        <a:p>
          <a:endParaRPr lang="en-US"/>
        </a:p>
      </dgm:t>
    </dgm:pt>
    <dgm:pt modelId="{D0A57300-29DB-4876-B369-382526F6A0D9}" type="pres">
      <dgm:prSet presAssocID="{9C5E8103-9484-4D25-A40A-9CB413601A5D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A1B5ABA-6A0F-42E6-ABFA-E1FDD3333500}" type="presOf" srcId="{524FFA8D-8E9D-4B65-AE87-1C9C89F18B08}" destId="{95C23DCA-409D-4890-BE5D-1DCC6239A480}" srcOrd="0" destOrd="0" presId="urn:microsoft.com/office/officeart/2005/8/layout/radial1"/>
    <dgm:cxn modelId="{A04A9D96-5188-4033-9854-2FADEE53B843}" type="presOf" srcId="{A13D02D7-225A-4B81-8470-9F26378F4687}" destId="{90E6D6C2-064C-43E1-8AEE-D2D988F9BDC4}" srcOrd="0" destOrd="0" presId="urn:microsoft.com/office/officeart/2005/8/layout/radial1"/>
    <dgm:cxn modelId="{88E1DAAA-FBA5-4E0A-B600-F720155350B2}" srcId="{C08311EF-3615-48B5-BE6D-FDE1EE2BE9D5}" destId="{7CA7999E-2053-4543-ADFF-5C29A0AA6AF6}" srcOrd="6" destOrd="0" parTransId="{524FFA8D-8E9D-4B65-AE87-1C9C89F18B08}" sibTransId="{C36D3682-7DED-4800-90D5-180D6E9CBD73}"/>
    <dgm:cxn modelId="{F5188A19-8306-4C12-8F6D-A5BEC9EBABE2}" type="presOf" srcId="{24F9953B-F8C1-4AEC-979A-A7E7AA735185}" destId="{D80AACD7-A6FE-4EA9-9985-6F04B9531148}" srcOrd="0" destOrd="0" presId="urn:microsoft.com/office/officeart/2005/8/layout/radial1"/>
    <dgm:cxn modelId="{56A1B4D7-A733-4416-8B08-2D5943850D2C}" srcId="{1862E889-E18A-4BE7-91F6-D0E7174B6B32}" destId="{C08311EF-3615-48B5-BE6D-FDE1EE2BE9D5}" srcOrd="0" destOrd="0" parTransId="{763A2ED0-264A-4571-8D20-6A0FB647E3F6}" sibTransId="{D743EF9B-11DC-4917-8590-7A16516150E6}"/>
    <dgm:cxn modelId="{95A35810-3ADA-411E-ACA1-C0FDA82C46DB}" type="presOf" srcId="{73818AF4-E91F-4B7D-B414-639E6F24AA4E}" destId="{2473240B-85E5-4EF0-8BA7-E820D4FBE127}" srcOrd="0" destOrd="0" presId="urn:microsoft.com/office/officeart/2005/8/layout/radial1"/>
    <dgm:cxn modelId="{04EDED5F-69B4-429E-B4A9-C80B35F468D3}" srcId="{C08311EF-3615-48B5-BE6D-FDE1EE2BE9D5}" destId="{24F9953B-F8C1-4AEC-979A-A7E7AA735185}" srcOrd="4" destOrd="0" parTransId="{90DF21BF-FECB-416E-B237-2C5B5164A509}" sibTransId="{47DCF6A1-912D-4A62-BB83-E01964239057}"/>
    <dgm:cxn modelId="{1DA2E77D-8A75-4CCC-AB16-BDF64E5C4A78}" srcId="{C08311EF-3615-48B5-BE6D-FDE1EE2BE9D5}" destId="{FADA49A2-2CEE-4D3A-BFCB-926E80C8DC7F}" srcOrd="3" destOrd="0" parTransId="{A998A1AA-87B2-4DED-8F22-B52246186729}" sibTransId="{8D19572C-FF0C-4A0A-923C-F1B85CF2E1CF}"/>
    <dgm:cxn modelId="{9BCE99E8-4AC7-4E5D-8D37-C76289B0F051}" srcId="{C08311EF-3615-48B5-BE6D-FDE1EE2BE9D5}" destId="{4D8E546F-79BD-4D03-952D-F6CB709A566A}" srcOrd="0" destOrd="0" parTransId="{7B333B4C-A4CF-49A3-8074-C543EB3C7F8E}" sibTransId="{4DA3560A-6A06-45DB-96E0-94148EFDEBA7}"/>
    <dgm:cxn modelId="{EFAA34EE-EB67-4227-A722-3FDB6E0CCF87}" type="presOf" srcId="{A13D02D7-225A-4B81-8470-9F26378F4687}" destId="{18D9EFB2-6A91-4016-8978-83325B052245}" srcOrd="1" destOrd="0" presId="urn:microsoft.com/office/officeart/2005/8/layout/radial1"/>
    <dgm:cxn modelId="{8FBAE65E-955C-4C85-B862-FF241E4758E3}" type="presOf" srcId="{9C5E8103-9484-4D25-A40A-9CB413601A5D}" destId="{D0A57300-29DB-4876-B369-382526F6A0D9}" srcOrd="0" destOrd="0" presId="urn:microsoft.com/office/officeart/2005/8/layout/radial1"/>
    <dgm:cxn modelId="{1C720102-730D-4924-A65C-A53A7577B1D4}" type="presOf" srcId="{2003DF63-C19C-45B0-B9C3-796EF7FBA4E5}" destId="{BE2FAFED-A60C-40B2-AC7E-B6A379F8146E}" srcOrd="0" destOrd="0" presId="urn:microsoft.com/office/officeart/2005/8/layout/radial1"/>
    <dgm:cxn modelId="{1CBD1FC1-3F84-472D-B38C-EB1E3F4E8FE4}" type="presOf" srcId="{73818AF4-E91F-4B7D-B414-639E6F24AA4E}" destId="{7FBCB472-B1E0-452C-8BD1-4F7B709403F3}" srcOrd="1" destOrd="0" presId="urn:microsoft.com/office/officeart/2005/8/layout/radial1"/>
    <dgm:cxn modelId="{F59E235F-2600-4AE4-83B2-DE5F8DC7FA2C}" type="presOf" srcId="{524FFA8D-8E9D-4B65-AE87-1C9C89F18B08}" destId="{4FD9402E-29E6-4B6C-A4CB-D4AED32B4EFD}" srcOrd="1" destOrd="0" presId="urn:microsoft.com/office/officeart/2005/8/layout/radial1"/>
    <dgm:cxn modelId="{C0E59DC5-369B-4421-A88F-BED1AF047A49}" type="presOf" srcId="{1862E889-E18A-4BE7-91F6-D0E7174B6B32}" destId="{D512E507-1C41-4D0E-9829-CCE9F9C5DF64}" srcOrd="0" destOrd="0" presId="urn:microsoft.com/office/officeart/2005/8/layout/radial1"/>
    <dgm:cxn modelId="{6C22CE46-279B-4506-A6C3-6130FE07923B}" type="presOf" srcId="{C08311EF-3615-48B5-BE6D-FDE1EE2BE9D5}" destId="{DAC0F85C-9CA4-4F2B-BD43-74712C2EF7AC}" srcOrd="0" destOrd="0" presId="urn:microsoft.com/office/officeart/2005/8/layout/radial1"/>
    <dgm:cxn modelId="{ACCCF3DD-0BE8-47F8-811C-F03FB69406AF}" type="presOf" srcId="{7CA7999E-2053-4543-ADFF-5C29A0AA6AF6}" destId="{702B4C9A-43B7-44A3-AA7A-C5503DFFEE15}" srcOrd="0" destOrd="0" presId="urn:microsoft.com/office/officeart/2005/8/layout/radial1"/>
    <dgm:cxn modelId="{DFDA5718-5E84-4EAF-9FD6-434A84A91A86}" type="presOf" srcId="{3713D01A-09C7-4757-938B-A55E91937DA1}" destId="{1E35403F-AE9E-45F1-B96F-55B2D0850169}" srcOrd="1" destOrd="0" presId="urn:microsoft.com/office/officeart/2005/8/layout/radial1"/>
    <dgm:cxn modelId="{F8742219-27F4-4099-A56D-142337746147}" type="presOf" srcId="{72B1A5BE-F66E-454A-88E6-CD9986323CB7}" destId="{38C419D2-3AE8-4EDC-9562-80E9BC23AA3A}" srcOrd="0" destOrd="0" presId="urn:microsoft.com/office/officeart/2005/8/layout/radial1"/>
    <dgm:cxn modelId="{1BC90851-AFE8-439C-80D1-938D953A6D49}" type="presOf" srcId="{90DF21BF-FECB-416E-B237-2C5B5164A509}" destId="{8B372D16-2F75-4AF1-A808-3AE8AD4567B7}" srcOrd="1" destOrd="0" presId="urn:microsoft.com/office/officeart/2005/8/layout/radial1"/>
    <dgm:cxn modelId="{2B30E6DB-7C31-441E-96DA-689B0A5EA03F}" type="presOf" srcId="{FADA49A2-2CEE-4D3A-BFCB-926E80C8DC7F}" destId="{42774205-EF61-4B8A-82BD-3483983E128B}" srcOrd="0" destOrd="0" presId="urn:microsoft.com/office/officeart/2005/8/layout/radial1"/>
    <dgm:cxn modelId="{610FDBDB-2C9E-4D8D-AB9B-0315879227E3}" type="presOf" srcId="{7B333B4C-A4CF-49A3-8074-C543EB3C7F8E}" destId="{48467EA2-BE2A-4D1A-B715-7CE5D93BD88E}" srcOrd="1" destOrd="0" presId="urn:microsoft.com/office/officeart/2005/8/layout/radial1"/>
    <dgm:cxn modelId="{54BE80F6-61B9-41AA-9D8A-219DFD35F9C4}" type="presOf" srcId="{A998A1AA-87B2-4DED-8F22-B52246186729}" destId="{921D857A-235E-404D-88E8-1659A622FB68}" srcOrd="0" destOrd="0" presId="urn:microsoft.com/office/officeart/2005/8/layout/radial1"/>
    <dgm:cxn modelId="{16D7AE0F-13C7-4369-A715-7C8409F3EC65}" srcId="{C08311EF-3615-48B5-BE6D-FDE1EE2BE9D5}" destId="{7F6365FA-DB0F-4502-8175-78947B7FBC35}" srcOrd="5" destOrd="0" parTransId="{3713D01A-09C7-4757-938B-A55E91937DA1}" sibTransId="{41B5D6F7-B746-4B8F-B93E-CE2EDA838B50}"/>
    <dgm:cxn modelId="{84B47063-FCBF-4E8E-9239-4098A1F75C30}" srcId="{C08311EF-3615-48B5-BE6D-FDE1EE2BE9D5}" destId="{2003DF63-C19C-45B0-B9C3-796EF7FBA4E5}" srcOrd="2" destOrd="0" parTransId="{73818AF4-E91F-4B7D-B414-639E6F24AA4E}" sibTransId="{F0958F98-5C9C-492E-92ED-3FD6F582987F}"/>
    <dgm:cxn modelId="{0A0F0420-7223-49EF-A414-CB0531825585}" type="presOf" srcId="{7B333B4C-A4CF-49A3-8074-C543EB3C7F8E}" destId="{ACB496DD-D8E7-493B-938D-B244F5E63DE8}" srcOrd="0" destOrd="0" presId="urn:microsoft.com/office/officeart/2005/8/layout/radial1"/>
    <dgm:cxn modelId="{0405D62A-4848-40D3-A1BD-BB7B10320AF1}" type="presOf" srcId="{3713D01A-09C7-4757-938B-A55E91937DA1}" destId="{8FAC4A04-2326-41F2-AC98-86B4D8D36222}" srcOrd="0" destOrd="0" presId="urn:microsoft.com/office/officeart/2005/8/layout/radial1"/>
    <dgm:cxn modelId="{54CF4761-FF53-43C3-A7F1-E766945BE952}" srcId="{C08311EF-3615-48B5-BE6D-FDE1EE2BE9D5}" destId="{72B1A5BE-F66E-454A-88E6-CD9986323CB7}" srcOrd="1" destOrd="0" parTransId="{A13D02D7-225A-4B81-8470-9F26378F4687}" sibTransId="{43EC68BC-D15C-4688-AAFA-51201D31FD8B}"/>
    <dgm:cxn modelId="{34F70275-1839-441B-A879-5488D34F09C6}" type="presOf" srcId="{A998A1AA-87B2-4DED-8F22-B52246186729}" destId="{1E8EA4BC-9459-48B4-85B0-6D3509E9DCB6}" srcOrd="1" destOrd="0" presId="urn:microsoft.com/office/officeart/2005/8/layout/radial1"/>
    <dgm:cxn modelId="{7DA1EC8D-1C0D-4BAB-9C7F-EE9AF409B89B}" srcId="{C08311EF-3615-48B5-BE6D-FDE1EE2BE9D5}" destId="{9C5E8103-9484-4D25-A40A-9CB413601A5D}" srcOrd="7" destOrd="0" parTransId="{307CEA77-CD8F-4F53-A29F-9E52E63DA1E0}" sibTransId="{F43CC962-52C7-43DC-B743-9F731B48E5B7}"/>
    <dgm:cxn modelId="{E82CF5DA-9281-44F0-9958-41DA6C44DA35}" type="presOf" srcId="{307CEA77-CD8F-4F53-A29F-9E52E63DA1E0}" destId="{2491DCBF-01D6-4470-88A8-651AEC3FC640}" srcOrd="0" destOrd="0" presId="urn:microsoft.com/office/officeart/2005/8/layout/radial1"/>
    <dgm:cxn modelId="{0CE490E2-2AD6-4FC4-B98A-D4DB8201DF45}" type="presOf" srcId="{4D8E546F-79BD-4D03-952D-F6CB709A566A}" destId="{C0CE19C5-694B-4EC4-A997-35D296FAFFCE}" srcOrd="0" destOrd="0" presId="urn:microsoft.com/office/officeart/2005/8/layout/radial1"/>
    <dgm:cxn modelId="{5EEFC99E-9064-436D-95B7-8E1A99EDE36F}" type="presOf" srcId="{90DF21BF-FECB-416E-B237-2C5B5164A509}" destId="{4C262608-BB94-405A-BB46-A4850AB27E70}" srcOrd="0" destOrd="0" presId="urn:microsoft.com/office/officeart/2005/8/layout/radial1"/>
    <dgm:cxn modelId="{6D1A0B05-DE28-4A7E-B367-D38C4434EBD2}" type="presOf" srcId="{7F6365FA-DB0F-4502-8175-78947B7FBC35}" destId="{67D979C4-3185-455A-B0E0-262C41789C36}" srcOrd="0" destOrd="0" presId="urn:microsoft.com/office/officeart/2005/8/layout/radial1"/>
    <dgm:cxn modelId="{E32C184C-F3BE-4C97-BC94-3690B0425CFB}" type="presOf" srcId="{307CEA77-CD8F-4F53-A29F-9E52E63DA1E0}" destId="{9D1364EC-8417-479F-AD1C-97BB7231A0D0}" srcOrd="1" destOrd="0" presId="urn:microsoft.com/office/officeart/2005/8/layout/radial1"/>
    <dgm:cxn modelId="{0FD7E061-7117-455F-B2DE-43F5046B6E73}" type="presParOf" srcId="{D512E507-1C41-4D0E-9829-CCE9F9C5DF64}" destId="{DAC0F85C-9CA4-4F2B-BD43-74712C2EF7AC}" srcOrd="0" destOrd="0" presId="urn:microsoft.com/office/officeart/2005/8/layout/radial1"/>
    <dgm:cxn modelId="{3FBD6F14-2886-4AFE-A989-1277CCDE7D40}" type="presParOf" srcId="{D512E507-1C41-4D0E-9829-CCE9F9C5DF64}" destId="{ACB496DD-D8E7-493B-938D-B244F5E63DE8}" srcOrd="1" destOrd="0" presId="urn:microsoft.com/office/officeart/2005/8/layout/radial1"/>
    <dgm:cxn modelId="{4064614E-DED1-4C87-AC6D-7CA2A911FDF3}" type="presParOf" srcId="{ACB496DD-D8E7-493B-938D-B244F5E63DE8}" destId="{48467EA2-BE2A-4D1A-B715-7CE5D93BD88E}" srcOrd="0" destOrd="0" presId="urn:microsoft.com/office/officeart/2005/8/layout/radial1"/>
    <dgm:cxn modelId="{03CC8EF7-2A70-4FF1-AC93-AC2FC3A35763}" type="presParOf" srcId="{D512E507-1C41-4D0E-9829-CCE9F9C5DF64}" destId="{C0CE19C5-694B-4EC4-A997-35D296FAFFCE}" srcOrd="2" destOrd="0" presId="urn:microsoft.com/office/officeart/2005/8/layout/radial1"/>
    <dgm:cxn modelId="{56B938F0-38AA-4FA2-B39D-D0B9CF8B87C9}" type="presParOf" srcId="{D512E507-1C41-4D0E-9829-CCE9F9C5DF64}" destId="{90E6D6C2-064C-43E1-8AEE-D2D988F9BDC4}" srcOrd="3" destOrd="0" presId="urn:microsoft.com/office/officeart/2005/8/layout/radial1"/>
    <dgm:cxn modelId="{B4380619-072F-4D82-B5BA-0A57E833F19B}" type="presParOf" srcId="{90E6D6C2-064C-43E1-8AEE-D2D988F9BDC4}" destId="{18D9EFB2-6A91-4016-8978-83325B052245}" srcOrd="0" destOrd="0" presId="urn:microsoft.com/office/officeart/2005/8/layout/radial1"/>
    <dgm:cxn modelId="{DECBB19C-33DE-45E0-9DCD-A99A84C94E44}" type="presParOf" srcId="{D512E507-1C41-4D0E-9829-CCE9F9C5DF64}" destId="{38C419D2-3AE8-4EDC-9562-80E9BC23AA3A}" srcOrd="4" destOrd="0" presId="urn:microsoft.com/office/officeart/2005/8/layout/radial1"/>
    <dgm:cxn modelId="{4550D5D2-096E-438D-ADF1-E3C4CBD749F2}" type="presParOf" srcId="{D512E507-1C41-4D0E-9829-CCE9F9C5DF64}" destId="{2473240B-85E5-4EF0-8BA7-E820D4FBE127}" srcOrd="5" destOrd="0" presId="urn:microsoft.com/office/officeart/2005/8/layout/radial1"/>
    <dgm:cxn modelId="{A305FF5C-FE39-409E-8C4A-698A8699BC1A}" type="presParOf" srcId="{2473240B-85E5-4EF0-8BA7-E820D4FBE127}" destId="{7FBCB472-B1E0-452C-8BD1-4F7B709403F3}" srcOrd="0" destOrd="0" presId="urn:microsoft.com/office/officeart/2005/8/layout/radial1"/>
    <dgm:cxn modelId="{6EFD7948-B4B3-460C-949A-5D9AF288023D}" type="presParOf" srcId="{D512E507-1C41-4D0E-9829-CCE9F9C5DF64}" destId="{BE2FAFED-A60C-40B2-AC7E-B6A379F8146E}" srcOrd="6" destOrd="0" presId="urn:microsoft.com/office/officeart/2005/8/layout/radial1"/>
    <dgm:cxn modelId="{C3CBC490-197B-46DD-9BA6-DBFFA3EDC40B}" type="presParOf" srcId="{D512E507-1C41-4D0E-9829-CCE9F9C5DF64}" destId="{921D857A-235E-404D-88E8-1659A622FB68}" srcOrd="7" destOrd="0" presId="urn:microsoft.com/office/officeart/2005/8/layout/radial1"/>
    <dgm:cxn modelId="{82ADC1B4-B506-4472-A70E-D1255263ADB6}" type="presParOf" srcId="{921D857A-235E-404D-88E8-1659A622FB68}" destId="{1E8EA4BC-9459-48B4-85B0-6D3509E9DCB6}" srcOrd="0" destOrd="0" presId="urn:microsoft.com/office/officeart/2005/8/layout/radial1"/>
    <dgm:cxn modelId="{9BB72DCE-0DFC-4652-A69C-2664355F6EA6}" type="presParOf" srcId="{D512E507-1C41-4D0E-9829-CCE9F9C5DF64}" destId="{42774205-EF61-4B8A-82BD-3483983E128B}" srcOrd="8" destOrd="0" presId="urn:microsoft.com/office/officeart/2005/8/layout/radial1"/>
    <dgm:cxn modelId="{9E2F6F5B-4007-4AFB-81D2-6C9DC3A6986A}" type="presParOf" srcId="{D512E507-1C41-4D0E-9829-CCE9F9C5DF64}" destId="{4C262608-BB94-405A-BB46-A4850AB27E70}" srcOrd="9" destOrd="0" presId="urn:microsoft.com/office/officeart/2005/8/layout/radial1"/>
    <dgm:cxn modelId="{D79BF19E-92FC-4FDD-86E5-4560DEB4CE06}" type="presParOf" srcId="{4C262608-BB94-405A-BB46-A4850AB27E70}" destId="{8B372D16-2F75-4AF1-A808-3AE8AD4567B7}" srcOrd="0" destOrd="0" presId="urn:microsoft.com/office/officeart/2005/8/layout/radial1"/>
    <dgm:cxn modelId="{22DB8054-5368-405E-92B9-D29894CFA4D5}" type="presParOf" srcId="{D512E507-1C41-4D0E-9829-CCE9F9C5DF64}" destId="{D80AACD7-A6FE-4EA9-9985-6F04B9531148}" srcOrd="10" destOrd="0" presId="urn:microsoft.com/office/officeart/2005/8/layout/radial1"/>
    <dgm:cxn modelId="{2328E4BA-B042-41E4-8256-1EFA60E2C177}" type="presParOf" srcId="{D512E507-1C41-4D0E-9829-CCE9F9C5DF64}" destId="{8FAC4A04-2326-41F2-AC98-86B4D8D36222}" srcOrd="11" destOrd="0" presId="urn:microsoft.com/office/officeart/2005/8/layout/radial1"/>
    <dgm:cxn modelId="{803B2A1A-6BFC-4BC8-9AA4-92E6E29A3C92}" type="presParOf" srcId="{8FAC4A04-2326-41F2-AC98-86B4D8D36222}" destId="{1E35403F-AE9E-45F1-B96F-55B2D0850169}" srcOrd="0" destOrd="0" presId="urn:microsoft.com/office/officeart/2005/8/layout/radial1"/>
    <dgm:cxn modelId="{04CB456E-B300-4794-9053-1D67820FCCC5}" type="presParOf" srcId="{D512E507-1C41-4D0E-9829-CCE9F9C5DF64}" destId="{67D979C4-3185-455A-B0E0-262C41789C36}" srcOrd="12" destOrd="0" presId="urn:microsoft.com/office/officeart/2005/8/layout/radial1"/>
    <dgm:cxn modelId="{91AB459F-58F7-4647-BF41-1FC0D1632EE2}" type="presParOf" srcId="{D512E507-1C41-4D0E-9829-CCE9F9C5DF64}" destId="{95C23DCA-409D-4890-BE5D-1DCC6239A480}" srcOrd="13" destOrd="0" presId="urn:microsoft.com/office/officeart/2005/8/layout/radial1"/>
    <dgm:cxn modelId="{F755D34A-FF11-413F-B918-F9C088C96CD0}" type="presParOf" srcId="{95C23DCA-409D-4890-BE5D-1DCC6239A480}" destId="{4FD9402E-29E6-4B6C-A4CB-D4AED32B4EFD}" srcOrd="0" destOrd="0" presId="urn:microsoft.com/office/officeart/2005/8/layout/radial1"/>
    <dgm:cxn modelId="{3FCDCC4D-93DC-43F5-99AE-7AE702AFFEC5}" type="presParOf" srcId="{D512E507-1C41-4D0E-9829-CCE9F9C5DF64}" destId="{702B4C9A-43B7-44A3-AA7A-C5503DFFEE15}" srcOrd="14" destOrd="0" presId="urn:microsoft.com/office/officeart/2005/8/layout/radial1"/>
    <dgm:cxn modelId="{7CCB4E66-A340-4FE8-A01B-1A1271D04FFB}" type="presParOf" srcId="{D512E507-1C41-4D0E-9829-CCE9F9C5DF64}" destId="{2491DCBF-01D6-4470-88A8-651AEC3FC640}" srcOrd="15" destOrd="0" presId="urn:microsoft.com/office/officeart/2005/8/layout/radial1"/>
    <dgm:cxn modelId="{F84E9508-B7F2-4E49-A120-B8F0D2DD04FA}" type="presParOf" srcId="{2491DCBF-01D6-4470-88A8-651AEC3FC640}" destId="{9D1364EC-8417-479F-AD1C-97BB7231A0D0}" srcOrd="0" destOrd="0" presId="urn:microsoft.com/office/officeart/2005/8/layout/radial1"/>
    <dgm:cxn modelId="{257A8BC6-7163-4431-AD7C-424827F211B2}" type="presParOf" srcId="{D512E507-1C41-4D0E-9829-CCE9F9C5DF64}" destId="{D0A57300-29DB-4876-B369-382526F6A0D9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C0F85C-9CA4-4F2B-BD43-74712C2EF7AC}">
      <dsp:nvSpPr>
        <dsp:cNvPr id="0" name=""/>
        <dsp:cNvSpPr/>
      </dsp:nvSpPr>
      <dsp:spPr>
        <a:xfrm>
          <a:off x="3524250" y="1925638"/>
          <a:ext cx="2543173" cy="2543173"/>
        </a:xfrm>
        <a:prstGeom prst="ellipse">
          <a:avLst/>
        </a:prstGeom>
        <a:solidFill>
          <a:srgbClr val="FF9900"/>
        </a:soli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/>
            <a:t>Things to remember in an advert</a:t>
          </a:r>
        </a:p>
      </dsp:txBody>
      <dsp:txXfrm>
        <a:off x="3896689" y="2298077"/>
        <a:ext cx="1798295" cy="1798295"/>
      </dsp:txXfrm>
    </dsp:sp>
    <dsp:sp modelId="{ACB496DD-D8E7-493B-938D-B244F5E63DE8}">
      <dsp:nvSpPr>
        <dsp:cNvPr id="0" name=""/>
        <dsp:cNvSpPr/>
      </dsp:nvSpPr>
      <dsp:spPr>
        <a:xfrm rot="16200000">
          <a:off x="4560721" y="1676900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4784081" y="1678767"/>
        <a:ext cx="23511" cy="23511"/>
      </dsp:txXfrm>
    </dsp:sp>
    <dsp:sp modelId="{C0CE19C5-694B-4EC4-A997-35D296FAFFCE}">
      <dsp:nvSpPr>
        <dsp:cNvPr id="0" name=""/>
        <dsp:cNvSpPr/>
      </dsp:nvSpPr>
      <dsp:spPr>
        <a:xfrm>
          <a:off x="4069904" y="3543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Key information</a:t>
          </a:r>
        </a:p>
      </dsp:txBody>
      <dsp:txXfrm>
        <a:off x="4282525" y="216164"/>
        <a:ext cx="1026622" cy="1026622"/>
      </dsp:txXfrm>
    </dsp:sp>
    <dsp:sp modelId="{90E6D6C2-064C-43E1-8AEE-D2D988F9BDC4}">
      <dsp:nvSpPr>
        <dsp:cNvPr id="0" name=""/>
        <dsp:cNvSpPr/>
      </dsp:nvSpPr>
      <dsp:spPr>
        <a:xfrm rot="18900000">
          <a:off x="5626120" y="2118202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5849480" y="2120070"/>
        <a:ext cx="23511" cy="23511"/>
      </dsp:txXfrm>
    </dsp:sp>
    <dsp:sp modelId="{38C419D2-3AE8-4EDC-9562-80E9BC23AA3A}">
      <dsp:nvSpPr>
        <dsp:cNvPr id="0" name=""/>
        <dsp:cNvSpPr/>
      </dsp:nvSpPr>
      <dsp:spPr>
        <a:xfrm>
          <a:off x="5814866" y="726330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Relative clauses</a:t>
          </a:r>
        </a:p>
      </dsp:txBody>
      <dsp:txXfrm>
        <a:off x="6027487" y="938951"/>
        <a:ext cx="1026622" cy="1026622"/>
      </dsp:txXfrm>
    </dsp:sp>
    <dsp:sp modelId="{2473240B-85E5-4EF0-8BA7-E820D4FBE127}">
      <dsp:nvSpPr>
        <dsp:cNvPr id="0" name=""/>
        <dsp:cNvSpPr/>
      </dsp:nvSpPr>
      <dsp:spPr>
        <a:xfrm>
          <a:off x="6067423" y="3183601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6290783" y="3185469"/>
        <a:ext cx="23511" cy="23511"/>
      </dsp:txXfrm>
    </dsp:sp>
    <dsp:sp modelId="{BE2FAFED-A60C-40B2-AC7E-B6A379F8146E}">
      <dsp:nvSpPr>
        <dsp:cNvPr id="0" name=""/>
        <dsp:cNvSpPr/>
      </dsp:nvSpPr>
      <dsp:spPr>
        <a:xfrm>
          <a:off x="6537653" y="2471292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Descriptive words</a:t>
          </a:r>
        </a:p>
      </dsp:txBody>
      <dsp:txXfrm>
        <a:off x="6750274" y="2683913"/>
        <a:ext cx="1026622" cy="1026622"/>
      </dsp:txXfrm>
    </dsp:sp>
    <dsp:sp modelId="{921D857A-235E-404D-88E8-1659A622FB68}">
      <dsp:nvSpPr>
        <dsp:cNvPr id="0" name=""/>
        <dsp:cNvSpPr/>
      </dsp:nvSpPr>
      <dsp:spPr>
        <a:xfrm rot="2700000">
          <a:off x="5626120" y="4249001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5849480" y="4250868"/>
        <a:ext cx="23511" cy="23511"/>
      </dsp:txXfrm>
    </dsp:sp>
    <dsp:sp modelId="{42774205-EF61-4B8A-82BD-3483983E128B}">
      <dsp:nvSpPr>
        <dsp:cNvPr id="0" name=""/>
        <dsp:cNvSpPr/>
      </dsp:nvSpPr>
      <dsp:spPr>
        <a:xfrm>
          <a:off x="5814866" y="4216254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Persuasive language</a:t>
          </a:r>
        </a:p>
      </dsp:txBody>
      <dsp:txXfrm>
        <a:off x="6027487" y="4428875"/>
        <a:ext cx="1026622" cy="1026622"/>
      </dsp:txXfrm>
    </dsp:sp>
    <dsp:sp modelId="{4C262608-BB94-405A-BB46-A4850AB27E70}">
      <dsp:nvSpPr>
        <dsp:cNvPr id="0" name=""/>
        <dsp:cNvSpPr/>
      </dsp:nvSpPr>
      <dsp:spPr>
        <a:xfrm rot="5400000">
          <a:off x="4560721" y="4690303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4784081" y="4692171"/>
        <a:ext cx="23511" cy="23511"/>
      </dsp:txXfrm>
    </dsp:sp>
    <dsp:sp modelId="{D80AACD7-A6FE-4EA9-9985-6F04B9531148}">
      <dsp:nvSpPr>
        <dsp:cNvPr id="0" name=""/>
        <dsp:cNvSpPr/>
      </dsp:nvSpPr>
      <dsp:spPr>
        <a:xfrm>
          <a:off x="4069904" y="4939041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Tell the truth</a:t>
          </a:r>
        </a:p>
      </dsp:txBody>
      <dsp:txXfrm>
        <a:off x="4282525" y="5151662"/>
        <a:ext cx="1026622" cy="1026622"/>
      </dsp:txXfrm>
    </dsp:sp>
    <dsp:sp modelId="{8FAC4A04-2326-41F2-AC98-86B4D8D36222}">
      <dsp:nvSpPr>
        <dsp:cNvPr id="0" name=""/>
        <dsp:cNvSpPr/>
      </dsp:nvSpPr>
      <dsp:spPr>
        <a:xfrm rot="8100000">
          <a:off x="3495322" y="4249001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3718682" y="4250868"/>
        <a:ext cx="23511" cy="23511"/>
      </dsp:txXfrm>
    </dsp:sp>
    <dsp:sp modelId="{67D979C4-3185-455A-B0E0-262C41789C36}">
      <dsp:nvSpPr>
        <dsp:cNvPr id="0" name=""/>
        <dsp:cNvSpPr/>
      </dsp:nvSpPr>
      <dsp:spPr>
        <a:xfrm>
          <a:off x="2324942" y="4216254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Make it interesting and exciting!</a:t>
          </a:r>
        </a:p>
      </dsp:txBody>
      <dsp:txXfrm>
        <a:off x="2537563" y="4428875"/>
        <a:ext cx="1026622" cy="1026622"/>
      </dsp:txXfrm>
    </dsp:sp>
    <dsp:sp modelId="{95C23DCA-409D-4890-BE5D-1DCC6239A480}">
      <dsp:nvSpPr>
        <dsp:cNvPr id="0" name=""/>
        <dsp:cNvSpPr/>
      </dsp:nvSpPr>
      <dsp:spPr>
        <a:xfrm rot="10800000">
          <a:off x="3054020" y="3183601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3277379" y="3185469"/>
        <a:ext cx="23511" cy="23511"/>
      </dsp:txXfrm>
    </dsp:sp>
    <dsp:sp modelId="{702B4C9A-43B7-44A3-AA7A-C5503DFFEE15}">
      <dsp:nvSpPr>
        <dsp:cNvPr id="0" name=""/>
        <dsp:cNvSpPr/>
      </dsp:nvSpPr>
      <dsp:spPr>
        <a:xfrm>
          <a:off x="1602155" y="2471292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Use the name of what you’re trying to sell</a:t>
          </a:r>
        </a:p>
      </dsp:txBody>
      <dsp:txXfrm>
        <a:off x="1814776" y="2683913"/>
        <a:ext cx="1026622" cy="1026622"/>
      </dsp:txXfrm>
    </dsp:sp>
    <dsp:sp modelId="{2491DCBF-01D6-4470-88A8-651AEC3FC640}">
      <dsp:nvSpPr>
        <dsp:cNvPr id="0" name=""/>
        <dsp:cNvSpPr/>
      </dsp:nvSpPr>
      <dsp:spPr>
        <a:xfrm rot="13500000">
          <a:off x="3495322" y="2118202"/>
          <a:ext cx="47023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470230" y="13623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 rot="10800000">
        <a:off x="3718682" y="2120070"/>
        <a:ext cx="23511" cy="23511"/>
      </dsp:txXfrm>
    </dsp:sp>
    <dsp:sp modelId="{D0A57300-29DB-4876-B369-382526F6A0D9}">
      <dsp:nvSpPr>
        <dsp:cNvPr id="0" name=""/>
        <dsp:cNvSpPr/>
      </dsp:nvSpPr>
      <dsp:spPr>
        <a:xfrm>
          <a:off x="2324942" y="726330"/>
          <a:ext cx="1451864" cy="145186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5880" dist="1524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prstMaterial="dk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Talk about a “Unique Selling Point”</a:t>
          </a:r>
        </a:p>
      </dsp:txBody>
      <dsp:txXfrm>
        <a:off x="2537563" y="938951"/>
        <a:ext cx="1026622" cy="10266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85E70-D726-4BE9-A307-7FFFEF8F25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Writing an advert for the endurance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2124FB-AE96-4A1B-AEE0-50E3688932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L.O.: To start writing an advert for The Endurance.</a:t>
            </a:r>
          </a:p>
        </p:txBody>
      </p:sp>
    </p:spTree>
    <p:extLst>
      <p:ext uri="{BB962C8B-B14F-4D97-AF65-F5344CB8AC3E}">
        <p14:creationId xmlns:p14="http://schemas.microsoft.com/office/powerpoint/2010/main" val="4076179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B1A2A-6CE5-4C61-83D8-5B0469B60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404872"/>
            <a:ext cx="3044950" cy="1645920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1800"/>
              <a:t>Write down some features of an advert that you can remember</a:t>
            </a:r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8CEBE530-8008-4425-89E3-2FC6AC183E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204" r="-1" b="-1"/>
          <a:stretch/>
        </p:blipFill>
        <p:spPr>
          <a:xfrm>
            <a:off x="4654296" y="10"/>
            <a:ext cx="753770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23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9">
            <a:extLst>
              <a:ext uri="{FF2B5EF4-FFF2-40B4-BE49-F238E27FC236}">
                <a16:creationId xmlns:a16="http://schemas.microsoft.com/office/drawing/2014/main" id="{23530FE0-C542-45A1-BCD8-935787009C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51" y="640080"/>
            <a:ext cx="8924024" cy="5200996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F2A658D9-F185-44F1-BA33-D50320D1D0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0543" y="825096"/>
            <a:ext cx="8549640" cy="483096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13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76718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73428C0-F0DD-4A09-950C-6094096C8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0168" y="1586484"/>
            <a:ext cx="3685032" cy="368503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GB" sz="3000">
                <a:solidFill>
                  <a:srgbClr val="FFFFFF"/>
                </a:solidFill>
              </a:rPr>
              <a:t>Unique selling points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BA0A11B-F9CA-4F51-986D-64D29F81A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6984" y="1283546"/>
            <a:ext cx="5715917" cy="3914063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404040"/>
                </a:solidFill>
              </a:rPr>
              <a:t>What do you think a “unique selling point” is?</a:t>
            </a:r>
          </a:p>
          <a:p>
            <a:r>
              <a:rPr lang="en-GB" dirty="0">
                <a:solidFill>
                  <a:srgbClr val="404040"/>
                </a:solidFill>
              </a:rPr>
              <a:t>A unique selling point is something which makes this item stand out from the rest! </a:t>
            </a:r>
          </a:p>
          <a:p>
            <a:r>
              <a:rPr lang="en-GB" dirty="0">
                <a:solidFill>
                  <a:srgbClr val="404040"/>
                </a:solidFill>
              </a:rPr>
              <a:t>Examples of unique selling points: </a:t>
            </a:r>
          </a:p>
          <a:p>
            <a:pPr lvl="1"/>
            <a:r>
              <a:rPr lang="en-GB" dirty="0" err="1">
                <a:solidFill>
                  <a:srgbClr val="404040"/>
                </a:solidFill>
              </a:rPr>
              <a:t>Playstation</a:t>
            </a:r>
            <a:r>
              <a:rPr lang="en-GB" dirty="0">
                <a:solidFill>
                  <a:srgbClr val="404040"/>
                </a:solidFill>
              </a:rPr>
              <a:t> 5: adaptive triggers</a:t>
            </a:r>
          </a:p>
          <a:p>
            <a:pPr lvl="1"/>
            <a:r>
              <a:rPr lang="en-GB" dirty="0">
                <a:solidFill>
                  <a:srgbClr val="404040"/>
                </a:solidFill>
              </a:rPr>
              <a:t>iPhone 12: super-fast 5G connectivity</a:t>
            </a:r>
          </a:p>
        </p:txBody>
      </p:sp>
    </p:spTree>
    <p:extLst>
      <p:ext uri="{BB962C8B-B14F-4D97-AF65-F5344CB8AC3E}">
        <p14:creationId xmlns:p14="http://schemas.microsoft.com/office/powerpoint/2010/main" val="315803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>
            <a:extLst>
              <a:ext uri="{FF2B5EF4-FFF2-40B4-BE49-F238E27FC236}">
                <a16:creationId xmlns:a16="http://schemas.microsoft.com/office/drawing/2014/main" id="{C3A694C2-50DA-401D-9E8A-3621EBF0C7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491851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D3A5149-DBC5-4153-9D8A-B6EB0BCA6D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9041614"/>
              </p:ext>
            </p:extLst>
          </p:nvPr>
        </p:nvGraphicFramePr>
        <p:xfrm>
          <a:off x="1333501" y="254000"/>
          <a:ext cx="9591674" cy="6394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794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C0F85C-9CA4-4F2B-BD43-74712C2EF7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B496DD-D8E7-493B-938D-B244F5E63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0CE19C5-694B-4EC4-A997-35D296FAF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E6D6C2-064C-43E1-8AEE-D2D988F9BD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C419D2-3AE8-4EDC-9562-80E9BC23AA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73240B-85E5-4EF0-8BA7-E820D4FBE1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2FAFED-A60C-40B2-AC7E-B6A379F814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1D857A-235E-404D-88E8-1659A622FB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774205-EF61-4B8A-82BD-3483983E12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C262608-BB94-405A-BB46-A4850AB27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0AACD7-A6FE-4EA9-9985-6F04B9531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AC4A04-2326-41F2-AC98-86B4D8D36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D979C4-3185-455A-B0E0-262C41789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C23DCA-409D-4890-BE5D-1DCC6239A4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2B4C9A-43B7-44A3-AA7A-C5503DFFEE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91DCBF-01D6-4470-88A8-651AEC3FC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A57300-29DB-4876-B369-382526F6A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5EAB4C1-AAAD-48F7-B7B9-1D4E34093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09" y="2286000"/>
            <a:ext cx="2286000" cy="2286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1100">
                <a:solidFill>
                  <a:srgbClr val="FFFFFF"/>
                </a:solidFill>
              </a:rPr>
              <a:t>What information are you going to include in your advert?</a:t>
            </a:r>
          </a:p>
        </p:txBody>
      </p:sp>
      <p:sp>
        <p:nvSpPr>
          <p:cNvPr id="30" name="Oval 24">
            <a:extLst>
              <a:ext uri="{FF2B5EF4-FFF2-40B4-BE49-F238E27FC236}">
                <a16:creationId xmlns:a16="http://schemas.microsoft.com/office/drawing/2014/main" id="{E570CDC1-379E-49B1-AA8C-9282EF7668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1417" y="2121408"/>
            <a:ext cx="2615184" cy="2615184"/>
          </a:xfrm>
          <a:prstGeom prst="ellipse">
            <a:avLst/>
          </a:prstGeom>
          <a:noFill/>
          <a:ln w="317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26">
            <a:extLst>
              <a:ext uri="{FF2B5EF4-FFF2-40B4-BE49-F238E27FC236}">
                <a16:creationId xmlns:a16="http://schemas.microsoft.com/office/drawing/2014/main" id="{665B9172-9D8D-4DB0-A4D0-B488C2B787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78017" y="640080"/>
            <a:ext cx="7662672" cy="5263134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A6F3C10-D0A4-4DF6-8E1B-420A3910FD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7181" y="802767"/>
            <a:ext cx="7324344" cy="4937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 with low confidence">
            <a:extLst>
              <a:ext uri="{FF2B5EF4-FFF2-40B4-BE49-F238E27FC236}">
                <a16:creationId xmlns:a16="http://schemas.microsoft.com/office/drawing/2014/main" id="{CD96C34E-C9CC-4CF7-ABD9-0EB5447528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2656" y="1069086"/>
            <a:ext cx="7045085" cy="4385564"/>
          </a:xfrm>
          <a:prstGeom prst="rect">
            <a:avLst/>
          </a:pr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3D5E37D-D35A-4B2D-BD39-E850686D71CE}"/>
              </a:ext>
            </a:extLst>
          </p:cNvPr>
          <p:cNvSpPr txBox="1"/>
          <p:nvPr/>
        </p:nvSpPr>
        <p:spPr>
          <a:xfrm>
            <a:off x="730250" y="5054600"/>
            <a:ext cx="2305050" cy="923330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Can you find a unique selling point for The Endurance?</a:t>
            </a:r>
          </a:p>
        </p:txBody>
      </p:sp>
    </p:spTree>
    <p:extLst>
      <p:ext uri="{BB962C8B-B14F-4D97-AF65-F5344CB8AC3E}">
        <p14:creationId xmlns:p14="http://schemas.microsoft.com/office/powerpoint/2010/main" val="2960683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9264F6-AED8-4525-9CC7-25AC03415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GB" sz="3000" dirty="0">
                <a:solidFill>
                  <a:srgbClr val="FFFFFF"/>
                </a:solidFill>
              </a:rPr>
              <a:t>Time to write an advert…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FC7C8-0FB9-4AEC-8236-79F1D1073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rmAutofit/>
          </a:bodyPr>
          <a:lstStyle/>
          <a:p>
            <a:r>
              <a:rPr lang="en-GB" dirty="0"/>
              <a:t>Think about an attention grabber – what’s going to draw your audience in?</a:t>
            </a:r>
          </a:p>
          <a:p>
            <a:r>
              <a:rPr lang="en-GB" dirty="0"/>
              <a:t>What are your “unique selling points”?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i="1" dirty="0"/>
              <a:t>Don’t forget:</a:t>
            </a:r>
            <a:endParaRPr lang="en-GB" i="1" dirty="0"/>
          </a:p>
          <a:p>
            <a:r>
              <a:rPr lang="en-GB" dirty="0"/>
              <a:t>Use relative clauses.</a:t>
            </a:r>
          </a:p>
          <a:p>
            <a:r>
              <a:rPr lang="en-GB" dirty="0"/>
              <a:t>Descriptive words.</a:t>
            </a:r>
          </a:p>
          <a:p>
            <a:r>
              <a:rPr lang="en-GB" dirty="0"/>
              <a:t>Persuasive language.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5327B0-3BD8-433B-AC68-A39A9F895BC3}"/>
              </a:ext>
            </a:extLst>
          </p:cNvPr>
          <p:cNvSpPr txBox="1"/>
          <p:nvPr/>
        </p:nvSpPr>
        <p:spPr>
          <a:xfrm>
            <a:off x="0" y="6468059"/>
            <a:ext cx="29719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>
                    <a:lumMod val="50000"/>
                  </a:schemeClr>
                </a:solidFill>
              </a:rPr>
              <a:t>Model first section together</a:t>
            </a:r>
          </a:p>
        </p:txBody>
      </p:sp>
    </p:spTree>
    <p:extLst>
      <p:ext uri="{BB962C8B-B14F-4D97-AF65-F5344CB8AC3E}">
        <p14:creationId xmlns:p14="http://schemas.microsoft.com/office/powerpoint/2010/main" val="345900972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1156</TotalTime>
  <Words>183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Gill Sans MT</vt:lpstr>
      <vt:lpstr>Parcel</vt:lpstr>
      <vt:lpstr>Writing an advert for the endurance</vt:lpstr>
      <vt:lpstr>Write down some features of an advert that you can remember</vt:lpstr>
      <vt:lpstr>Unique selling points</vt:lpstr>
      <vt:lpstr>PowerPoint Presentation</vt:lpstr>
      <vt:lpstr>What information are you going to include in your advert?</vt:lpstr>
      <vt:lpstr>Time to write an advert…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an advert for the endurance</dc:title>
  <dc:creator>Charlotte Moulster</dc:creator>
  <cp:lastModifiedBy>Angela Batten</cp:lastModifiedBy>
  <cp:revision>1</cp:revision>
  <dcterms:created xsi:type="dcterms:W3CDTF">2022-01-23T17:21:43Z</dcterms:created>
  <dcterms:modified xsi:type="dcterms:W3CDTF">2022-01-25T18:08:00Z</dcterms:modified>
</cp:coreProperties>
</file>