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4445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06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23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908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2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09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85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12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992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223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4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C4C9383-67FE-46C9-BB67-B1A838C181C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3DFC370-2F47-4920-9360-98401195EF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2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7035" y="246867"/>
            <a:ext cx="7276783" cy="2403749"/>
          </a:xfrm>
        </p:spPr>
        <p:txBody>
          <a:bodyPr>
            <a:noAutofit/>
          </a:bodyPr>
          <a:lstStyle/>
          <a:p>
            <a:r>
              <a:rPr lang="en-GB" sz="4800" dirty="0" smtClean="0"/>
              <a:t>PHYSICAL geography</a:t>
            </a:r>
            <a:br>
              <a:rPr lang="en-GB" sz="4800" dirty="0" smtClean="0"/>
            </a:br>
            <a:r>
              <a:rPr lang="en-GB" sz="4800" dirty="0" smtClean="0"/>
              <a:t>Photography </a:t>
            </a:r>
            <a:br>
              <a:rPr lang="en-GB" sz="4800" dirty="0" smtClean="0"/>
            </a:br>
            <a:r>
              <a:rPr lang="en-GB" sz="4800" dirty="0" smtClean="0"/>
              <a:t>competition 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0537" y="2948889"/>
            <a:ext cx="6049780" cy="2942953"/>
          </a:xfrm>
        </p:spPr>
        <p:txBody>
          <a:bodyPr>
            <a:normAutofit fontScale="70000" lnSpcReduction="20000"/>
          </a:bodyPr>
          <a:lstStyle/>
          <a:p>
            <a:r>
              <a:rPr lang="en-GB" sz="3800" b="1" dirty="0" smtClean="0">
                <a:solidFill>
                  <a:schemeClr val="tx1"/>
                </a:solidFill>
              </a:rPr>
              <a:t>Calling all budding </a:t>
            </a:r>
            <a:r>
              <a:rPr lang="en-GB" sz="5100" b="1" dirty="0" smtClean="0">
                <a:solidFill>
                  <a:schemeClr val="tx1"/>
                </a:solidFill>
              </a:rPr>
              <a:t>Brixington Geographers! </a:t>
            </a:r>
            <a:r>
              <a:rPr lang="en-GB" sz="5100" b="1" dirty="0">
                <a:solidFill>
                  <a:schemeClr val="tx1"/>
                </a:solidFill>
              </a:rPr>
              <a:t> </a:t>
            </a:r>
            <a:endParaRPr lang="en-GB" sz="5100" b="1" dirty="0" smtClean="0">
              <a:solidFill>
                <a:schemeClr val="tx1"/>
              </a:solidFill>
            </a:endParaRPr>
          </a:p>
          <a:p>
            <a:r>
              <a:rPr lang="en-GB" sz="3800" b="1" dirty="0" smtClean="0">
                <a:solidFill>
                  <a:schemeClr val="tx1"/>
                </a:solidFill>
              </a:rPr>
              <a:t>This competition is to </a:t>
            </a:r>
            <a:r>
              <a:rPr lang="en-GB" sz="3800" b="1" dirty="0">
                <a:solidFill>
                  <a:schemeClr val="tx1"/>
                </a:solidFill>
              </a:rPr>
              <a:t>encourage </a:t>
            </a:r>
            <a:r>
              <a:rPr lang="en-GB" sz="3800" b="1" dirty="0" smtClean="0">
                <a:solidFill>
                  <a:schemeClr val="tx1"/>
                </a:solidFill>
              </a:rPr>
              <a:t>our pupils </a:t>
            </a:r>
            <a:r>
              <a:rPr lang="en-GB" sz="3800" b="1" dirty="0">
                <a:solidFill>
                  <a:schemeClr val="tx1"/>
                </a:solidFill>
              </a:rPr>
              <a:t>to explore the land around </a:t>
            </a:r>
            <a:r>
              <a:rPr lang="en-GB" sz="3800" b="1" dirty="0" smtClean="0">
                <a:solidFill>
                  <a:schemeClr val="tx1"/>
                </a:solidFill>
              </a:rPr>
              <a:t>them.</a:t>
            </a:r>
          </a:p>
          <a:p>
            <a:r>
              <a:rPr lang="en-GB" sz="3800" b="1" dirty="0" smtClean="0">
                <a:solidFill>
                  <a:schemeClr val="tx1"/>
                </a:solidFill>
              </a:rPr>
              <a:t>To take part, children should photograph </a:t>
            </a:r>
            <a:r>
              <a:rPr lang="en-GB" sz="3800" b="1" dirty="0">
                <a:solidFill>
                  <a:schemeClr val="tx1"/>
                </a:solidFill>
              </a:rPr>
              <a:t>an aspect of physical </a:t>
            </a:r>
            <a:r>
              <a:rPr lang="en-GB" sz="3800" b="1" dirty="0" smtClean="0">
                <a:solidFill>
                  <a:schemeClr val="tx1"/>
                </a:solidFill>
              </a:rPr>
              <a:t>geography and explain it in a caption</a:t>
            </a:r>
          </a:p>
          <a:p>
            <a:endParaRPr lang="en-GB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56" y="4020256"/>
            <a:ext cx="4241507" cy="2385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447" y="312074"/>
            <a:ext cx="2658263" cy="35443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9083830" y="312074"/>
            <a:ext cx="2425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 smtClean="0"/>
              <a:t>Clouds forming over the Exe estuary</a:t>
            </a:r>
            <a:endParaRPr lang="en-GB" sz="20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7368956" y="4020256"/>
            <a:ext cx="45896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 smtClean="0"/>
              <a:t>Sandbanks emerge at the river’s mouth</a:t>
            </a:r>
            <a:endParaRPr lang="en-GB" sz="2000" b="1" i="1" dirty="0"/>
          </a:p>
        </p:txBody>
      </p:sp>
    </p:spTree>
    <p:extLst>
      <p:ext uri="{BB962C8B-B14F-4D97-AF65-F5344CB8AC3E}">
        <p14:creationId xmlns:p14="http://schemas.microsoft.com/office/powerpoint/2010/main" val="3931843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98999" y="153842"/>
            <a:ext cx="725292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92D050"/>
                </a:solidFill>
                <a:latin typeface="+mj-lt"/>
              </a:rPr>
              <a:t>The theme for this </a:t>
            </a:r>
          </a:p>
          <a:p>
            <a:pPr algn="ctr"/>
            <a:r>
              <a:rPr lang="en-GB" sz="3600" dirty="0">
                <a:solidFill>
                  <a:srgbClr val="92D050"/>
                </a:solidFill>
                <a:latin typeface="+mj-lt"/>
              </a:rPr>
              <a:t>c</a:t>
            </a:r>
            <a:r>
              <a:rPr lang="en-GB" sz="3600" dirty="0" smtClean="0">
                <a:solidFill>
                  <a:srgbClr val="92D050"/>
                </a:solidFill>
                <a:latin typeface="+mj-lt"/>
              </a:rPr>
              <a:t>ompetition is </a:t>
            </a:r>
          </a:p>
          <a:p>
            <a:pPr algn="ctr"/>
            <a:r>
              <a:rPr lang="en-GB" sz="3600" dirty="0" smtClean="0">
                <a:solidFill>
                  <a:srgbClr val="92D050"/>
                </a:solidFill>
                <a:latin typeface="+mj-lt"/>
              </a:rPr>
              <a:t>‘ </a:t>
            </a:r>
            <a:r>
              <a:rPr lang="en-GB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Finding Physical Geography </a:t>
            </a:r>
            <a:r>
              <a:rPr lang="en-GB" sz="3600" dirty="0" smtClean="0">
                <a:solidFill>
                  <a:srgbClr val="92D050"/>
                </a:solidFill>
                <a:latin typeface="+mj-lt"/>
              </a:rPr>
              <a:t>’ </a:t>
            </a:r>
          </a:p>
          <a:p>
            <a:pPr algn="ctr"/>
            <a:r>
              <a:rPr lang="en-GB" sz="3600" dirty="0">
                <a:solidFill>
                  <a:srgbClr val="92D050"/>
                </a:solidFill>
                <a:latin typeface="+mj-lt"/>
              </a:rPr>
              <a:t>i</a:t>
            </a:r>
            <a:r>
              <a:rPr lang="en-GB" sz="3600" dirty="0" smtClean="0">
                <a:solidFill>
                  <a:srgbClr val="92D050"/>
                </a:solidFill>
                <a:latin typeface="+mj-lt"/>
              </a:rPr>
              <a:t>n your locality</a:t>
            </a:r>
            <a:r>
              <a:rPr lang="en-GB" sz="4800" dirty="0" smtClean="0">
                <a:solidFill>
                  <a:srgbClr val="92D050"/>
                </a:solidFill>
                <a:latin typeface="+mj-lt"/>
              </a:rPr>
              <a:t> </a:t>
            </a:r>
            <a:endParaRPr lang="en-GB" sz="4800" dirty="0">
              <a:solidFill>
                <a:srgbClr val="92D05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77584" y="2521015"/>
            <a:ext cx="65362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</a:rPr>
              <a:t>All you need to do is snap a fantastic shot of an element of physical geography and send in your entries with a short caption. </a:t>
            </a:r>
          </a:p>
          <a:p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</a:rPr>
              <a:t>All entries submitted by Monday June 7th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408" y="4248305"/>
            <a:ext cx="1963182" cy="23238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2668" y="4289323"/>
            <a:ext cx="3666098" cy="2282825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13829" y="4535791"/>
            <a:ext cx="1286933" cy="4779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16-Point Star 1"/>
          <p:cNvSpPr/>
          <p:nvPr/>
        </p:nvSpPr>
        <p:spPr>
          <a:xfrm>
            <a:off x="8580589" y="3986538"/>
            <a:ext cx="3611411" cy="284737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First prize is a brand new atlas and global fame as the inaugural Brixington geography champion!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25548" y="4624251"/>
            <a:ext cx="2939722" cy="2144322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‘Physical geography’ means not made by humans.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53" y="153842"/>
            <a:ext cx="4118231" cy="39368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0882081">
            <a:off x="665236" y="1989398"/>
            <a:ext cx="314788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Ask your parents to submit your photos, with name, caption and class, to 4k@Brixington.devon.sch.uk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887497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40</TotalTime>
  <Words>111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Corbel</vt:lpstr>
      <vt:lpstr>Basis</vt:lpstr>
      <vt:lpstr>PHYSICAL geography Photography  competition 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geography Photography  competition</dc:title>
  <dc:creator>pkeilty</dc:creator>
  <cp:lastModifiedBy>Pia Keilty</cp:lastModifiedBy>
  <cp:revision>5</cp:revision>
  <dcterms:created xsi:type="dcterms:W3CDTF">2021-01-19T14:18:36Z</dcterms:created>
  <dcterms:modified xsi:type="dcterms:W3CDTF">2021-05-21T14:23:47Z</dcterms:modified>
</cp:coreProperties>
</file>