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3216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4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t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tow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2B403570-3B30-0F42-9742-DFA9ECB51288}">
      <dgm:prSet custT="1"/>
      <dgm:spPr/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towe</a:t>
          </a:r>
          <a:endParaRPr lang="en-GB" sz="1800" b="1" dirty="0">
            <a:latin typeface="Century Gothic" panose="020B0502020202020204" pitchFamily="34" charset="0"/>
          </a:endParaRPr>
        </a:p>
      </dgm:t>
    </dgm:pt>
    <dgm:pt modelId="{F3533186-7CBC-1F49-94F5-082F5A0E27FD}" type="sibTrans" cxnId="{DE6D0AFC-22F3-9140-A240-B597F390D914}">
      <dgm:prSet/>
      <dgm:spPr/>
      <dgm:t>
        <a:bodyPr/>
        <a:lstStyle/>
        <a:p>
          <a:endParaRPr lang="en-GB"/>
        </a:p>
      </dgm:t>
    </dgm:pt>
    <dgm:pt modelId="{F499DA8E-CEFB-6245-A8B9-5E27FD10B869}" type="parTrans" cxnId="{DE6D0AFC-22F3-9140-A240-B597F390D914}">
      <dgm:prSet/>
      <dgm:spPr/>
      <dgm:t>
        <a:bodyPr/>
        <a:lstStyle/>
        <a:p>
          <a:endParaRPr lang="en-GB"/>
        </a:p>
      </dgm:t>
    </dgm:pt>
    <dgm:pt modelId="{4C3B5BD4-B43C-4341-8202-A02FAD117685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towel</a:t>
          </a:r>
          <a:endParaRPr lang="en-GB" sz="2500" b="1" dirty="0">
            <a:latin typeface="Century Gothic" panose="020B0502020202020204" pitchFamily="34" charset="0"/>
          </a:endParaRPr>
        </a:p>
      </dgm:t>
    </dgm:pt>
    <dgm:pt modelId="{12B20822-D742-A743-8328-74B1313461D7}" type="parTrans" cxnId="{CCF653BC-AA16-F34C-8C98-5592055AFA59}">
      <dgm:prSet/>
      <dgm:spPr/>
      <dgm:t>
        <a:bodyPr/>
        <a:lstStyle/>
        <a:p>
          <a:endParaRPr lang="en-GB"/>
        </a:p>
      </dgm:t>
    </dgm:pt>
    <dgm:pt modelId="{9E465644-ACDF-844E-8E65-33631D24A8F8}" type="sibTrans" cxnId="{CCF653BC-AA16-F34C-8C98-5592055AFA59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5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5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5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14632FF-8ABE-7F4D-B085-8B95D2A32EEC}" type="pres">
      <dgm:prSet presAssocID="{2B403570-3B30-0F42-9742-DFA9ECB51288}" presName="Name8" presStyleCnt="0"/>
      <dgm:spPr/>
    </dgm:pt>
    <dgm:pt modelId="{A0ECBBFC-7E7C-5C4D-B59E-0CDCB137FECA}" type="pres">
      <dgm:prSet presAssocID="{2B403570-3B30-0F42-9742-DFA9ECB51288}" presName="level" presStyleLbl="node1" presStyleIdx="3" presStyleCnt="5" custLinFactNeighborX="424">
        <dgm:presLayoutVars>
          <dgm:chMax val="1"/>
          <dgm:bulletEnabled val="1"/>
        </dgm:presLayoutVars>
      </dgm:prSet>
      <dgm:spPr/>
    </dgm:pt>
    <dgm:pt modelId="{C0E1A4C8-00EB-6244-83D9-2FB8191B9052}" type="pres">
      <dgm:prSet presAssocID="{2B403570-3B30-0F42-9742-DFA9ECB5128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8F0F772-8448-F142-BBD5-2C1C50C04155}" type="pres">
      <dgm:prSet presAssocID="{4C3B5BD4-B43C-4341-8202-A02FAD117685}" presName="Name8" presStyleCnt="0"/>
      <dgm:spPr/>
    </dgm:pt>
    <dgm:pt modelId="{CE6B6987-17BA-EF4D-B8DE-36767852B6AE}" type="pres">
      <dgm:prSet presAssocID="{4C3B5BD4-B43C-4341-8202-A02FAD117685}" presName="level" presStyleLbl="node1" presStyleIdx="4" presStyleCnt="5">
        <dgm:presLayoutVars>
          <dgm:chMax val="1"/>
          <dgm:bulletEnabled val="1"/>
        </dgm:presLayoutVars>
      </dgm:prSet>
      <dgm:spPr/>
    </dgm:pt>
    <dgm:pt modelId="{CDB90D30-4799-4840-8F06-B8F25B7366D1}" type="pres">
      <dgm:prSet presAssocID="{4C3B5BD4-B43C-4341-8202-A02FAD11768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CBB64F0B-6C2A-9C49-B055-A4EFDF4F11C7}" type="presOf" srcId="{2B403570-3B30-0F42-9742-DFA9ECB51288}" destId="{A0ECBBFC-7E7C-5C4D-B59E-0CDCB137FECA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246A657A-411C-2546-993C-EDD891FE00D1}" type="presOf" srcId="{4C3B5BD4-B43C-4341-8202-A02FAD117685}" destId="{CDB90D30-4799-4840-8F06-B8F25B7366D1}" srcOrd="1" destOrd="0" presId="urn:microsoft.com/office/officeart/2005/8/layout/pyramid1"/>
    <dgm:cxn modelId="{3B1D44A0-FA2C-0B4D-8D6D-C4C55904B161}" type="presOf" srcId="{4C3B5BD4-B43C-4341-8202-A02FAD117685}" destId="{CE6B6987-17BA-EF4D-B8DE-36767852B6AE}" srcOrd="0" destOrd="0" presId="urn:microsoft.com/office/officeart/2005/8/layout/pyramid1"/>
    <dgm:cxn modelId="{D9620DA7-5AD4-4843-9730-37905E936D4F}" type="presOf" srcId="{2B403570-3B30-0F42-9742-DFA9ECB51288}" destId="{C0E1A4C8-00EB-6244-83D9-2FB8191B9052}" srcOrd="1" destOrd="0" presId="urn:microsoft.com/office/officeart/2005/8/layout/pyramid1"/>
    <dgm:cxn modelId="{CCF653BC-AA16-F34C-8C98-5592055AFA59}" srcId="{AC90243A-5B0F-6048-8DC0-08EA08815F73}" destId="{4C3B5BD4-B43C-4341-8202-A02FAD117685}" srcOrd="4" destOrd="0" parTransId="{12B20822-D742-A743-8328-74B1313461D7}" sibTransId="{9E465644-ACDF-844E-8E65-33631D24A8F8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DE6D0AFC-22F3-9140-A240-B597F390D914}" srcId="{AC90243A-5B0F-6048-8DC0-08EA08815F73}" destId="{2B403570-3B30-0F42-9742-DFA9ECB51288}" srcOrd="3" destOrd="0" parTransId="{F499DA8E-CEFB-6245-A8B9-5E27FD10B869}" sibTransId="{F3533186-7CBC-1F49-94F5-082F5A0E27FD}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7BF3FF61-883C-DC46-988D-4DB7EBE30CD3}" type="presParOf" srcId="{DC4271CA-3038-944D-8153-DBE8ABC45EC4}" destId="{114632FF-8ABE-7F4D-B085-8B95D2A32EEC}" srcOrd="3" destOrd="0" presId="urn:microsoft.com/office/officeart/2005/8/layout/pyramid1"/>
    <dgm:cxn modelId="{8A3CFC49-94FC-A543-94DD-C180072B6412}" type="presParOf" srcId="{114632FF-8ABE-7F4D-B085-8B95D2A32EEC}" destId="{A0ECBBFC-7E7C-5C4D-B59E-0CDCB137FECA}" srcOrd="0" destOrd="0" presId="urn:microsoft.com/office/officeart/2005/8/layout/pyramid1"/>
    <dgm:cxn modelId="{07CC7AF0-5769-CB49-9442-EE4F3F2B55AE}" type="presParOf" srcId="{114632FF-8ABE-7F4D-B085-8B95D2A32EEC}" destId="{C0E1A4C8-00EB-6244-83D9-2FB8191B9052}" srcOrd="1" destOrd="0" presId="urn:microsoft.com/office/officeart/2005/8/layout/pyramid1"/>
    <dgm:cxn modelId="{E1CDE97B-BFC8-6646-8E1F-3D7F9835759E}" type="presParOf" srcId="{DC4271CA-3038-944D-8153-DBE8ABC45EC4}" destId="{88F0F772-8448-F142-BBD5-2C1C50C04155}" srcOrd="4" destOrd="0" presId="urn:microsoft.com/office/officeart/2005/8/layout/pyramid1"/>
    <dgm:cxn modelId="{A4217A7A-4E0E-5144-A272-E5715F6793FC}" type="presParOf" srcId="{88F0F772-8448-F142-BBD5-2C1C50C04155}" destId="{CE6B6987-17BA-EF4D-B8DE-36767852B6AE}" srcOrd="0" destOrd="0" presId="urn:microsoft.com/office/officeart/2005/8/layout/pyramid1"/>
    <dgm:cxn modelId="{B2495BB8-D7EF-354B-89FD-7A4DB47A1D2B}" type="presParOf" srcId="{88F0F772-8448-F142-BBD5-2C1C50C04155}" destId="{CDB90D30-4799-4840-8F06-B8F25B7366D1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6B0260CB-D339-9046-9195-4A17C340A32A}">
      <dgm:prSet/>
      <dgm:spPr/>
      <dgm:t>
        <a:bodyPr/>
        <a:lstStyle/>
        <a:p>
          <a:endParaRPr lang="en-GB"/>
        </a:p>
      </dgm:t>
    </dgm:pt>
    <dgm:pt modelId="{B399F207-6225-F345-A408-DCEAB0227F32}" type="parTrans" cxnId="{69760688-3E34-8E4A-A9EF-DC06BB30EB9A}">
      <dgm:prSet/>
      <dgm:spPr/>
    </dgm:pt>
    <dgm:pt modelId="{B979B060-7C1E-0B4F-95FE-A995A22C46CA}" type="sibTrans" cxnId="{69760688-3E34-8E4A-A9EF-DC06BB30EB9A}">
      <dgm:prSet/>
      <dgm:spPr/>
    </dgm:pt>
    <dgm:pt modelId="{B3183582-29E6-9643-ADEA-7F08E26C3CDA}">
      <dgm:prSet/>
      <dgm:spPr/>
      <dgm:t>
        <a:bodyPr/>
        <a:lstStyle/>
        <a:p>
          <a:endParaRPr lang="en-GB"/>
        </a:p>
      </dgm:t>
    </dgm:pt>
    <dgm:pt modelId="{E224B092-DC23-0C44-A3DB-4EB2DD5950F2}" type="parTrans" cxnId="{A0CBBE6C-BB76-EB4B-9B47-CD1C69D64AD0}">
      <dgm:prSet/>
      <dgm:spPr/>
    </dgm:pt>
    <dgm:pt modelId="{08C8AAE9-9B9E-9341-81C3-4C1CE5237241}" type="sibTrans" cxnId="{A0CBBE6C-BB76-EB4B-9B47-CD1C69D64AD0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5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5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5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3EFC6AE-16C0-2A40-B2AF-ED51C5D2E177}" type="pres">
      <dgm:prSet presAssocID="{6B0260CB-D339-9046-9195-4A17C340A32A}" presName="Name8" presStyleCnt="0"/>
      <dgm:spPr/>
    </dgm:pt>
    <dgm:pt modelId="{A96CBFCD-F41D-0F4F-B189-C932F6020000}" type="pres">
      <dgm:prSet presAssocID="{6B0260CB-D339-9046-9195-4A17C340A32A}" presName="level" presStyleLbl="node1" presStyleIdx="3" presStyleCnt="5">
        <dgm:presLayoutVars>
          <dgm:chMax val="1"/>
          <dgm:bulletEnabled val="1"/>
        </dgm:presLayoutVars>
      </dgm:prSet>
      <dgm:spPr/>
    </dgm:pt>
    <dgm:pt modelId="{0A00F709-0404-7247-B7CA-E3DD1412074A}" type="pres">
      <dgm:prSet presAssocID="{6B0260CB-D339-9046-9195-4A17C340A32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CE90F62-69C7-244C-8FB2-79608F34AE1B}" type="pres">
      <dgm:prSet presAssocID="{B3183582-29E6-9643-ADEA-7F08E26C3CDA}" presName="Name8" presStyleCnt="0"/>
      <dgm:spPr/>
    </dgm:pt>
    <dgm:pt modelId="{EAB4E700-3E11-B443-A307-4E25C74DAE58}" type="pres">
      <dgm:prSet presAssocID="{B3183582-29E6-9643-ADEA-7F08E26C3CDA}" presName="level" presStyleLbl="node1" presStyleIdx="4" presStyleCnt="5">
        <dgm:presLayoutVars>
          <dgm:chMax val="1"/>
          <dgm:bulletEnabled val="1"/>
        </dgm:presLayoutVars>
      </dgm:prSet>
      <dgm:spPr/>
    </dgm:pt>
    <dgm:pt modelId="{A4473901-818A-6B41-B4E0-9C27545E97C4}" type="pres">
      <dgm:prSet presAssocID="{B3183582-29E6-9643-ADEA-7F08E26C3CD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0CBBE6C-BB76-EB4B-9B47-CD1C69D64AD0}" srcId="{AC90243A-5B0F-6048-8DC0-08EA08815F73}" destId="{B3183582-29E6-9643-ADEA-7F08E26C3CDA}" srcOrd="4" destOrd="0" parTransId="{E224B092-DC23-0C44-A3DB-4EB2DD5950F2}" sibTransId="{08C8AAE9-9B9E-9341-81C3-4C1CE5237241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69760688-3E34-8E4A-A9EF-DC06BB30EB9A}" srcId="{AC90243A-5B0F-6048-8DC0-08EA08815F73}" destId="{6B0260CB-D339-9046-9195-4A17C340A32A}" srcOrd="3" destOrd="0" parTransId="{B399F207-6225-F345-A408-DCEAB0227F32}" sibTransId="{B979B060-7C1E-0B4F-95FE-A995A22C46CA}"/>
    <dgm:cxn modelId="{2B46438F-A6D8-0B4A-BAAF-225724C0F166}" type="presOf" srcId="{6B0260CB-D339-9046-9195-4A17C340A32A}" destId="{0A00F709-0404-7247-B7CA-E3DD1412074A}" srcOrd="1" destOrd="0" presId="urn:microsoft.com/office/officeart/2005/8/layout/pyramid1"/>
    <dgm:cxn modelId="{E7209ABA-A791-B44E-8212-EBE7A66FDAAF}" type="presOf" srcId="{B3183582-29E6-9643-ADEA-7F08E26C3CDA}" destId="{EAB4E700-3E11-B443-A307-4E25C74DAE58}" srcOrd="0" destOrd="0" presId="urn:microsoft.com/office/officeart/2005/8/layout/pyramid1"/>
    <dgm:cxn modelId="{6A6959CE-2CF0-3D47-88D1-78112A1E592C}" type="presOf" srcId="{B3183582-29E6-9643-ADEA-7F08E26C3CDA}" destId="{A4473901-818A-6B41-B4E0-9C27545E97C4}" srcOrd="1" destOrd="0" presId="urn:microsoft.com/office/officeart/2005/8/layout/pyramid1"/>
    <dgm:cxn modelId="{90B7ABDB-A3DE-504C-85B2-CE31C759F41A}" type="presOf" srcId="{6B0260CB-D339-9046-9195-4A17C340A32A}" destId="{A96CBFCD-F41D-0F4F-B189-C932F6020000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25402BCB-4AD5-7941-8E04-0892EED322AD}" type="presParOf" srcId="{DC4271CA-3038-944D-8153-DBE8ABC45EC4}" destId="{D3EFC6AE-16C0-2A40-B2AF-ED51C5D2E177}" srcOrd="3" destOrd="0" presId="urn:microsoft.com/office/officeart/2005/8/layout/pyramid1"/>
    <dgm:cxn modelId="{3509E1CB-AD8E-1842-8DDC-B7DC5A9829F1}" type="presParOf" srcId="{D3EFC6AE-16C0-2A40-B2AF-ED51C5D2E177}" destId="{A96CBFCD-F41D-0F4F-B189-C932F6020000}" srcOrd="0" destOrd="0" presId="urn:microsoft.com/office/officeart/2005/8/layout/pyramid1"/>
    <dgm:cxn modelId="{5683449F-8ECF-0445-B9A2-8D02817D26E0}" type="presParOf" srcId="{D3EFC6AE-16C0-2A40-B2AF-ED51C5D2E177}" destId="{0A00F709-0404-7247-B7CA-E3DD1412074A}" srcOrd="1" destOrd="0" presId="urn:microsoft.com/office/officeart/2005/8/layout/pyramid1"/>
    <dgm:cxn modelId="{0FE1E8C2-2DEC-6A48-AADD-A34A63E3F865}" type="presParOf" srcId="{DC4271CA-3038-944D-8153-DBE8ABC45EC4}" destId="{3CE90F62-69C7-244C-8FB2-79608F34AE1B}" srcOrd="4" destOrd="0" presId="urn:microsoft.com/office/officeart/2005/8/layout/pyramid1"/>
    <dgm:cxn modelId="{F724E1B1-7BED-454E-85BF-397B0DBD63E5}" type="presParOf" srcId="{3CE90F62-69C7-244C-8FB2-79608F34AE1B}" destId="{EAB4E700-3E11-B443-A307-4E25C74DAE58}" srcOrd="0" destOrd="0" presId="urn:microsoft.com/office/officeart/2005/8/layout/pyramid1"/>
    <dgm:cxn modelId="{FCBD31AE-0BFC-B14B-97EF-4F534F6D66CB}" type="presParOf" srcId="{3CE90F62-69C7-244C-8FB2-79608F34AE1B}" destId="{A4473901-818A-6B41-B4E0-9C27545E97C4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33074" y="0"/>
          <a:ext cx="616537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</a:t>
          </a:r>
        </a:p>
      </dsp:txBody>
      <dsp:txXfrm>
        <a:off x="1233074" y="0"/>
        <a:ext cx="616537" cy="426781"/>
      </dsp:txXfrm>
    </dsp:sp>
    <dsp:sp modelId="{A0C61C87-932B-BA4C-9074-1F72F5D15515}">
      <dsp:nvSpPr>
        <dsp:cNvPr id="0" name=""/>
        <dsp:cNvSpPr/>
      </dsp:nvSpPr>
      <dsp:spPr>
        <a:xfrm>
          <a:off x="924806" y="426781"/>
          <a:ext cx="1233074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140594" y="426781"/>
        <a:ext cx="801498" cy="426781"/>
      </dsp:txXfrm>
    </dsp:sp>
    <dsp:sp modelId="{9EB0B632-0E1E-5441-B68A-96FDA9044256}">
      <dsp:nvSpPr>
        <dsp:cNvPr id="0" name=""/>
        <dsp:cNvSpPr/>
      </dsp:nvSpPr>
      <dsp:spPr>
        <a:xfrm>
          <a:off x="616537" y="853562"/>
          <a:ext cx="1849612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tow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940219" y="853562"/>
        <a:ext cx="1202247" cy="426781"/>
      </dsp:txXfrm>
    </dsp:sp>
    <dsp:sp modelId="{A0ECBBFC-7E7C-5C4D-B59E-0CDCB137FECA}">
      <dsp:nvSpPr>
        <dsp:cNvPr id="0" name=""/>
        <dsp:cNvSpPr/>
      </dsp:nvSpPr>
      <dsp:spPr>
        <a:xfrm>
          <a:off x="318725" y="1280344"/>
          <a:ext cx="2466149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towe</a:t>
          </a:r>
          <a:endParaRPr lang="en-GB" sz="1800" b="1" kern="1200" dirty="0">
            <a:latin typeface="Century Gothic" panose="020B0502020202020204" pitchFamily="34" charset="0"/>
          </a:endParaRPr>
        </a:p>
      </dsp:txBody>
      <dsp:txXfrm>
        <a:off x="750301" y="1280344"/>
        <a:ext cx="1602997" cy="426781"/>
      </dsp:txXfrm>
    </dsp:sp>
    <dsp:sp modelId="{CE6B6987-17BA-EF4D-B8DE-36767852B6AE}">
      <dsp:nvSpPr>
        <dsp:cNvPr id="0" name=""/>
        <dsp:cNvSpPr/>
      </dsp:nvSpPr>
      <dsp:spPr>
        <a:xfrm>
          <a:off x="0" y="1707125"/>
          <a:ext cx="3082687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towel</a:t>
          </a:r>
          <a:endParaRPr lang="en-GB" sz="2500" b="1" kern="1200" dirty="0">
            <a:latin typeface="Century Gothic" panose="020B0502020202020204" pitchFamily="34" charset="0"/>
          </a:endParaRPr>
        </a:p>
      </dsp:txBody>
      <dsp:txXfrm>
        <a:off x="539470" y="1707125"/>
        <a:ext cx="2003746" cy="426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33074" y="0"/>
          <a:ext cx="616537" cy="42678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233074" y="0"/>
        <a:ext cx="616537" cy="426781"/>
      </dsp:txXfrm>
    </dsp:sp>
    <dsp:sp modelId="{D5032D59-F03A-E149-B51C-B6F0E08AE067}">
      <dsp:nvSpPr>
        <dsp:cNvPr id="0" name=""/>
        <dsp:cNvSpPr/>
      </dsp:nvSpPr>
      <dsp:spPr>
        <a:xfrm>
          <a:off x="924806" y="426781"/>
          <a:ext cx="1233074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1140594" y="426781"/>
        <a:ext cx="801498" cy="426781"/>
      </dsp:txXfrm>
    </dsp:sp>
    <dsp:sp modelId="{9633A4D6-F44B-5246-8DCD-E1BD2DA883C4}">
      <dsp:nvSpPr>
        <dsp:cNvPr id="0" name=""/>
        <dsp:cNvSpPr/>
      </dsp:nvSpPr>
      <dsp:spPr>
        <a:xfrm>
          <a:off x="616537" y="853562"/>
          <a:ext cx="1849612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940219" y="853562"/>
        <a:ext cx="1202247" cy="426781"/>
      </dsp:txXfrm>
    </dsp:sp>
    <dsp:sp modelId="{A96CBFCD-F41D-0F4F-B189-C932F6020000}">
      <dsp:nvSpPr>
        <dsp:cNvPr id="0" name=""/>
        <dsp:cNvSpPr/>
      </dsp:nvSpPr>
      <dsp:spPr>
        <a:xfrm>
          <a:off x="308268" y="1280344"/>
          <a:ext cx="2466149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739844" y="1280344"/>
        <a:ext cx="1602997" cy="426781"/>
      </dsp:txXfrm>
    </dsp:sp>
    <dsp:sp modelId="{EAB4E700-3E11-B443-A307-4E25C74DAE58}">
      <dsp:nvSpPr>
        <dsp:cNvPr id="0" name=""/>
        <dsp:cNvSpPr/>
      </dsp:nvSpPr>
      <dsp:spPr>
        <a:xfrm>
          <a:off x="0" y="1707125"/>
          <a:ext cx="3082687" cy="42678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539470" y="1707125"/>
        <a:ext cx="2003746" cy="426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06199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large piece of material that is used to dry things.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gowl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  prowl       owl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wet towel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5397337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375351"/>
              </p:ext>
            </p:extLst>
          </p:nvPr>
        </p:nvGraphicFramePr>
        <p:xfrm>
          <a:off x="853890" y="3929283"/>
          <a:ext cx="4245428" cy="925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135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820689143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1975664974"/>
                    </a:ext>
                  </a:extLst>
                </a:gridCol>
              </a:tblGrid>
              <a:tr h="92598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FC1989A-DBD7-7343-BEB9-EFD5021A8B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6509" y="1239873"/>
            <a:ext cx="10401378" cy="1333510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A23C1825-82CA-7444-A10B-3E6429691BB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40152" y="5425440"/>
            <a:ext cx="1156842" cy="115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57792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large piece of material that is used to dry things.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493079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269405"/>
              </p:ext>
            </p:extLst>
          </p:nvPr>
        </p:nvGraphicFramePr>
        <p:xfrm>
          <a:off x="1039479" y="3953843"/>
          <a:ext cx="3787180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795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2589073276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1095260314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85738D8-BA98-F048-BE59-85BBB89FEF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6509" y="1239873"/>
            <a:ext cx="10401378" cy="1333510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B9585204-5E20-394D-86C8-3DE7C10150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69464" y="5425440"/>
            <a:ext cx="1156842" cy="115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</TotalTime>
  <Words>106</Words>
  <Application>Microsoft Macintosh PowerPoint</Application>
  <PresentationFormat>On-screen Show (4:3)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47</cp:revision>
  <dcterms:created xsi:type="dcterms:W3CDTF">2020-04-26T08:43:48Z</dcterms:created>
  <dcterms:modified xsi:type="dcterms:W3CDTF">2020-08-21T17:09:13Z</dcterms:modified>
</cp:coreProperties>
</file>