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48" r:id="rId2"/>
    <p:sldMasterId id="2147483660" r:id="rId3"/>
  </p:sldMasterIdLst>
  <p:sldIdLst>
    <p:sldId id="256" r:id="rId4"/>
    <p:sldId id="258" r:id="rId5"/>
    <p:sldId id="257" r:id="rId6"/>
    <p:sldId id="274" r:id="rId7"/>
    <p:sldId id="259" r:id="rId8"/>
    <p:sldId id="260" r:id="rId9"/>
    <p:sldId id="261" r:id="rId10"/>
    <p:sldId id="262" r:id="rId11"/>
    <p:sldId id="264" r:id="rId12"/>
    <p:sldId id="265" r:id="rId13"/>
    <p:sldId id="270" r:id="rId14"/>
    <p:sldId id="263" r:id="rId15"/>
    <p:sldId id="267" r:id="rId16"/>
    <p:sldId id="268" r:id="rId17"/>
    <p:sldId id="269" r:id="rId18"/>
    <p:sldId id="271" r:id="rId19"/>
    <p:sldId id="272" r:id="rId20"/>
    <p:sldId id="273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8B27FAE-059B-4783-B26F-B47EB87450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50FAE6-21DD-4A08-A661-59363F83CED3}">
      <dgm:prSet/>
      <dgm:spPr/>
      <dgm:t>
        <a:bodyPr/>
        <a:lstStyle/>
        <a:p>
          <a:r>
            <a:rPr lang="en-US" dirty="0">
              <a:latin typeface="Comic Sans MS" panose="030F0702030302020204" pitchFamily="66" charset="0"/>
            </a:rPr>
            <a:t>Introduction </a:t>
          </a:r>
        </a:p>
      </dgm:t>
    </dgm:pt>
    <dgm:pt modelId="{FEE20212-239C-408A-A57D-A19F3C8EEE69}" type="parTrans" cxnId="{0A8741EC-4C50-4B0A-9E5B-57BFA8777A99}">
      <dgm:prSet/>
      <dgm:spPr/>
      <dgm:t>
        <a:bodyPr/>
        <a:lstStyle/>
        <a:p>
          <a:endParaRPr lang="en-US"/>
        </a:p>
      </dgm:t>
    </dgm:pt>
    <dgm:pt modelId="{428AB75C-1FCF-4362-BF7C-FD2BA0806F8F}" type="sibTrans" cxnId="{0A8741EC-4C50-4B0A-9E5B-57BFA8777A99}">
      <dgm:prSet/>
      <dgm:spPr/>
      <dgm:t>
        <a:bodyPr/>
        <a:lstStyle/>
        <a:p>
          <a:endParaRPr lang="en-US"/>
        </a:p>
      </dgm:t>
    </dgm:pt>
    <dgm:pt modelId="{2DA0E183-E651-4507-9C7F-FD284C1D4AC8}">
      <dgm:prSet/>
      <dgm:spPr/>
      <dgm:t>
        <a:bodyPr/>
        <a:lstStyle/>
        <a:p>
          <a:r>
            <a:rPr lang="en-US" dirty="0">
              <a:latin typeface="Comic Sans MS" panose="030F0702030302020204" pitchFamily="66" charset="0"/>
            </a:rPr>
            <a:t>Early life</a:t>
          </a:r>
        </a:p>
      </dgm:t>
    </dgm:pt>
    <dgm:pt modelId="{F6C7B9E6-A459-48B3-AC74-01FB065543BC}" type="parTrans" cxnId="{EBA2C00E-569B-4CA6-A567-47E8E9871795}">
      <dgm:prSet/>
      <dgm:spPr/>
      <dgm:t>
        <a:bodyPr/>
        <a:lstStyle/>
        <a:p>
          <a:endParaRPr lang="en-US"/>
        </a:p>
      </dgm:t>
    </dgm:pt>
    <dgm:pt modelId="{3C412C3A-D14A-4D24-A652-8071816E4E82}" type="sibTrans" cxnId="{EBA2C00E-569B-4CA6-A567-47E8E9871795}">
      <dgm:prSet/>
      <dgm:spPr/>
      <dgm:t>
        <a:bodyPr/>
        <a:lstStyle/>
        <a:p>
          <a:endParaRPr lang="en-US"/>
        </a:p>
      </dgm:t>
    </dgm:pt>
    <dgm:pt modelId="{262CF775-90F6-4CA6-AF33-13D4B3F1B35C}">
      <dgm:prSet/>
      <dgm:spPr/>
      <dgm:t>
        <a:bodyPr/>
        <a:lstStyle/>
        <a:p>
          <a:r>
            <a:rPr lang="en-US" dirty="0">
              <a:latin typeface="Comic Sans MS" panose="030F0702030302020204" pitchFamily="66" charset="0"/>
            </a:rPr>
            <a:t>How they became influential/ inspirational</a:t>
          </a:r>
        </a:p>
      </dgm:t>
    </dgm:pt>
    <dgm:pt modelId="{FFFB2332-BF1A-4BBD-8BCD-AD48F944A707}" type="parTrans" cxnId="{63349B5E-86CA-41C7-B598-7141C536E01D}">
      <dgm:prSet/>
      <dgm:spPr/>
      <dgm:t>
        <a:bodyPr/>
        <a:lstStyle/>
        <a:p>
          <a:endParaRPr lang="en-GB"/>
        </a:p>
      </dgm:t>
    </dgm:pt>
    <dgm:pt modelId="{7ECE480C-3277-4CFB-A05D-1075F7D865B0}" type="sibTrans" cxnId="{63349B5E-86CA-41C7-B598-7141C536E01D}">
      <dgm:prSet/>
      <dgm:spPr/>
      <dgm:t>
        <a:bodyPr/>
        <a:lstStyle/>
        <a:p>
          <a:endParaRPr lang="en-GB"/>
        </a:p>
      </dgm:t>
    </dgm:pt>
    <dgm:pt modelId="{5B1C1289-5EEA-4D85-AAC8-290B05CD6ED0}">
      <dgm:prSet/>
      <dgm:spPr/>
      <dgm:t>
        <a:bodyPr/>
        <a:lstStyle/>
        <a:p>
          <a:pPr algn="l"/>
          <a:r>
            <a:rPr lang="en-US" dirty="0">
              <a:latin typeface="Comic Sans MS" panose="030F0702030302020204" pitchFamily="66" charset="0"/>
            </a:rPr>
            <a:t>Later life</a:t>
          </a:r>
        </a:p>
      </dgm:t>
    </dgm:pt>
    <dgm:pt modelId="{A9A7739F-D94C-4600-8F5F-4866E759B280}" type="parTrans" cxnId="{67632AE4-5724-470C-8BA4-DF2B880ED6DA}">
      <dgm:prSet/>
      <dgm:spPr/>
      <dgm:t>
        <a:bodyPr/>
        <a:lstStyle/>
        <a:p>
          <a:endParaRPr lang="en-GB"/>
        </a:p>
      </dgm:t>
    </dgm:pt>
    <dgm:pt modelId="{B9E130EE-3F6E-44B5-A7FD-DF8F73ABF66B}" type="sibTrans" cxnId="{67632AE4-5724-470C-8BA4-DF2B880ED6DA}">
      <dgm:prSet/>
      <dgm:spPr/>
      <dgm:t>
        <a:bodyPr/>
        <a:lstStyle/>
        <a:p>
          <a:endParaRPr lang="en-GB"/>
        </a:p>
      </dgm:t>
    </dgm:pt>
    <dgm:pt modelId="{E5AB8476-52BB-436D-BDDC-BB5C5BAE6E13}">
      <dgm:prSet/>
      <dgm:spPr/>
      <dgm:t>
        <a:bodyPr/>
        <a:lstStyle/>
        <a:p>
          <a:r>
            <a:rPr lang="en-US" dirty="0">
              <a:latin typeface="Comic Sans MS" panose="030F0702030302020204" pitchFamily="66" charset="0"/>
            </a:rPr>
            <a:t>Life</a:t>
          </a:r>
          <a:r>
            <a:rPr lang="en-US" baseline="0" dirty="0">
              <a:latin typeface="Comic Sans MS" panose="030F0702030302020204" pitchFamily="66" charset="0"/>
            </a:rPr>
            <a:t> now</a:t>
          </a:r>
          <a:endParaRPr lang="en-US" dirty="0">
            <a:latin typeface="Comic Sans MS" panose="030F0702030302020204" pitchFamily="66" charset="0"/>
          </a:endParaRPr>
        </a:p>
      </dgm:t>
    </dgm:pt>
    <dgm:pt modelId="{FF231DF2-0E22-4892-A74A-0E0249259C8E}" type="parTrans" cxnId="{A3992640-CFA9-4141-9A00-C2F54DC8CF1F}">
      <dgm:prSet/>
      <dgm:spPr/>
      <dgm:t>
        <a:bodyPr/>
        <a:lstStyle/>
        <a:p>
          <a:endParaRPr lang="en-GB"/>
        </a:p>
      </dgm:t>
    </dgm:pt>
    <dgm:pt modelId="{97959B61-A49E-4899-A561-9F6FA6AD9D4B}" type="sibTrans" cxnId="{A3992640-CFA9-4141-9A00-C2F54DC8CF1F}">
      <dgm:prSet/>
      <dgm:spPr/>
      <dgm:t>
        <a:bodyPr/>
        <a:lstStyle/>
        <a:p>
          <a:endParaRPr lang="en-GB"/>
        </a:p>
      </dgm:t>
    </dgm:pt>
    <dgm:pt modelId="{27EB89FF-4574-4946-9054-D1FEFEF34A8C}" type="pres">
      <dgm:prSet presAssocID="{C8B27FAE-059B-4783-B26F-B47EB87450DA}" presName="linear" presStyleCnt="0">
        <dgm:presLayoutVars>
          <dgm:animLvl val="lvl"/>
          <dgm:resizeHandles val="exact"/>
        </dgm:presLayoutVars>
      </dgm:prSet>
      <dgm:spPr/>
    </dgm:pt>
    <dgm:pt modelId="{FA58F9EE-02C3-431F-8EEF-C906E7D92282}" type="pres">
      <dgm:prSet presAssocID="{1850FAE6-21DD-4A08-A661-59363F83CED3}" presName="parentText" presStyleLbl="node1" presStyleIdx="0" presStyleCnt="5" custLinFactNeighborY="26458">
        <dgm:presLayoutVars>
          <dgm:chMax val="0"/>
          <dgm:bulletEnabled val="1"/>
        </dgm:presLayoutVars>
      </dgm:prSet>
      <dgm:spPr/>
    </dgm:pt>
    <dgm:pt modelId="{4A837E27-518B-4E60-85F6-D51C41B8DC17}" type="pres">
      <dgm:prSet presAssocID="{428AB75C-1FCF-4362-BF7C-FD2BA0806F8F}" presName="spacer" presStyleCnt="0"/>
      <dgm:spPr/>
    </dgm:pt>
    <dgm:pt modelId="{29D4E00A-361C-484C-B888-F04168664936}" type="pres">
      <dgm:prSet presAssocID="{2DA0E183-E651-4507-9C7F-FD284C1D4AC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788FAAD-E8F7-4A0B-B7D5-6BFCCCC6A746}" type="pres">
      <dgm:prSet presAssocID="{3C412C3A-D14A-4D24-A652-8071816E4E82}" presName="spacer" presStyleCnt="0"/>
      <dgm:spPr/>
    </dgm:pt>
    <dgm:pt modelId="{5BDCCADF-D4A7-44C3-90B0-E1DE0460C3D8}" type="pres">
      <dgm:prSet presAssocID="{262CF775-90F6-4CA6-AF33-13D4B3F1B35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13B953F-7E43-4E42-BF07-6942C0CB8C4F}" type="pres">
      <dgm:prSet presAssocID="{7ECE480C-3277-4CFB-A05D-1075F7D865B0}" presName="spacer" presStyleCnt="0"/>
      <dgm:spPr/>
    </dgm:pt>
    <dgm:pt modelId="{6C176607-0FEB-48EA-882D-3A34C4E2F556}" type="pres">
      <dgm:prSet presAssocID="{5B1C1289-5EEA-4D85-AAC8-290B05CD6ED0}" presName="parentText" presStyleLbl="node1" presStyleIdx="3" presStyleCnt="5" custScaleX="47390" custLinFactNeighborX="-35253" custLinFactNeighborY="31332">
        <dgm:presLayoutVars>
          <dgm:chMax val="0"/>
          <dgm:bulletEnabled val="1"/>
        </dgm:presLayoutVars>
      </dgm:prSet>
      <dgm:spPr/>
    </dgm:pt>
    <dgm:pt modelId="{FF57575B-9619-4D0D-8BC0-AD5692AE14BE}" type="pres">
      <dgm:prSet presAssocID="{B9E130EE-3F6E-44B5-A7FD-DF8F73ABF66B}" presName="spacer" presStyleCnt="0"/>
      <dgm:spPr/>
    </dgm:pt>
    <dgm:pt modelId="{0581DDCA-0EA2-455C-B82B-B37281B21246}" type="pres">
      <dgm:prSet presAssocID="{E5AB8476-52BB-436D-BDDC-BB5C5BAE6E13}" presName="parentText" presStyleLbl="node1" presStyleIdx="4" presStyleCnt="5" custScaleX="47390" custLinFactY="-95627" custLinFactNeighborX="26305" custLinFactNeighborY="-100000">
        <dgm:presLayoutVars>
          <dgm:chMax val="0"/>
          <dgm:bulletEnabled val="1"/>
        </dgm:presLayoutVars>
      </dgm:prSet>
      <dgm:spPr/>
    </dgm:pt>
  </dgm:ptLst>
  <dgm:cxnLst>
    <dgm:cxn modelId="{EBA2C00E-569B-4CA6-A567-47E8E9871795}" srcId="{C8B27FAE-059B-4783-B26F-B47EB87450DA}" destId="{2DA0E183-E651-4507-9C7F-FD284C1D4AC8}" srcOrd="1" destOrd="0" parTransId="{F6C7B9E6-A459-48B3-AC74-01FB065543BC}" sibTransId="{3C412C3A-D14A-4D24-A652-8071816E4E82}"/>
    <dgm:cxn modelId="{3358242C-9D99-42DD-9E20-89D4A225647A}" type="presOf" srcId="{C8B27FAE-059B-4783-B26F-B47EB87450DA}" destId="{27EB89FF-4574-4946-9054-D1FEFEF34A8C}" srcOrd="0" destOrd="0" presId="urn:microsoft.com/office/officeart/2005/8/layout/vList2"/>
    <dgm:cxn modelId="{2169E734-875B-43F3-A10D-BA4489915E47}" type="presOf" srcId="{1850FAE6-21DD-4A08-A661-59363F83CED3}" destId="{FA58F9EE-02C3-431F-8EEF-C906E7D92282}" srcOrd="0" destOrd="0" presId="urn:microsoft.com/office/officeart/2005/8/layout/vList2"/>
    <dgm:cxn modelId="{A3992640-CFA9-4141-9A00-C2F54DC8CF1F}" srcId="{C8B27FAE-059B-4783-B26F-B47EB87450DA}" destId="{E5AB8476-52BB-436D-BDDC-BB5C5BAE6E13}" srcOrd="4" destOrd="0" parTransId="{FF231DF2-0E22-4892-A74A-0E0249259C8E}" sibTransId="{97959B61-A49E-4899-A561-9F6FA6AD9D4B}"/>
    <dgm:cxn modelId="{05DBC85D-41F1-4BE0-A3D2-826CF1C849A1}" type="presOf" srcId="{262CF775-90F6-4CA6-AF33-13D4B3F1B35C}" destId="{5BDCCADF-D4A7-44C3-90B0-E1DE0460C3D8}" srcOrd="0" destOrd="0" presId="urn:microsoft.com/office/officeart/2005/8/layout/vList2"/>
    <dgm:cxn modelId="{63349B5E-86CA-41C7-B598-7141C536E01D}" srcId="{C8B27FAE-059B-4783-B26F-B47EB87450DA}" destId="{262CF775-90F6-4CA6-AF33-13D4B3F1B35C}" srcOrd="2" destOrd="0" parTransId="{FFFB2332-BF1A-4BBD-8BCD-AD48F944A707}" sibTransId="{7ECE480C-3277-4CFB-A05D-1075F7D865B0}"/>
    <dgm:cxn modelId="{70200466-99DA-4632-A0C7-8435A73A01D6}" type="presOf" srcId="{2DA0E183-E651-4507-9C7F-FD284C1D4AC8}" destId="{29D4E00A-361C-484C-B888-F04168664936}" srcOrd="0" destOrd="0" presId="urn:microsoft.com/office/officeart/2005/8/layout/vList2"/>
    <dgm:cxn modelId="{CC3EEB51-20D6-4AD3-A0DA-29FCA8F85F26}" type="presOf" srcId="{E5AB8476-52BB-436D-BDDC-BB5C5BAE6E13}" destId="{0581DDCA-0EA2-455C-B82B-B37281B21246}" srcOrd="0" destOrd="0" presId="urn:microsoft.com/office/officeart/2005/8/layout/vList2"/>
    <dgm:cxn modelId="{5FB14ABA-564E-4391-B35B-829128B80A9A}" type="presOf" srcId="{5B1C1289-5EEA-4D85-AAC8-290B05CD6ED0}" destId="{6C176607-0FEB-48EA-882D-3A34C4E2F556}" srcOrd="0" destOrd="0" presId="urn:microsoft.com/office/officeart/2005/8/layout/vList2"/>
    <dgm:cxn modelId="{67632AE4-5724-470C-8BA4-DF2B880ED6DA}" srcId="{C8B27FAE-059B-4783-B26F-B47EB87450DA}" destId="{5B1C1289-5EEA-4D85-AAC8-290B05CD6ED0}" srcOrd="3" destOrd="0" parTransId="{A9A7739F-D94C-4600-8F5F-4866E759B280}" sibTransId="{B9E130EE-3F6E-44B5-A7FD-DF8F73ABF66B}"/>
    <dgm:cxn modelId="{0A8741EC-4C50-4B0A-9E5B-57BFA8777A99}" srcId="{C8B27FAE-059B-4783-B26F-B47EB87450DA}" destId="{1850FAE6-21DD-4A08-A661-59363F83CED3}" srcOrd="0" destOrd="0" parTransId="{FEE20212-239C-408A-A57D-A19F3C8EEE69}" sibTransId="{428AB75C-1FCF-4362-BF7C-FD2BA0806F8F}"/>
    <dgm:cxn modelId="{6F5677C0-B27F-4679-A271-EE830F9D3658}" type="presParOf" srcId="{27EB89FF-4574-4946-9054-D1FEFEF34A8C}" destId="{FA58F9EE-02C3-431F-8EEF-C906E7D92282}" srcOrd="0" destOrd="0" presId="urn:microsoft.com/office/officeart/2005/8/layout/vList2"/>
    <dgm:cxn modelId="{DE58BEA3-16A9-4165-9D80-72FD587A4DDA}" type="presParOf" srcId="{27EB89FF-4574-4946-9054-D1FEFEF34A8C}" destId="{4A837E27-518B-4E60-85F6-D51C41B8DC17}" srcOrd="1" destOrd="0" presId="urn:microsoft.com/office/officeart/2005/8/layout/vList2"/>
    <dgm:cxn modelId="{458E809B-5525-4323-840C-4989AD0B6D59}" type="presParOf" srcId="{27EB89FF-4574-4946-9054-D1FEFEF34A8C}" destId="{29D4E00A-361C-484C-B888-F04168664936}" srcOrd="2" destOrd="0" presId="urn:microsoft.com/office/officeart/2005/8/layout/vList2"/>
    <dgm:cxn modelId="{7F6F587E-86D8-4664-85BF-5F81B4A0D55A}" type="presParOf" srcId="{27EB89FF-4574-4946-9054-D1FEFEF34A8C}" destId="{1788FAAD-E8F7-4A0B-B7D5-6BFCCCC6A746}" srcOrd="3" destOrd="0" presId="urn:microsoft.com/office/officeart/2005/8/layout/vList2"/>
    <dgm:cxn modelId="{DC977E76-B658-49D2-BC48-E7F42F8A4CFB}" type="presParOf" srcId="{27EB89FF-4574-4946-9054-D1FEFEF34A8C}" destId="{5BDCCADF-D4A7-44C3-90B0-E1DE0460C3D8}" srcOrd="4" destOrd="0" presId="urn:microsoft.com/office/officeart/2005/8/layout/vList2"/>
    <dgm:cxn modelId="{7420981A-BEF6-43F2-A622-281B3D6E3337}" type="presParOf" srcId="{27EB89FF-4574-4946-9054-D1FEFEF34A8C}" destId="{E13B953F-7E43-4E42-BF07-6942C0CB8C4F}" srcOrd="5" destOrd="0" presId="urn:microsoft.com/office/officeart/2005/8/layout/vList2"/>
    <dgm:cxn modelId="{9EA521BF-62F9-47F1-876A-A0C6112A8587}" type="presParOf" srcId="{27EB89FF-4574-4946-9054-D1FEFEF34A8C}" destId="{6C176607-0FEB-48EA-882D-3A34C4E2F556}" srcOrd="6" destOrd="0" presId="urn:microsoft.com/office/officeart/2005/8/layout/vList2"/>
    <dgm:cxn modelId="{CC69EED2-0972-4F8A-900E-561217409665}" type="presParOf" srcId="{27EB89FF-4574-4946-9054-D1FEFEF34A8C}" destId="{FF57575B-9619-4D0D-8BC0-AD5692AE14BE}" srcOrd="7" destOrd="0" presId="urn:microsoft.com/office/officeart/2005/8/layout/vList2"/>
    <dgm:cxn modelId="{FEC6AB8F-8273-4804-B807-1F09FC9A4F13}" type="presParOf" srcId="{27EB89FF-4574-4946-9054-D1FEFEF34A8C}" destId="{0581DDCA-0EA2-455C-B82B-B37281B2124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B27FAE-059B-4783-B26F-B47EB87450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50FAE6-21DD-4A08-A661-59363F83CED3}">
      <dgm:prSet/>
      <dgm:spPr/>
      <dgm:t>
        <a:bodyPr/>
        <a:lstStyle/>
        <a:p>
          <a:r>
            <a:rPr lang="en-US" dirty="0">
              <a:latin typeface="Comic Sans MS" panose="030F0702030302020204" pitchFamily="66" charset="0"/>
            </a:rPr>
            <a:t>Introduction </a:t>
          </a:r>
        </a:p>
      </dgm:t>
    </dgm:pt>
    <dgm:pt modelId="{FEE20212-239C-408A-A57D-A19F3C8EEE69}" type="parTrans" cxnId="{0A8741EC-4C50-4B0A-9E5B-57BFA8777A99}">
      <dgm:prSet/>
      <dgm:spPr/>
      <dgm:t>
        <a:bodyPr/>
        <a:lstStyle/>
        <a:p>
          <a:endParaRPr lang="en-US"/>
        </a:p>
      </dgm:t>
    </dgm:pt>
    <dgm:pt modelId="{428AB75C-1FCF-4362-BF7C-FD2BA0806F8F}" type="sibTrans" cxnId="{0A8741EC-4C50-4B0A-9E5B-57BFA8777A99}">
      <dgm:prSet/>
      <dgm:spPr/>
      <dgm:t>
        <a:bodyPr/>
        <a:lstStyle/>
        <a:p>
          <a:endParaRPr lang="en-US"/>
        </a:p>
      </dgm:t>
    </dgm:pt>
    <dgm:pt modelId="{2DA0E183-E651-4507-9C7F-FD284C1D4AC8}">
      <dgm:prSet/>
      <dgm:spPr/>
      <dgm:t>
        <a:bodyPr/>
        <a:lstStyle/>
        <a:p>
          <a:r>
            <a:rPr lang="en-GB" dirty="0">
              <a:latin typeface="Comic Sans MS" panose="030F0702030302020204" pitchFamily="66" charset="0"/>
            </a:rPr>
            <a:t>When and where they were born</a:t>
          </a:r>
          <a:endParaRPr lang="en-US" dirty="0">
            <a:latin typeface="Comic Sans MS" panose="030F0702030302020204" pitchFamily="66" charset="0"/>
          </a:endParaRPr>
        </a:p>
      </dgm:t>
    </dgm:pt>
    <dgm:pt modelId="{F6C7B9E6-A459-48B3-AC74-01FB065543BC}" type="parTrans" cxnId="{EBA2C00E-569B-4CA6-A567-47E8E9871795}">
      <dgm:prSet/>
      <dgm:spPr/>
      <dgm:t>
        <a:bodyPr/>
        <a:lstStyle/>
        <a:p>
          <a:endParaRPr lang="en-US"/>
        </a:p>
      </dgm:t>
    </dgm:pt>
    <dgm:pt modelId="{3C412C3A-D14A-4D24-A652-8071816E4E82}" type="sibTrans" cxnId="{EBA2C00E-569B-4CA6-A567-47E8E9871795}">
      <dgm:prSet/>
      <dgm:spPr/>
      <dgm:t>
        <a:bodyPr/>
        <a:lstStyle/>
        <a:p>
          <a:endParaRPr lang="en-US"/>
        </a:p>
      </dgm:t>
    </dgm:pt>
    <dgm:pt modelId="{3E6342FD-B0BE-4362-A587-6C629EAB6849}">
      <dgm:prSet/>
      <dgm:spPr/>
      <dgm:t>
        <a:bodyPr/>
        <a:lstStyle/>
        <a:p>
          <a:r>
            <a:rPr lang="en-GB" dirty="0">
              <a:latin typeface="Comic Sans MS" panose="030F0702030302020204" pitchFamily="66" charset="0"/>
            </a:rPr>
            <a:t>Information about their family</a:t>
          </a:r>
          <a:endParaRPr lang="en-US" dirty="0">
            <a:latin typeface="Comic Sans MS" panose="030F0702030302020204" pitchFamily="66" charset="0"/>
          </a:endParaRPr>
        </a:p>
      </dgm:t>
    </dgm:pt>
    <dgm:pt modelId="{5412986F-FDBB-41FE-BCE7-D48591EB2965}" type="parTrans" cxnId="{F445EBFD-D9AC-480C-B8FF-1E0DC41D7B7D}">
      <dgm:prSet/>
      <dgm:spPr/>
      <dgm:t>
        <a:bodyPr/>
        <a:lstStyle/>
        <a:p>
          <a:endParaRPr lang="en-US"/>
        </a:p>
      </dgm:t>
    </dgm:pt>
    <dgm:pt modelId="{16ED05E2-C2C3-4D0E-BF5D-F37E1D721C28}" type="sibTrans" cxnId="{F445EBFD-D9AC-480C-B8FF-1E0DC41D7B7D}">
      <dgm:prSet/>
      <dgm:spPr/>
      <dgm:t>
        <a:bodyPr/>
        <a:lstStyle/>
        <a:p>
          <a:endParaRPr lang="en-US"/>
        </a:p>
      </dgm:t>
    </dgm:pt>
    <dgm:pt modelId="{75C9EA26-F8CB-4E09-AE35-B489C06BC14F}">
      <dgm:prSet/>
      <dgm:spPr/>
      <dgm:t>
        <a:bodyPr/>
        <a:lstStyle/>
        <a:p>
          <a:r>
            <a:rPr lang="en-US" dirty="0">
              <a:latin typeface="Comic Sans MS" panose="030F0702030302020204" pitchFamily="66" charset="0"/>
            </a:rPr>
            <a:t>Key information about them</a:t>
          </a:r>
        </a:p>
      </dgm:t>
    </dgm:pt>
    <dgm:pt modelId="{C408A84D-EA78-49E9-B762-6BEBD2FF0B25}" type="parTrans" cxnId="{03F4DE3B-3C27-4891-93C4-EDBA532172DB}">
      <dgm:prSet/>
      <dgm:spPr/>
      <dgm:t>
        <a:bodyPr/>
        <a:lstStyle/>
        <a:p>
          <a:endParaRPr lang="en-GB"/>
        </a:p>
      </dgm:t>
    </dgm:pt>
    <dgm:pt modelId="{5F7E9150-139B-439F-A364-8615DCD4800E}" type="sibTrans" cxnId="{03F4DE3B-3C27-4891-93C4-EDBA532172DB}">
      <dgm:prSet/>
      <dgm:spPr/>
      <dgm:t>
        <a:bodyPr/>
        <a:lstStyle/>
        <a:p>
          <a:endParaRPr lang="en-GB"/>
        </a:p>
      </dgm:t>
    </dgm:pt>
    <dgm:pt modelId="{27EB89FF-4574-4946-9054-D1FEFEF34A8C}" type="pres">
      <dgm:prSet presAssocID="{C8B27FAE-059B-4783-B26F-B47EB87450DA}" presName="linear" presStyleCnt="0">
        <dgm:presLayoutVars>
          <dgm:animLvl val="lvl"/>
          <dgm:resizeHandles val="exact"/>
        </dgm:presLayoutVars>
      </dgm:prSet>
      <dgm:spPr/>
    </dgm:pt>
    <dgm:pt modelId="{FA58F9EE-02C3-431F-8EEF-C906E7D92282}" type="pres">
      <dgm:prSet presAssocID="{1850FAE6-21DD-4A08-A661-59363F83CED3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256FF5BC-8755-4EEE-9AA6-4429162E9396}" type="pres">
      <dgm:prSet presAssocID="{1850FAE6-21DD-4A08-A661-59363F83CED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BA2C00E-569B-4CA6-A567-47E8E9871795}" srcId="{1850FAE6-21DD-4A08-A661-59363F83CED3}" destId="{2DA0E183-E651-4507-9C7F-FD284C1D4AC8}" srcOrd="0" destOrd="0" parTransId="{F6C7B9E6-A459-48B3-AC74-01FB065543BC}" sibTransId="{3C412C3A-D14A-4D24-A652-8071816E4E82}"/>
    <dgm:cxn modelId="{003D0518-2CB4-48BE-954C-211CA9551FD7}" type="presOf" srcId="{3E6342FD-B0BE-4362-A587-6C629EAB6849}" destId="{256FF5BC-8755-4EEE-9AA6-4429162E9396}" srcOrd="0" destOrd="1" presId="urn:microsoft.com/office/officeart/2005/8/layout/vList2"/>
    <dgm:cxn modelId="{3358242C-9D99-42DD-9E20-89D4A225647A}" type="presOf" srcId="{C8B27FAE-059B-4783-B26F-B47EB87450DA}" destId="{27EB89FF-4574-4946-9054-D1FEFEF34A8C}" srcOrd="0" destOrd="0" presId="urn:microsoft.com/office/officeart/2005/8/layout/vList2"/>
    <dgm:cxn modelId="{2169E734-875B-43F3-A10D-BA4489915E47}" type="presOf" srcId="{1850FAE6-21DD-4A08-A661-59363F83CED3}" destId="{FA58F9EE-02C3-431F-8EEF-C906E7D92282}" srcOrd="0" destOrd="0" presId="urn:microsoft.com/office/officeart/2005/8/layout/vList2"/>
    <dgm:cxn modelId="{03F4DE3B-3C27-4891-93C4-EDBA532172DB}" srcId="{1850FAE6-21DD-4A08-A661-59363F83CED3}" destId="{75C9EA26-F8CB-4E09-AE35-B489C06BC14F}" srcOrd="2" destOrd="0" parTransId="{C408A84D-EA78-49E9-B762-6BEBD2FF0B25}" sibTransId="{5F7E9150-139B-439F-A364-8615DCD4800E}"/>
    <dgm:cxn modelId="{2FDFE073-14DC-4C71-BA2D-BF6401B622AB}" type="presOf" srcId="{2DA0E183-E651-4507-9C7F-FD284C1D4AC8}" destId="{256FF5BC-8755-4EEE-9AA6-4429162E9396}" srcOrd="0" destOrd="0" presId="urn:microsoft.com/office/officeart/2005/8/layout/vList2"/>
    <dgm:cxn modelId="{93C89EB2-EE0E-435E-B42C-DCC48AE7A32A}" type="presOf" srcId="{75C9EA26-F8CB-4E09-AE35-B489C06BC14F}" destId="{256FF5BC-8755-4EEE-9AA6-4429162E9396}" srcOrd="0" destOrd="2" presId="urn:microsoft.com/office/officeart/2005/8/layout/vList2"/>
    <dgm:cxn modelId="{0A8741EC-4C50-4B0A-9E5B-57BFA8777A99}" srcId="{C8B27FAE-059B-4783-B26F-B47EB87450DA}" destId="{1850FAE6-21DD-4A08-A661-59363F83CED3}" srcOrd="0" destOrd="0" parTransId="{FEE20212-239C-408A-A57D-A19F3C8EEE69}" sibTransId="{428AB75C-1FCF-4362-BF7C-FD2BA0806F8F}"/>
    <dgm:cxn modelId="{F445EBFD-D9AC-480C-B8FF-1E0DC41D7B7D}" srcId="{1850FAE6-21DD-4A08-A661-59363F83CED3}" destId="{3E6342FD-B0BE-4362-A587-6C629EAB6849}" srcOrd="1" destOrd="0" parTransId="{5412986F-FDBB-41FE-BCE7-D48591EB2965}" sibTransId="{16ED05E2-C2C3-4D0E-BF5D-F37E1D721C28}"/>
    <dgm:cxn modelId="{6F5677C0-B27F-4679-A271-EE830F9D3658}" type="presParOf" srcId="{27EB89FF-4574-4946-9054-D1FEFEF34A8C}" destId="{FA58F9EE-02C3-431F-8EEF-C906E7D92282}" srcOrd="0" destOrd="0" presId="urn:microsoft.com/office/officeart/2005/8/layout/vList2"/>
    <dgm:cxn modelId="{8318193B-71DF-4D2A-98B1-20C8B0ADD8B3}" type="presParOf" srcId="{27EB89FF-4574-4946-9054-D1FEFEF34A8C}" destId="{256FF5BC-8755-4EEE-9AA6-4429162E939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B27FAE-059B-4783-B26F-B47EB87450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850FAE6-21DD-4A08-A661-59363F83CED3}">
      <dgm:prSet/>
      <dgm:spPr/>
      <dgm:t>
        <a:bodyPr/>
        <a:lstStyle/>
        <a:p>
          <a:r>
            <a:rPr lang="en-GB" dirty="0">
              <a:latin typeface="Comic Sans MS" panose="030F0702030302020204" pitchFamily="66" charset="0"/>
            </a:rPr>
            <a:t>Early life</a:t>
          </a:r>
          <a:r>
            <a:rPr lang="en-US" dirty="0">
              <a:latin typeface="Comic Sans MS" panose="030F0702030302020204" pitchFamily="66" charset="0"/>
            </a:rPr>
            <a:t> </a:t>
          </a:r>
        </a:p>
      </dgm:t>
    </dgm:pt>
    <dgm:pt modelId="{FEE20212-239C-408A-A57D-A19F3C8EEE69}" type="parTrans" cxnId="{0A8741EC-4C50-4B0A-9E5B-57BFA8777A99}">
      <dgm:prSet/>
      <dgm:spPr/>
      <dgm:t>
        <a:bodyPr/>
        <a:lstStyle/>
        <a:p>
          <a:endParaRPr lang="en-US"/>
        </a:p>
      </dgm:t>
    </dgm:pt>
    <dgm:pt modelId="{428AB75C-1FCF-4362-BF7C-FD2BA0806F8F}" type="sibTrans" cxnId="{0A8741EC-4C50-4B0A-9E5B-57BFA8777A99}">
      <dgm:prSet/>
      <dgm:spPr/>
      <dgm:t>
        <a:bodyPr/>
        <a:lstStyle/>
        <a:p>
          <a:endParaRPr lang="en-US"/>
        </a:p>
      </dgm:t>
    </dgm:pt>
    <dgm:pt modelId="{2DA0E183-E651-4507-9C7F-FD284C1D4AC8}">
      <dgm:prSet/>
      <dgm:spPr/>
      <dgm:t>
        <a:bodyPr/>
        <a:lstStyle/>
        <a:p>
          <a:r>
            <a:rPr lang="en-GB" dirty="0">
              <a:latin typeface="Comic Sans MS" panose="030F0702030302020204" pitchFamily="66" charset="0"/>
            </a:rPr>
            <a:t>Where they went to school</a:t>
          </a:r>
          <a:endParaRPr lang="en-US" dirty="0">
            <a:latin typeface="Comic Sans MS" panose="030F0702030302020204" pitchFamily="66" charset="0"/>
          </a:endParaRPr>
        </a:p>
      </dgm:t>
    </dgm:pt>
    <dgm:pt modelId="{F6C7B9E6-A459-48B3-AC74-01FB065543BC}" type="parTrans" cxnId="{EBA2C00E-569B-4CA6-A567-47E8E9871795}">
      <dgm:prSet/>
      <dgm:spPr/>
      <dgm:t>
        <a:bodyPr/>
        <a:lstStyle/>
        <a:p>
          <a:endParaRPr lang="en-US"/>
        </a:p>
      </dgm:t>
    </dgm:pt>
    <dgm:pt modelId="{3C412C3A-D14A-4D24-A652-8071816E4E82}" type="sibTrans" cxnId="{EBA2C00E-569B-4CA6-A567-47E8E9871795}">
      <dgm:prSet/>
      <dgm:spPr/>
      <dgm:t>
        <a:bodyPr/>
        <a:lstStyle/>
        <a:p>
          <a:endParaRPr lang="en-US"/>
        </a:p>
      </dgm:t>
    </dgm:pt>
    <dgm:pt modelId="{A588A89E-FFF1-4F82-B059-483EFE8F71CA}">
      <dgm:prSet/>
      <dgm:spPr/>
      <dgm:t>
        <a:bodyPr/>
        <a:lstStyle/>
        <a:p>
          <a:r>
            <a:rPr lang="en-GB" dirty="0">
              <a:latin typeface="Comic Sans MS" panose="030F0702030302020204" pitchFamily="66" charset="0"/>
            </a:rPr>
            <a:t>Any jobs they’ve had</a:t>
          </a:r>
          <a:endParaRPr lang="en-GB" dirty="0"/>
        </a:p>
      </dgm:t>
    </dgm:pt>
    <dgm:pt modelId="{AC279D34-1563-4480-B9D2-5C90F0364972}" type="parTrans" cxnId="{F15932CB-AFF7-493B-A1E2-916460C6A3EF}">
      <dgm:prSet/>
      <dgm:spPr/>
      <dgm:t>
        <a:bodyPr/>
        <a:lstStyle/>
        <a:p>
          <a:endParaRPr lang="en-GB"/>
        </a:p>
      </dgm:t>
    </dgm:pt>
    <dgm:pt modelId="{A42D58F5-3F59-4632-83A0-A973ED007FDE}" type="sibTrans" cxnId="{F15932CB-AFF7-493B-A1E2-916460C6A3EF}">
      <dgm:prSet/>
      <dgm:spPr/>
      <dgm:t>
        <a:bodyPr/>
        <a:lstStyle/>
        <a:p>
          <a:endParaRPr lang="en-GB"/>
        </a:p>
      </dgm:t>
    </dgm:pt>
    <dgm:pt modelId="{5744986C-AAE8-457B-B08A-C493CCD262DE}">
      <dgm:prSet/>
      <dgm:spPr/>
      <dgm:t>
        <a:bodyPr/>
        <a:lstStyle/>
        <a:p>
          <a:r>
            <a:rPr lang="en-GB">
              <a:latin typeface="Comic Sans MS" panose="030F0702030302020204" pitchFamily="66" charset="0"/>
            </a:rPr>
            <a:t>Significant events that happened early on in their life</a:t>
          </a:r>
          <a:endParaRPr lang="en-GB" dirty="0">
            <a:latin typeface="Comic Sans MS" panose="030F0702030302020204" pitchFamily="66" charset="0"/>
          </a:endParaRPr>
        </a:p>
      </dgm:t>
    </dgm:pt>
    <dgm:pt modelId="{82300F57-7E95-4339-BF3A-EBCCC0EB5970}" type="parTrans" cxnId="{4C6AE8BA-3F4F-4C87-B41A-EF2EB7622DE3}">
      <dgm:prSet/>
      <dgm:spPr/>
      <dgm:t>
        <a:bodyPr/>
        <a:lstStyle/>
        <a:p>
          <a:endParaRPr lang="en-GB"/>
        </a:p>
      </dgm:t>
    </dgm:pt>
    <dgm:pt modelId="{ED5B0E9C-57A3-4037-A418-231C954755B9}" type="sibTrans" cxnId="{4C6AE8BA-3F4F-4C87-B41A-EF2EB7622DE3}">
      <dgm:prSet/>
      <dgm:spPr/>
      <dgm:t>
        <a:bodyPr/>
        <a:lstStyle/>
        <a:p>
          <a:endParaRPr lang="en-GB"/>
        </a:p>
      </dgm:t>
    </dgm:pt>
    <dgm:pt modelId="{27EB89FF-4574-4946-9054-D1FEFEF34A8C}" type="pres">
      <dgm:prSet presAssocID="{C8B27FAE-059B-4783-B26F-B47EB87450DA}" presName="linear" presStyleCnt="0">
        <dgm:presLayoutVars>
          <dgm:animLvl val="lvl"/>
          <dgm:resizeHandles val="exact"/>
        </dgm:presLayoutVars>
      </dgm:prSet>
      <dgm:spPr/>
    </dgm:pt>
    <dgm:pt modelId="{FA58F9EE-02C3-431F-8EEF-C906E7D92282}" type="pres">
      <dgm:prSet presAssocID="{1850FAE6-21DD-4A08-A661-59363F83CED3}" presName="parentText" presStyleLbl="node1" presStyleIdx="0" presStyleCnt="1" custLinFactNeighborY="-65710">
        <dgm:presLayoutVars>
          <dgm:chMax val="0"/>
          <dgm:bulletEnabled val="1"/>
        </dgm:presLayoutVars>
      </dgm:prSet>
      <dgm:spPr/>
    </dgm:pt>
    <dgm:pt modelId="{256FF5BC-8755-4EEE-9AA6-4429162E9396}" type="pres">
      <dgm:prSet presAssocID="{1850FAE6-21DD-4A08-A661-59363F83CED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EBA2C00E-569B-4CA6-A567-47E8E9871795}" srcId="{1850FAE6-21DD-4A08-A661-59363F83CED3}" destId="{2DA0E183-E651-4507-9C7F-FD284C1D4AC8}" srcOrd="0" destOrd="0" parTransId="{F6C7B9E6-A459-48B3-AC74-01FB065543BC}" sibTransId="{3C412C3A-D14A-4D24-A652-8071816E4E82}"/>
    <dgm:cxn modelId="{3358242C-9D99-42DD-9E20-89D4A225647A}" type="presOf" srcId="{C8B27FAE-059B-4783-B26F-B47EB87450DA}" destId="{27EB89FF-4574-4946-9054-D1FEFEF34A8C}" srcOrd="0" destOrd="0" presId="urn:microsoft.com/office/officeart/2005/8/layout/vList2"/>
    <dgm:cxn modelId="{2169E734-875B-43F3-A10D-BA4489915E47}" type="presOf" srcId="{1850FAE6-21DD-4A08-A661-59363F83CED3}" destId="{FA58F9EE-02C3-431F-8EEF-C906E7D92282}" srcOrd="0" destOrd="0" presId="urn:microsoft.com/office/officeart/2005/8/layout/vList2"/>
    <dgm:cxn modelId="{7F0BE339-EC97-4A39-9A2A-5E870B835C9B}" type="presOf" srcId="{A588A89E-FFF1-4F82-B059-483EFE8F71CA}" destId="{256FF5BC-8755-4EEE-9AA6-4429162E9396}" srcOrd="0" destOrd="1" presId="urn:microsoft.com/office/officeart/2005/8/layout/vList2"/>
    <dgm:cxn modelId="{2FDFE073-14DC-4C71-BA2D-BF6401B622AB}" type="presOf" srcId="{2DA0E183-E651-4507-9C7F-FD284C1D4AC8}" destId="{256FF5BC-8755-4EEE-9AA6-4429162E9396}" srcOrd="0" destOrd="0" presId="urn:microsoft.com/office/officeart/2005/8/layout/vList2"/>
    <dgm:cxn modelId="{4C6AE8BA-3F4F-4C87-B41A-EF2EB7622DE3}" srcId="{1850FAE6-21DD-4A08-A661-59363F83CED3}" destId="{5744986C-AAE8-457B-B08A-C493CCD262DE}" srcOrd="2" destOrd="0" parTransId="{82300F57-7E95-4339-BF3A-EBCCC0EB5970}" sibTransId="{ED5B0E9C-57A3-4037-A418-231C954755B9}"/>
    <dgm:cxn modelId="{F15932CB-AFF7-493B-A1E2-916460C6A3EF}" srcId="{1850FAE6-21DD-4A08-A661-59363F83CED3}" destId="{A588A89E-FFF1-4F82-B059-483EFE8F71CA}" srcOrd="1" destOrd="0" parTransId="{AC279D34-1563-4480-B9D2-5C90F0364972}" sibTransId="{A42D58F5-3F59-4632-83A0-A973ED007FDE}"/>
    <dgm:cxn modelId="{447E61E0-A826-4289-B8E2-723FDC5EABD6}" type="presOf" srcId="{5744986C-AAE8-457B-B08A-C493CCD262DE}" destId="{256FF5BC-8755-4EEE-9AA6-4429162E9396}" srcOrd="0" destOrd="2" presId="urn:microsoft.com/office/officeart/2005/8/layout/vList2"/>
    <dgm:cxn modelId="{0A8741EC-4C50-4B0A-9E5B-57BFA8777A99}" srcId="{C8B27FAE-059B-4783-B26F-B47EB87450DA}" destId="{1850FAE6-21DD-4A08-A661-59363F83CED3}" srcOrd="0" destOrd="0" parTransId="{FEE20212-239C-408A-A57D-A19F3C8EEE69}" sibTransId="{428AB75C-1FCF-4362-BF7C-FD2BA0806F8F}"/>
    <dgm:cxn modelId="{6F5677C0-B27F-4679-A271-EE830F9D3658}" type="presParOf" srcId="{27EB89FF-4574-4946-9054-D1FEFEF34A8C}" destId="{FA58F9EE-02C3-431F-8EEF-C906E7D92282}" srcOrd="0" destOrd="0" presId="urn:microsoft.com/office/officeart/2005/8/layout/vList2"/>
    <dgm:cxn modelId="{8318193B-71DF-4D2A-98B1-20C8B0ADD8B3}" type="presParOf" srcId="{27EB89FF-4574-4946-9054-D1FEFEF34A8C}" destId="{256FF5BC-8755-4EEE-9AA6-4429162E939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B27FAE-059B-4783-B26F-B47EB87450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A0E183-E651-4507-9C7F-FD284C1D4AC8}">
      <dgm:prSet/>
      <dgm:spPr/>
      <dgm:t>
        <a:bodyPr/>
        <a:lstStyle/>
        <a:p>
          <a:r>
            <a:rPr lang="en-GB" dirty="0">
              <a:latin typeface="Comic Sans MS" panose="030F0702030302020204" pitchFamily="66" charset="0"/>
            </a:rPr>
            <a:t>How they became influential/inspirational</a:t>
          </a:r>
          <a:endParaRPr lang="en-US" dirty="0">
            <a:latin typeface="Comic Sans MS" panose="030F0702030302020204" pitchFamily="66" charset="0"/>
          </a:endParaRPr>
        </a:p>
      </dgm:t>
    </dgm:pt>
    <dgm:pt modelId="{3C412C3A-D14A-4D24-A652-8071816E4E82}" type="sibTrans" cxnId="{EBA2C00E-569B-4CA6-A567-47E8E9871795}">
      <dgm:prSet/>
      <dgm:spPr/>
      <dgm:t>
        <a:bodyPr/>
        <a:lstStyle/>
        <a:p>
          <a:endParaRPr lang="en-US"/>
        </a:p>
      </dgm:t>
    </dgm:pt>
    <dgm:pt modelId="{F6C7B9E6-A459-48B3-AC74-01FB065543BC}" type="parTrans" cxnId="{EBA2C00E-569B-4CA6-A567-47E8E9871795}">
      <dgm:prSet/>
      <dgm:spPr/>
      <dgm:t>
        <a:bodyPr/>
        <a:lstStyle/>
        <a:p>
          <a:endParaRPr lang="en-US"/>
        </a:p>
      </dgm:t>
    </dgm:pt>
    <dgm:pt modelId="{27EB89FF-4574-4946-9054-D1FEFEF34A8C}" type="pres">
      <dgm:prSet presAssocID="{C8B27FAE-059B-4783-B26F-B47EB87450DA}" presName="linear" presStyleCnt="0">
        <dgm:presLayoutVars>
          <dgm:animLvl val="lvl"/>
          <dgm:resizeHandles val="exact"/>
        </dgm:presLayoutVars>
      </dgm:prSet>
      <dgm:spPr/>
    </dgm:pt>
    <dgm:pt modelId="{38702B58-5AE0-4396-AB6F-F04524888B87}" type="pres">
      <dgm:prSet presAssocID="{2DA0E183-E651-4507-9C7F-FD284C1D4AC8}" presName="parentText" presStyleLbl="node1" presStyleIdx="0" presStyleCnt="1" custScaleY="58926" custLinFactNeighborY="-58246">
        <dgm:presLayoutVars>
          <dgm:chMax val="0"/>
          <dgm:bulletEnabled val="1"/>
        </dgm:presLayoutVars>
      </dgm:prSet>
      <dgm:spPr/>
    </dgm:pt>
  </dgm:ptLst>
  <dgm:cxnLst>
    <dgm:cxn modelId="{EBA2C00E-569B-4CA6-A567-47E8E9871795}" srcId="{C8B27FAE-059B-4783-B26F-B47EB87450DA}" destId="{2DA0E183-E651-4507-9C7F-FD284C1D4AC8}" srcOrd="0" destOrd="0" parTransId="{F6C7B9E6-A459-48B3-AC74-01FB065543BC}" sibTransId="{3C412C3A-D14A-4D24-A652-8071816E4E82}"/>
    <dgm:cxn modelId="{3358242C-9D99-42DD-9E20-89D4A225647A}" type="presOf" srcId="{C8B27FAE-059B-4783-B26F-B47EB87450DA}" destId="{27EB89FF-4574-4946-9054-D1FEFEF34A8C}" srcOrd="0" destOrd="0" presId="urn:microsoft.com/office/officeart/2005/8/layout/vList2"/>
    <dgm:cxn modelId="{EED32D8D-79D6-457E-B56F-EE49624CA658}" type="presOf" srcId="{2DA0E183-E651-4507-9C7F-FD284C1D4AC8}" destId="{38702B58-5AE0-4396-AB6F-F04524888B87}" srcOrd="0" destOrd="0" presId="urn:microsoft.com/office/officeart/2005/8/layout/vList2"/>
    <dgm:cxn modelId="{E5670BBD-DEC8-4C82-851C-E01B1D3F4859}" type="presParOf" srcId="{27EB89FF-4574-4946-9054-D1FEFEF34A8C}" destId="{38702B58-5AE0-4396-AB6F-F04524888B8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B27FAE-059B-4783-B26F-B47EB87450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F035CB-68E6-4FD9-9CC7-4228DF61BC0F}">
      <dgm:prSet custT="1"/>
      <dgm:spPr/>
      <dgm:t>
        <a:bodyPr/>
        <a:lstStyle/>
        <a:p>
          <a:r>
            <a:rPr lang="en-GB" sz="4000" dirty="0">
              <a:latin typeface="Comic Sans MS" panose="030F0702030302020204" pitchFamily="66" charset="0"/>
            </a:rPr>
            <a:t>Later</a:t>
          </a:r>
          <a:r>
            <a:rPr lang="en-GB" sz="3300" dirty="0">
              <a:latin typeface="Comic Sans MS" panose="030F0702030302020204" pitchFamily="66" charset="0"/>
            </a:rPr>
            <a:t> </a:t>
          </a:r>
          <a:r>
            <a:rPr lang="en-GB" sz="4000" dirty="0">
              <a:latin typeface="Comic Sans MS" panose="030F0702030302020204" pitchFamily="66" charset="0"/>
            </a:rPr>
            <a:t>life</a:t>
          </a:r>
          <a:endParaRPr lang="en-GB" sz="3300" dirty="0">
            <a:latin typeface="Comic Sans MS" panose="030F0702030302020204" pitchFamily="66" charset="0"/>
          </a:endParaRPr>
        </a:p>
      </dgm:t>
    </dgm:pt>
    <dgm:pt modelId="{198B773E-4F61-46A6-86C9-422C9926E0C6}" type="parTrans" cxnId="{545CC333-7BCF-4F57-B263-6871F08A40E3}">
      <dgm:prSet/>
      <dgm:spPr/>
      <dgm:t>
        <a:bodyPr/>
        <a:lstStyle/>
        <a:p>
          <a:endParaRPr lang="en-GB"/>
        </a:p>
      </dgm:t>
    </dgm:pt>
    <dgm:pt modelId="{ABDCFCF3-C2A1-46AC-99C4-C086C305C472}" type="sibTrans" cxnId="{545CC333-7BCF-4F57-B263-6871F08A40E3}">
      <dgm:prSet/>
      <dgm:spPr/>
      <dgm:t>
        <a:bodyPr/>
        <a:lstStyle/>
        <a:p>
          <a:endParaRPr lang="en-GB"/>
        </a:p>
      </dgm:t>
    </dgm:pt>
    <dgm:pt modelId="{34CD584B-D582-4166-BF9C-F72700F28295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Significant events that happened later on in their life</a:t>
          </a:r>
        </a:p>
      </dgm:t>
    </dgm:pt>
    <dgm:pt modelId="{EC99D802-5DCF-4AC4-BA68-6784128F1AF4}" type="parTrans" cxnId="{39BA7FC8-63D4-438D-93F6-0AE412B8078B}">
      <dgm:prSet/>
      <dgm:spPr/>
      <dgm:t>
        <a:bodyPr/>
        <a:lstStyle/>
        <a:p>
          <a:endParaRPr lang="en-GB"/>
        </a:p>
      </dgm:t>
    </dgm:pt>
    <dgm:pt modelId="{0577BF0A-E6B9-4BA1-A6B1-C94206D3E526}" type="sibTrans" cxnId="{39BA7FC8-63D4-438D-93F6-0AE412B8078B}">
      <dgm:prSet/>
      <dgm:spPr/>
      <dgm:t>
        <a:bodyPr/>
        <a:lstStyle/>
        <a:p>
          <a:endParaRPr lang="en-GB"/>
        </a:p>
      </dgm:t>
    </dgm:pt>
    <dgm:pt modelId="{2CF3B26B-4ADF-4DCE-A214-991F7F2578E3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Did they carry on their influential/ inspirational work?</a:t>
          </a:r>
        </a:p>
      </dgm:t>
    </dgm:pt>
    <dgm:pt modelId="{50453A9E-3DD2-41A7-B5F0-ED70921118E7}" type="parTrans" cxnId="{89245BF8-157D-48DA-ABC1-11D8155EE97D}">
      <dgm:prSet/>
      <dgm:spPr/>
      <dgm:t>
        <a:bodyPr/>
        <a:lstStyle/>
        <a:p>
          <a:endParaRPr lang="en-GB"/>
        </a:p>
      </dgm:t>
    </dgm:pt>
    <dgm:pt modelId="{649A54FC-CABE-45A1-BE78-504CE6350994}" type="sibTrans" cxnId="{89245BF8-157D-48DA-ABC1-11D8155EE97D}">
      <dgm:prSet/>
      <dgm:spPr/>
      <dgm:t>
        <a:bodyPr/>
        <a:lstStyle/>
        <a:p>
          <a:endParaRPr lang="en-GB"/>
        </a:p>
      </dgm:t>
    </dgm:pt>
    <dgm:pt modelId="{52F11212-3177-42C2-A1CE-8A1F09EEBDC4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When they died</a:t>
          </a:r>
        </a:p>
      </dgm:t>
    </dgm:pt>
    <dgm:pt modelId="{D96FDB40-B7F3-43CF-8A1A-BD14F5509221}" type="parTrans" cxnId="{770C306B-2B2B-4338-82BE-4888DB79FAD8}">
      <dgm:prSet/>
      <dgm:spPr/>
      <dgm:t>
        <a:bodyPr/>
        <a:lstStyle/>
        <a:p>
          <a:endParaRPr lang="en-GB"/>
        </a:p>
      </dgm:t>
    </dgm:pt>
    <dgm:pt modelId="{19399515-731B-4C3F-AECE-A8C645C8ABA9}" type="sibTrans" cxnId="{770C306B-2B2B-4338-82BE-4888DB79FAD8}">
      <dgm:prSet/>
      <dgm:spPr/>
      <dgm:t>
        <a:bodyPr/>
        <a:lstStyle/>
        <a:p>
          <a:endParaRPr lang="en-GB"/>
        </a:p>
      </dgm:t>
    </dgm:pt>
    <dgm:pt modelId="{181074F8-4FC9-4707-96E6-F87F3A78F024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Achievements</a:t>
          </a:r>
        </a:p>
      </dgm:t>
    </dgm:pt>
    <dgm:pt modelId="{9784F430-C81B-4E03-A91C-F069C4E0BA9E}" type="parTrans" cxnId="{73E578CC-B3EE-4631-80CB-75B327B38187}">
      <dgm:prSet/>
      <dgm:spPr/>
    </dgm:pt>
    <dgm:pt modelId="{43441373-01C7-418F-8205-5556CCE0ABD2}" type="sibTrans" cxnId="{73E578CC-B3EE-4631-80CB-75B327B38187}">
      <dgm:prSet/>
      <dgm:spPr/>
    </dgm:pt>
    <dgm:pt modelId="{27EB89FF-4574-4946-9054-D1FEFEF34A8C}" type="pres">
      <dgm:prSet presAssocID="{C8B27FAE-059B-4783-B26F-B47EB87450DA}" presName="linear" presStyleCnt="0">
        <dgm:presLayoutVars>
          <dgm:animLvl val="lvl"/>
          <dgm:resizeHandles val="exact"/>
        </dgm:presLayoutVars>
      </dgm:prSet>
      <dgm:spPr/>
    </dgm:pt>
    <dgm:pt modelId="{28A0312C-35E5-4E11-81AF-89D14E302AD2}" type="pres">
      <dgm:prSet presAssocID="{F6F035CB-68E6-4FD9-9CC7-4228DF61BC0F}" presName="parentText" presStyleLbl="node1" presStyleIdx="0" presStyleCnt="1" custScaleX="100000" custScaleY="166602" custLinFactY="-31822" custLinFactNeighborX="-26413" custLinFactNeighborY="-100000">
        <dgm:presLayoutVars>
          <dgm:chMax val="0"/>
          <dgm:bulletEnabled val="1"/>
        </dgm:presLayoutVars>
      </dgm:prSet>
      <dgm:spPr/>
    </dgm:pt>
    <dgm:pt modelId="{0CF9D29A-6E6E-4CCB-A6B5-1E468AD9C3D0}" type="pres">
      <dgm:prSet presAssocID="{F6F035CB-68E6-4FD9-9CC7-4228DF61BC0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3358242C-9D99-42DD-9E20-89D4A225647A}" type="presOf" srcId="{C8B27FAE-059B-4783-B26F-B47EB87450DA}" destId="{27EB89FF-4574-4946-9054-D1FEFEF34A8C}" srcOrd="0" destOrd="0" presId="urn:microsoft.com/office/officeart/2005/8/layout/vList2"/>
    <dgm:cxn modelId="{545CC333-7BCF-4F57-B263-6871F08A40E3}" srcId="{C8B27FAE-059B-4783-B26F-B47EB87450DA}" destId="{F6F035CB-68E6-4FD9-9CC7-4228DF61BC0F}" srcOrd="0" destOrd="0" parTransId="{198B773E-4F61-46A6-86C9-422C9926E0C6}" sibTransId="{ABDCFCF3-C2A1-46AC-99C4-C086C305C472}"/>
    <dgm:cxn modelId="{4C6D1F6B-8919-460D-96D7-AE10D0E15C0A}" type="presOf" srcId="{F6F035CB-68E6-4FD9-9CC7-4228DF61BC0F}" destId="{28A0312C-35E5-4E11-81AF-89D14E302AD2}" srcOrd="0" destOrd="0" presId="urn:microsoft.com/office/officeart/2005/8/layout/vList2"/>
    <dgm:cxn modelId="{770C306B-2B2B-4338-82BE-4888DB79FAD8}" srcId="{F6F035CB-68E6-4FD9-9CC7-4228DF61BC0F}" destId="{52F11212-3177-42C2-A1CE-8A1F09EEBDC4}" srcOrd="3" destOrd="0" parTransId="{D96FDB40-B7F3-43CF-8A1A-BD14F5509221}" sibTransId="{19399515-731B-4C3F-AECE-A8C645C8ABA9}"/>
    <dgm:cxn modelId="{B2B18E77-9A3F-4D3E-B0E3-718169476B9B}" type="presOf" srcId="{181074F8-4FC9-4707-96E6-F87F3A78F024}" destId="{0CF9D29A-6E6E-4CCB-A6B5-1E468AD9C3D0}" srcOrd="0" destOrd="2" presId="urn:microsoft.com/office/officeart/2005/8/layout/vList2"/>
    <dgm:cxn modelId="{C6A4EA5A-3FD4-4F75-BC3B-12CD21BA62B0}" type="presOf" srcId="{34CD584B-D582-4166-BF9C-F72700F28295}" destId="{0CF9D29A-6E6E-4CCB-A6B5-1E468AD9C3D0}" srcOrd="0" destOrd="0" presId="urn:microsoft.com/office/officeart/2005/8/layout/vList2"/>
    <dgm:cxn modelId="{469F9783-030B-4A10-A83F-3B12BA01BF71}" type="presOf" srcId="{52F11212-3177-42C2-A1CE-8A1F09EEBDC4}" destId="{0CF9D29A-6E6E-4CCB-A6B5-1E468AD9C3D0}" srcOrd="0" destOrd="3" presId="urn:microsoft.com/office/officeart/2005/8/layout/vList2"/>
    <dgm:cxn modelId="{39BA7FC8-63D4-438D-93F6-0AE412B8078B}" srcId="{F6F035CB-68E6-4FD9-9CC7-4228DF61BC0F}" destId="{34CD584B-D582-4166-BF9C-F72700F28295}" srcOrd="0" destOrd="0" parTransId="{EC99D802-5DCF-4AC4-BA68-6784128F1AF4}" sibTransId="{0577BF0A-E6B9-4BA1-A6B1-C94206D3E526}"/>
    <dgm:cxn modelId="{73E578CC-B3EE-4631-80CB-75B327B38187}" srcId="{F6F035CB-68E6-4FD9-9CC7-4228DF61BC0F}" destId="{181074F8-4FC9-4707-96E6-F87F3A78F024}" srcOrd="2" destOrd="0" parTransId="{9784F430-C81B-4E03-A91C-F069C4E0BA9E}" sibTransId="{43441373-01C7-418F-8205-5556CCE0ABD2}"/>
    <dgm:cxn modelId="{656A64F6-5E40-48D0-BB38-340DC78B3D2A}" type="presOf" srcId="{2CF3B26B-4ADF-4DCE-A214-991F7F2578E3}" destId="{0CF9D29A-6E6E-4CCB-A6B5-1E468AD9C3D0}" srcOrd="0" destOrd="1" presId="urn:microsoft.com/office/officeart/2005/8/layout/vList2"/>
    <dgm:cxn modelId="{89245BF8-157D-48DA-ABC1-11D8155EE97D}" srcId="{F6F035CB-68E6-4FD9-9CC7-4228DF61BC0F}" destId="{2CF3B26B-4ADF-4DCE-A214-991F7F2578E3}" srcOrd="1" destOrd="0" parTransId="{50453A9E-3DD2-41A7-B5F0-ED70921118E7}" sibTransId="{649A54FC-CABE-45A1-BE78-504CE6350994}"/>
    <dgm:cxn modelId="{A6B78874-01C6-47F7-B7F2-1CDFFBD9B977}" type="presParOf" srcId="{27EB89FF-4574-4946-9054-D1FEFEF34A8C}" destId="{28A0312C-35E5-4E11-81AF-89D14E302AD2}" srcOrd="0" destOrd="0" presId="urn:microsoft.com/office/officeart/2005/8/layout/vList2"/>
    <dgm:cxn modelId="{0064E682-5C1E-4ED8-ACEA-CA1D49C6318B}" type="presParOf" srcId="{27EB89FF-4574-4946-9054-D1FEFEF34A8C}" destId="{0CF9D29A-6E6E-4CCB-A6B5-1E468AD9C3D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8B27FAE-059B-4783-B26F-B47EB87450D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6F035CB-68E6-4FD9-9CC7-4228DF61BC0F}">
      <dgm:prSet custT="1"/>
      <dgm:spPr/>
      <dgm:t>
        <a:bodyPr/>
        <a:lstStyle/>
        <a:p>
          <a:r>
            <a:rPr lang="en-GB" sz="3300" dirty="0">
              <a:latin typeface="Comic Sans MS" panose="030F0702030302020204" pitchFamily="66" charset="0"/>
            </a:rPr>
            <a:t>Life now</a:t>
          </a:r>
        </a:p>
      </dgm:t>
    </dgm:pt>
    <dgm:pt modelId="{198B773E-4F61-46A6-86C9-422C9926E0C6}" type="parTrans" cxnId="{545CC333-7BCF-4F57-B263-6871F08A40E3}">
      <dgm:prSet/>
      <dgm:spPr/>
      <dgm:t>
        <a:bodyPr/>
        <a:lstStyle/>
        <a:p>
          <a:endParaRPr lang="en-GB"/>
        </a:p>
      </dgm:t>
    </dgm:pt>
    <dgm:pt modelId="{ABDCFCF3-C2A1-46AC-99C4-C086C305C472}" type="sibTrans" cxnId="{545CC333-7BCF-4F57-B263-6871F08A40E3}">
      <dgm:prSet/>
      <dgm:spPr/>
      <dgm:t>
        <a:bodyPr/>
        <a:lstStyle/>
        <a:p>
          <a:endParaRPr lang="en-GB"/>
        </a:p>
      </dgm:t>
    </dgm:pt>
    <dgm:pt modelId="{34CD584B-D582-4166-BF9C-F72700F28295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Significant events that have happened recently</a:t>
          </a:r>
        </a:p>
      </dgm:t>
    </dgm:pt>
    <dgm:pt modelId="{EC99D802-5DCF-4AC4-BA68-6784128F1AF4}" type="parTrans" cxnId="{39BA7FC8-63D4-438D-93F6-0AE412B8078B}">
      <dgm:prSet/>
      <dgm:spPr/>
      <dgm:t>
        <a:bodyPr/>
        <a:lstStyle/>
        <a:p>
          <a:endParaRPr lang="en-GB"/>
        </a:p>
      </dgm:t>
    </dgm:pt>
    <dgm:pt modelId="{0577BF0A-E6B9-4BA1-A6B1-C94206D3E526}" type="sibTrans" cxnId="{39BA7FC8-63D4-438D-93F6-0AE412B8078B}">
      <dgm:prSet/>
      <dgm:spPr/>
      <dgm:t>
        <a:bodyPr/>
        <a:lstStyle/>
        <a:p>
          <a:endParaRPr lang="en-GB"/>
        </a:p>
      </dgm:t>
    </dgm:pt>
    <dgm:pt modelId="{BC9F87AE-874D-472A-8F60-E851B46C2534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Are they still influential/ inspirational in what they do?</a:t>
          </a:r>
        </a:p>
      </dgm:t>
    </dgm:pt>
    <dgm:pt modelId="{A05EA84C-1912-4FD6-9247-00E2E7088BB4}" type="parTrans" cxnId="{04459C69-9329-49EA-8A1B-B5F0DA2D28A5}">
      <dgm:prSet/>
      <dgm:spPr/>
    </dgm:pt>
    <dgm:pt modelId="{8526A62A-67C0-4298-9A28-CB9EA3034317}" type="sibTrans" cxnId="{04459C69-9329-49EA-8A1B-B5F0DA2D28A5}">
      <dgm:prSet/>
      <dgm:spPr/>
    </dgm:pt>
    <dgm:pt modelId="{6859622E-BC97-413B-B5B2-799469D18BB7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What have they got planned next in their life?</a:t>
          </a:r>
        </a:p>
      </dgm:t>
    </dgm:pt>
    <dgm:pt modelId="{D7E30C50-D290-40AC-8347-522D764A09AB}" type="parTrans" cxnId="{F4E43BA1-6B0B-47AC-BF05-87D75287708A}">
      <dgm:prSet/>
      <dgm:spPr/>
    </dgm:pt>
    <dgm:pt modelId="{D8AA10E3-C319-41B9-830C-9F29B5E32208}" type="sibTrans" cxnId="{F4E43BA1-6B0B-47AC-BF05-87D75287708A}">
      <dgm:prSet/>
      <dgm:spPr/>
    </dgm:pt>
    <dgm:pt modelId="{800E201D-2DC6-451A-B2A7-4775C9D98047}">
      <dgm:prSet custT="1"/>
      <dgm:spPr/>
      <dgm:t>
        <a:bodyPr/>
        <a:lstStyle/>
        <a:p>
          <a:r>
            <a:rPr lang="en-GB" sz="3200" dirty="0">
              <a:latin typeface="Comic Sans MS" panose="030F0702030302020204" pitchFamily="66" charset="0"/>
            </a:rPr>
            <a:t>Any achievements</a:t>
          </a:r>
        </a:p>
      </dgm:t>
    </dgm:pt>
    <dgm:pt modelId="{51F8FB82-F0D1-4F7A-A9B7-18086F8DD677}" type="parTrans" cxnId="{6E3B58CE-8BA3-4A4A-B739-4E3819E8D58D}">
      <dgm:prSet/>
      <dgm:spPr/>
    </dgm:pt>
    <dgm:pt modelId="{0F6F3ED2-CFAA-48BD-9C38-BD2AB40930DD}" type="sibTrans" cxnId="{6E3B58CE-8BA3-4A4A-B739-4E3819E8D58D}">
      <dgm:prSet/>
      <dgm:spPr/>
    </dgm:pt>
    <dgm:pt modelId="{27EB89FF-4574-4946-9054-D1FEFEF34A8C}" type="pres">
      <dgm:prSet presAssocID="{C8B27FAE-059B-4783-B26F-B47EB87450DA}" presName="linear" presStyleCnt="0">
        <dgm:presLayoutVars>
          <dgm:animLvl val="lvl"/>
          <dgm:resizeHandles val="exact"/>
        </dgm:presLayoutVars>
      </dgm:prSet>
      <dgm:spPr/>
    </dgm:pt>
    <dgm:pt modelId="{28A0312C-35E5-4E11-81AF-89D14E302AD2}" type="pres">
      <dgm:prSet presAssocID="{F6F035CB-68E6-4FD9-9CC7-4228DF61BC0F}" presName="parentText" presStyleLbl="node1" presStyleIdx="0" presStyleCnt="1" custScaleX="100000" custScaleY="166602" custLinFactY="-31822" custLinFactNeighborX="-26413" custLinFactNeighborY="-100000">
        <dgm:presLayoutVars>
          <dgm:chMax val="0"/>
          <dgm:bulletEnabled val="1"/>
        </dgm:presLayoutVars>
      </dgm:prSet>
      <dgm:spPr/>
    </dgm:pt>
    <dgm:pt modelId="{0CF9D29A-6E6E-4CCB-A6B5-1E468AD9C3D0}" type="pres">
      <dgm:prSet presAssocID="{F6F035CB-68E6-4FD9-9CC7-4228DF61BC0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DB5CAD1C-A02E-4B3A-A761-61686572DBD9}" type="presOf" srcId="{6859622E-BC97-413B-B5B2-799469D18BB7}" destId="{0CF9D29A-6E6E-4CCB-A6B5-1E468AD9C3D0}" srcOrd="0" destOrd="3" presId="urn:microsoft.com/office/officeart/2005/8/layout/vList2"/>
    <dgm:cxn modelId="{3358242C-9D99-42DD-9E20-89D4A225647A}" type="presOf" srcId="{C8B27FAE-059B-4783-B26F-B47EB87450DA}" destId="{27EB89FF-4574-4946-9054-D1FEFEF34A8C}" srcOrd="0" destOrd="0" presId="urn:microsoft.com/office/officeart/2005/8/layout/vList2"/>
    <dgm:cxn modelId="{545CC333-7BCF-4F57-B263-6871F08A40E3}" srcId="{C8B27FAE-059B-4783-B26F-B47EB87450DA}" destId="{F6F035CB-68E6-4FD9-9CC7-4228DF61BC0F}" srcOrd="0" destOrd="0" parTransId="{198B773E-4F61-46A6-86C9-422C9926E0C6}" sibTransId="{ABDCFCF3-C2A1-46AC-99C4-C086C305C472}"/>
    <dgm:cxn modelId="{04459C69-9329-49EA-8A1B-B5F0DA2D28A5}" srcId="{F6F035CB-68E6-4FD9-9CC7-4228DF61BC0F}" destId="{BC9F87AE-874D-472A-8F60-E851B46C2534}" srcOrd="1" destOrd="0" parTransId="{A05EA84C-1912-4FD6-9247-00E2E7088BB4}" sibTransId="{8526A62A-67C0-4298-9A28-CB9EA3034317}"/>
    <dgm:cxn modelId="{4C6D1F6B-8919-460D-96D7-AE10D0E15C0A}" type="presOf" srcId="{F6F035CB-68E6-4FD9-9CC7-4228DF61BC0F}" destId="{28A0312C-35E5-4E11-81AF-89D14E302AD2}" srcOrd="0" destOrd="0" presId="urn:microsoft.com/office/officeart/2005/8/layout/vList2"/>
    <dgm:cxn modelId="{C6A4EA5A-3FD4-4F75-BC3B-12CD21BA62B0}" type="presOf" srcId="{34CD584B-D582-4166-BF9C-F72700F28295}" destId="{0CF9D29A-6E6E-4CCB-A6B5-1E468AD9C3D0}" srcOrd="0" destOrd="0" presId="urn:microsoft.com/office/officeart/2005/8/layout/vList2"/>
    <dgm:cxn modelId="{F4E43BA1-6B0B-47AC-BF05-87D75287708A}" srcId="{F6F035CB-68E6-4FD9-9CC7-4228DF61BC0F}" destId="{6859622E-BC97-413B-B5B2-799469D18BB7}" srcOrd="3" destOrd="0" parTransId="{D7E30C50-D290-40AC-8347-522D764A09AB}" sibTransId="{D8AA10E3-C319-41B9-830C-9F29B5E32208}"/>
    <dgm:cxn modelId="{F661B0BF-A17F-4C56-9B9A-050EEF680B7D}" type="presOf" srcId="{800E201D-2DC6-451A-B2A7-4775C9D98047}" destId="{0CF9D29A-6E6E-4CCB-A6B5-1E468AD9C3D0}" srcOrd="0" destOrd="2" presId="urn:microsoft.com/office/officeart/2005/8/layout/vList2"/>
    <dgm:cxn modelId="{39BA7FC8-63D4-438D-93F6-0AE412B8078B}" srcId="{F6F035CB-68E6-4FD9-9CC7-4228DF61BC0F}" destId="{34CD584B-D582-4166-BF9C-F72700F28295}" srcOrd="0" destOrd="0" parTransId="{EC99D802-5DCF-4AC4-BA68-6784128F1AF4}" sibTransId="{0577BF0A-E6B9-4BA1-A6B1-C94206D3E526}"/>
    <dgm:cxn modelId="{F8F31BCC-59DD-41F1-BF7C-8E5DB37C883B}" type="presOf" srcId="{BC9F87AE-874D-472A-8F60-E851B46C2534}" destId="{0CF9D29A-6E6E-4CCB-A6B5-1E468AD9C3D0}" srcOrd="0" destOrd="1" presId="urn:microsoft.com/office/officeart/2005/8/layout/vList2"/>
    <dgm:cxn modelId="{6E3B58CE-8BA3-4A4A-B739-4E3819E8D58D}" srcId="{F6F035CB-68E6-4FD9-9CC7-4228DF61BC0F}" destId="{800E201D-2DC6-451A-B2A7-4775C9D98047}" srcOrd="2" destOrd="0" parTransId="{51F8FB82-F0D1-4F7A-A9B7-18086F8DD677}" sibTransId="{0F6F3ED2-CFAA-48BD-9C38-BD2AB40930DD}"/>
    <dgm:cxn modelId="{A6B78874-01C6-47F7-B7F2-1CDFFBD9B977}" type="presParOf" srcId="{27EB89FF-4574-4946-9054-D1FEFEF34A8C}" destId="{28A0312C-35E5-4E11-81AF-89D14E302AD2}" srcOrd="0" destOrd="0" presId="urn:microsoft.com/office/officeart/2005/8/layout/vList2"/>
    <dgm:cxn modelId="{0064E682-5C1E-4ED8-ACEA-CA1D49C6318B}" type="presParOf" srcId="{27EB89FF-4574-4946-9054-D1FEFEF34A8C}" destId="{0CF9D29A-6E6E-4CCB-A6B5-1E468AD9C3D0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58F9EE-02C3-431F-8EEF-C906E7D92282}">
      <dsp:nvSpPr>
        <dsp:cNvPr id="0" name=""/>
        <dsp:cNvSpPr/>
      </dsp:nvSpPr>
      <dsp:spPr>
        <a:xfrm>
          <a:off x="0" y="51353"/>
          <a:ext cx="10515600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Comic Sans MS" panose="030F0702030302020204" pitchFamily="66" charset="0"/>
            </a:rPr>
            <a:t>Introduction </a:t>
          </a:r>
        </a:p>
      </dsp:txBody>
      <dsp:txXfrm>
        <a:off x="38552" y="89905"/>
        <a:ext cx="10438496" cy="712646"/>
      </dsp:txXfrm>
    </dsp:sp>
    <dsp:sp modelId="{29D4E00A-361C-484C-B888-F04168664936}">
      <dsp:nvSpPr>
        <dsp:cNvPr id="0" name=""/>
        <dsp:cNvSpPr/>
      </dsp:nvSpPr>
      <dsp:spPr>
        <a:xfrm>
          <a:off x="0" y="904644"/>
          <a:ext cx="10515600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Comic Sans MS" panose="030F0702030302020204" pitchFamily="66" charset="0"/>
            </a:rPr>
            <a:t>Early life</a:t>
          </a:r>
        </a:p>
      </dsp:txBody>
      <dsp:txXfrm>
        <a:off x="38552" y="943196"/>
        <a:ext cx="10438496" cy="712646"/>
      </dsp:txXfrm>
    </dsp:sp>
    <dsp:sp modelId="{5BDCCADF-D4A7-44C3-90B0-E1DE0460C3D8}">
      <dsp:nvSpPr>
        <dsp:cNvPr id="0" name=""/>
        <dsp:cNvSpPr/>
      </dsp:nvSpPr>
      <dsp:spPr>
        <a:xfrm>
          <a:off x="0" y="1780794"/>
          <a:ext cx="10515600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Comic Sans MS" panose="030F0702030302020204" pitchFamily="66" charset="0"/>
            </a:rPr>
            <a:t>How they became influential/ inspirational</a:t>
          </a:r>
        </a:p>
      </dsp:txBody>
      <dsp:txXfrm>
        <a:off x="38552" y="1819346"/>
        <a:ext cx="10438496" cy="712646"/>
      </dsp:txXfrm>
    </dsp:sp>
    <dsp:sp modelId="{6C176607-0FEB-48EA-882D-3A34C4E2F556}">
      <dsp:nvSpPr>
        <dsp:cNvPr id="0" name=""/>
        <dsp:cNvSpPr/>
      </dsp:nvSpPr>
      <dsp:spPr>
        <a:xfrm>
          <a:off x="0" y="2684014"/>
          <a:ext cx="4983342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Comic Sans MS" panose="030F0702030302020204" pitchFamily="66" charset="0"/>
            </a:rPr>
            <a:t>Later life</a:t>
          </a:r>
        </a:p>
      </dsp:txBody>
      <dsp:txXfrm>
        <a:off x="38552" y="2722566"/>
        <a:ext cx="4906238" cy="712646"/>
      </dsp:txXfrm>
    </dsp:sp>
    <dsp:sp modelId="{0581DDCA-0EA2-455C-B82B-B37281B21246}">
      <dsp:nvSpPr>
        <dsp:cNvPr id="0" name=""/>
        <dsp:cNvSpPr/>
      </dsp:nvSpPr>
      <dsp:spPr>
        <a:xfrm>
          <a:off x="5532257" y="2691479"/>
          <a:ext cx="4983342" cy="789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latin typeface="Comic Sans MS" panose="030F0702030302020204" pitchFamily="66" charset="0"/>
            </a:rPr>
            <a:t>Life</a:t>
          </a:r>
          <a:r>
            <a:rPr lang="en-US" sz="3000" kern="1200" baseline="0" dirty="0">
              <a:latin typeface="Comic Sans MS" panose="030F0702030302020204" pitchFamily="66" charset="0"/>
            </a:rPr>
            <a:t> now</a:t>
          </a:r>
          <a:endParaRPr lang="en-US" sz="3000" kern="1200" dirty="0">
            <a:latin typeface="Comic Sans MS" panose="030F0702030302020204" pitchFamily="66" charset="0"/>
          </a:endParaRPr>
        </a:p>
      </dsp:txBody>
      <dsp:txXfrm>
        <a:off x="5570809" y="2730031"/>
        <a:ext cx="4906238" cy="7126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58F9EE-02C3-431F-8EEF-C906E7D92282}">
      <dsp:nvSpPr>
        <dsp:cNvPr id="0" name=""/>
        <dsp:cNvSpPr/>
      </dsp:nvSpPr>
      <dsp:spPr>
        <a:xfrm>
          <a:off x="0" y="19718"/>
          <a:ext cx="10515600" cy="1579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marL="0" lvl="0" indent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000" kern="1200" dirty="0">
              <a:latin typeface="Comic Sans MS" panose="030F0702030302020204" pitchFamily="66" charset="0"/>
            </a:rPr>
            <a:t>Introduction </a:t>
          </a:r>
        </a:p>
      </dsp:txBody>
      <dsp:txXfrm>
        <a:off x="77105" y="96823"/>
        <a:ext cx="10361390" cy="1425290"/>
      </dsp:txXfrm>
    </dsp:sp>
    <dsp:sp modelId="{256FF5BC-8755-4EEE-9AA6-4429162E9396}">
      <dsp:nvSpPr>
        <dsp:cNvPr id="0" name=""/>
        <dsp:cNvSpPr/>
      </dsp:nvSpPr>
      <dsp:spPr>
        <a:xfrm>
          <a:off x="0" y="1599218"/>
          <a:ext cx="10515600" cy="2732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76200" rIns="426720" bIns="76200" numCol="1" spcCol="1270" anchor="t" anchorCtr="0">
          <a:noAutofit/>
        </a:bodyPr>
        <a:lstStyle/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700" kern="1200" dirty="0">
              <a:latin typeface="Comic Sans MS" panose="030F0702030302020204" pitchFamily="66" charset="0"/>
            </a:rPr>
            <a:t>When and where they were born</a:t>
          </a:r>
          <a:endParaRPr lang="en-US" sz="4700" kern="1200" dirty="0">
            <a:latin typeface="Comic Sans MS" panose="030F0702030302020204" pitchFamily="66" charset="0"/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700" kern="1200" dirty="0">
              <a:latin typeface="Comic Sans MS" panose="030F0702030302020204" pitchFamily="66" charset="0"/>
            </a:rPr>
            <a:t>Information about their family</a:t>
          </a:r>
          <a:endParaRPr lang="en-US" sz="4700" kern="1200" dirty="0">
            <a:latin typeface="Comic Sans MS" panose="030F0702030302020204" pitchFamily="66" charset="0"/>
          </a:endParaRPr>
        </a:p>
        <a:p>
          <a:pPr marL="285750" lvl="1" indent="-285750" algn="l" defTabSz="20891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4700" kern="1200" dirty="0">
              <a:latin typeface="Comic Sans MS" panose="030F0702030302020204" pitchFamily="66" charset="0"/>
            </a:rPr>
            <a:t>Key information about them</a:t>
          </a:r>
        </a:p>
      </dsp:txBody>
      <dsp:txXfrm>
        <a:off x="0" y="1599218"/>
        <a:ext cx="10515600" cy="27324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58F9EE-02C3-431F-8EEF-C906E7D92282}">
      <dsp:nvSpPr>
        <dsp:cNvPr id="0" name=""/>
        <dsp:cNvSpPr/>
      </dsp:nvSpPr>
      <dsp:spPr>
        <a:xfrm>
          <a:off x="0" y="0"/>
          <a:ext cx="10515600" cy="13425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4310" tIns="194310" rIns="194310" bIns="194310" numCol="1" spcCol="1270" anchor="ctr" anchorCtr="0">
          <a:noAutofit/>
        </a:bodyPr>
        <a:lstStyle/>
        <a:p>
          <a:pPr marL="0" lvl="0" indent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100" kern="1200" dirty="0">
              <a:latin typeface="Comic Sans MS" panose="030F0702030302020204" pitchFamily="66" charset="0"/>
            </a:rPr>
            <a:t>Early life</a:t>
          </a:r>
          <a:r>
            <a:rPr lang="en-US" sz="5100" kern="1200" dirty="0">
              <a:latin typeface="Comic Sans MS" panose="030F0702030302020204" pitchFamily="66" charset="0"/>
            </a:rPr>
            <a:t> </a:t>
          </a:r>
        </a:p>
      </dsp:txBody>
      <dsp:txXfrm>
        <a:off x="65539" y="65539"/>
        <a:ext cx="10384522" cy="1211496"/>
      </dsp:txXfrm>
    </dsp:sp>
    <dsp:sp modelId="{256FF5BC-8755-4EEE-9AA6-4429162E9396}">
      <dsp:nvSpPr>
        <dsp:cNvPr id="0" name=""/>
        <dsp:cNvSpPr/>
      </dsp:nvSpPr>
      <dsp:spPr>
        <a:xfrm>
          <a:off x="0" y="1342584"/>
          <a:ext cx="10515600" cy="30087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64770" rIns="362712" bIns="64770" numCol="1" spcCol="1270" anchor="t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000" kern="1200" dirty="0">
              <a:latin typeface="Comic Sans MS" panose="030F0702030302020204" pitchFamily="66" charset="0"/>
            </a:rPr>
            <a:t>Where they went to school</a:t>
          </a:r>
          <a:endParaRPr lang="en-US" sz="4000" kern="1200" dirty="0">
            <a:latin typeface="Comic Sans MS" panose="030F0702030302020204" pitchFamily="66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000" kern="1200" dirty="0">
              <a:latin typeface="Comic Sans MS" panose="030F0702030302020204" pitchFamily="66" charset="0"/>
            </a:rPr>
            <a:t>Any jobs they’ve had</a:t>
          </a:r>
          <a:endParaRPr lang="en-GB" sz="4000" kern="1200" dirty="0"/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4000" kern="1200">
              <a:latin typeface="Comic Sans MS" panose="030F0702030302020204" pitchFamily="66" charset="0"/>
            </a:rPr>
            <a:t>Significant events that happened early on in their life</a:t>
          </a:r>
          <a:endParaRPr lang="en-GB" sz="4000" kern="1200" dirty="0">
            <a:latin typeface="Comic Sans MS" panose="030F0702030302020204" pitchFamily="66" charset="0"/>
          </a:endParaRPr>
        </a:p>
      </dsp:txBody>
      <dsp:txXfrm>
        <a:off x="0" y="1342584"/>
        <a:ext cx="10515600" cy="300874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702B58-5AE0-4396-AB6F-F04524888B87}">
      <dsp:nvSpPr>
        <dsp:cNvPr id="0" name=""/>
        <dsp:cNvSpPr/>
      </dsp:nvSpPr>
      <dsp:spPr>
        <a:xfrm>
          <a:off x="0" y="0"/>
          <a:ext cx="10515600" cy="16767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Comic Sans MS" panose="030F0702030302020204" pitchFamily="66" charset="0"/>
            </a:rPr>
            <a:t>How they became influential/inspirational</a:t>
          </a:r>
          <a:endParaRPr lang="en-US" sz="4000" kern="1200" dirty="0">
            <a:latin typeface="Comic Sans MS" panose="030F0702030302020204" pitchFamily="66" charset="0"/>
          </a:endParaRPr>
        </a:p>
      </dsp:txBody>
      <dsp:txXfrm>
        <a:off x="81850" y="81850"/>
        <a:ext cx="10351900" cy="151300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A0312C-35E5-4E11-81AF-89D14E302AD2}">
      <dsp:nvSpPr>
        <dsp:cNvPr id="0" name=""/>
        <dsp:cNvSpPr/>
      </dsp:nvSpPr>
      <dsp:spPr>
        <a:xfrm>
          <a:off x="0" y="0"/>
          <a:ext cx="10515600" cy="143426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Comic Sans MS" panose="030F0702030302020204" pitchFamily="66" charset="0"/>
            </a:rPr>
            <a:t>Later</a:t>
          </a:r>
          <a:r>
            <a:rPr lang="en-GB" sz="3300" kern="1200" dirty="0">
              <a:latin typeface="Comic Sans MS" panose="030F0702030302020204" pitchFamily="66" charset="0"/>
            </a:rPr>
            <a:t> </a:t>
          </a:r>
          <a:r>
            <a:rPr lang="en-GB" sz="4000" kern="1200" dirty="0">
              <a:latin typeface="Comic Sans MS" panose="030F0702030302020204" pitchFamily="66" charset="0"/>
            </a:rPr>
            <a:t>life</a:t>
          </a:r>
          <a:endParaRPr lang="en-GB" sz="3300" kern="1200" dirty="0">
            <a:latin typeface="Comic Sans MS" panose="030F0702030302020204" pitchFamily="66" charset="0"/>
          </a:endParaRPr>
        </a:p>
      </dsp:txBody>
      <dsp:txXfrm>
        <a:off x="70015" y="70015"/>
        <a:ext cx="10375570" cy="1294231"/>
      </dsp:txXfrm>
    </dsp:sp>
    <dsp:sp modelId="{0CF9D29A-6E6E-4CCB-A6B5-1E468AD9C3D0}">
      <dsp:nvSpPr>
        <dsp:cNvPr id="0" name=""/>
        <dsp:cNvSpPr/>
      </dsp:nvSpPr>
      <dsp:spPr>
        <a:xfrm>
          <a:off x="0" y="1437379"/>
          <a:ext cx="10515600" cy="29108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Significant events that happened later on in their life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Did they carry on their influential/ inspirational work?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Achievements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When they died</a:t>
          </a:r>
        </a:p>
      </dsp:txBody>
      <dsp:txXfrm>
        <a:off x="0" y="1437379"/>
        <a:ext cx="10515600" cy="29108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A0312C-35E5-4E11-81AF-89D14E302AD2}">
      <dsp:nvSpPr>
        <dsp:cNvPr id="0" name=""/>
        <dsp:cNvSpPr/>
      </dsp:nvSpPr>
      <dsp:spPr>
        <a:xfrm>
          <a:off x="0" y="0"/>
          <a:ext cx="10515600" cy="141710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>
              <a:latin typeface="Comic Sans MS" panose="030F0702030302020204" pitchFamily="66" charset="0"/>
            </a:rPr>
            <a:t>Life now</a:t>
          </a:r>
        </a:p>
      </dsp:txBody>
      <dsp:txXfrm>
        <a:off x="69178" y="69178"/>
        <a:ext cx="10377244" cy="1278752"/>
      </dsp:txXfrm>
    </dsp:sp>
    <dsp:sp modelId="{0CF9D29A-6E6E-4CCB-A6B5-1E468AD9C3D0}">
      <dsp:nvSpPr>
        <dsp:cNvPr id="0" name=""/>
        <dsp:cNvSpPr/>
      </dsp:nvSpPr>
      <dsp:spPr>
        <a:xfrm>
          <a:off x="0" y="1419997"/>
          <a:ext cx="10515600" cy="29284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33870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Significant events that have happened recently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Are they still influential/ inspirational in what they do?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Any achievements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3200" kern="1200" dirty="0">
              <a:latin typeface="Comic Sans MS" panose="030F0702030302020204" pitchFamily="66" charset="0"/>
            </a:rPr>
            <a:t>What have they got planned next in their life?</a:t>
          </a:r>
        </a:p>
      </dsp:txBody>
      <dsp:txXfrm>
        <a:off x="0" y="1419997"/>
        <a:ext cx="10515600" cy="29284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4D19E-69AD-47DF-8F28-54FDBD2224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2137C5-1B1F-491F-A78F-F3E5CC04D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AB0575-1DD5-49C9-9EB5-AB44F736F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037FE-FCE0-4715-93E4-053AB9D3F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62451-F3EE-449C-82AF-D25123687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30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11945-A5AA-4724-9A37-D9AE49345F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A127C-0BB9-4AC6-8C85-3A3DFB5236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1DC4CA-C944-4BE3-BE66-4B2EB3688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1D6CC9-F5D2-4803-8CE6-A1916B90B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886EB3-68FC-4650-ADCD-6336D8BBA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2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41155-F5B3-4D2F-8061-8E024CE35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9693FD-D2DD-4A9F-83C1-61ABCA7C4A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902208-F5F9-4EBA-9E9D-5CBFBFFB4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E48DA-4FFE-4152-BEC4-4BBAECE15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20077-14FA-4488-8E7D-1A61C8B82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10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BEC28-55C9-40C0-80FF-938D0F768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C2840A-9E4D-4B7D-AC1E-102069DE7F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EA64A3-3218-4C4B-9811-250EB6B4AD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E9524-A062-4B45-A36A-2F0266FE0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60EB64-B233-4569-994A-825E1B1B4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AED5B3-54E7-4ADF-82AD-249DD636F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621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8CDD0-02FC-41A6-9558-81D10A7E0E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32971B-A079-4EE6-9DBF-4A5A92242C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15D5CF-C257-4DF4-B46F-E2639E3E24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7C8344-7D8F-4CA6-B313-4A6B91D942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997BBD-264A-4348-AC45-E56133493D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95B5DC-1A39-4549-95B0-0910383DF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D31A25-E053-4FF1-9602-295722AD8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54F537-F4CF-4975-ACB6-C1B3B3348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787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9BE10-46F8-4B73-99E9-B470B3529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5A7BEA-A089-456A-AEFA-175593B4F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C110062-8164-4641-9DCF-BCDDC8C74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1E74F1-E876-4C08-AAF0-B4A7BD780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648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8EBE89-8955-417A-ABAC-28633EF94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10F2D1-3758-47CE-9BDC-7B71C6D57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9649AA-5507-4C14-8C26-2A1F344FB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312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E9B45B-700D-4F4C-A983-9D6FBADDB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06E7D-25A5-4E29-888E-0975E7DE1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FBEF64-8ABA-465E-B568-3E51464B0A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7D04F0-7FD5-48E8-BD98-ED6B8AFD4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BA8B09-65E1-489F-B4C3-3BA777BCB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B251C4-FADE-4C44-B831-6F41A151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690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67282-0C6F-4237-A415-29993CAC4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1D15B9-7ABB-46D1-B774-9A03586E33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2A296D-8C90-4BC1-B454-DD90800A65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7697ED-0573-4531-8D9D-B1898746F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499B4E-AAD4-4588-91AE-B9FA1F675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81C52A-665D-4996-AE08-881D00CC5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83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E25F5-5876-40D6-B6F5-5EF667746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1AD5FE-348F-419B-8A1C-3429202F3F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EA553A-907B-44FB-849C-E7577B1EB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001D4-45AB-42C8-B31D-241BD08E7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EFF41-FC83-410E-ADC7-1523002C9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6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1A89C0-D1BB-4CF4-BC67-65980D44B5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980457-A60B-429E-9FFE-02E3471CFF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B2BC4-B0AC-40B6-A382-4134AB8F1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85F9B7-38FF-4F51-A6A1-B50752484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43536-1184-49A5-A481-9C7E2076C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69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27535-028C-430D-ACE2-4D290F26D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3BDB7-0FA9-4AB4-8AEE-77BE6296CC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044EE-ECE2-48EE-9F4F-DA5991DA3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6CBFE-D95B-4E21-BA01-89AADF1D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05747-E251-4BE9-95CC-FB2044891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08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919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5E54E7-DC47-4471-9495-5D4853216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3A1407-28AE-4AE8-8753-B732373C3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37664-2746-4217-A231-3BC727569A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EF3AD-E1CE-4E15-A637-79C5DA97ED85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BDA8B-2342-46BE-8E48-1D527B4AB5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1AC70B-607C-4324-9F14-D545A1F48C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F5143-FEE6-44D5-90E0-DB0611461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155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EFA36D-FF9F-4C70-B530-1F848E157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AC8F1-486E-4C8C-815D-BDF3286BA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9010F-7AC9-45A8-8111-12F9C10DA9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ECA8F-576D-410C-8116-68D106F4CC81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E6C21-A468-46D1-B951-442CCD71E6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D5DFD2-FFD3-439E-80DD-51247A9FBF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00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FED4934-EE34-421E-9E9A-CFE8351DDA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54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cid:F6A61389-B3A8-4EAD-B678-0C38AB3AF6D5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FCBA6-43A0-4DEE-A0CF-CB34D080A1C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>
                <a:latin typeface="Comic Sans MS" panose="030F0702030302020204" pitchFamily="66" charset="0"/>
              </a:rPr>
              <a:t>LO: To understand how chronological order is used in biographical writing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A71DC9-D819-4FFA-941C-F2CA6FC896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25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January 2021</a:t>
            </a:r>
          </a:p>
        </p:txBody>
      </p:sp>
    </p:spTree>
    <p:extLst>
      <p:ext uri="{BB962C8B-B14F-4D97-AF65-F5344CB8AC3E}">
        <p14:creationId xmlns:p14="http://schemas.microsoft.com/office/powerpoint/2010/main" val="4178575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9">
            <a:extLst>
              <a:ext uri="{FF2B5EF4-FFF2-40B4-BE49-F238E27FC236}">
                <a16:creationId xmlns:a16="http://schemas.microsoft.com/office/drawing/2014/main" id="{1045B59B-615E-4718-A150-42DE5D03E1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1">
            <a:extLst>
              <a:ext uri="{FF2B5EF4-FFF2-40B4-BE49-F238E27FC236}">
                <a16:creationId xmlns:a16="http://schemas.microsoft.com/office/drawing/2014/main" id="{D6CF29CD-38B8-4924-BA11-6D6051748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61518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5B1710-3FA2-48D1-8DD4-2EE617AA1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011" y="365760"/>
            <a:ext cx="10765410" cy="120726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u="sng" kern="1200" dirty="0">
                <a:solidFill>
                  <a:srgbClr val="FFFFFF"/>
                </a:solidFill>
                <a:latin typeface="Comic Sans MS" panose="030F0702030302020204" pitchFamily="66" charset="0"/>
              </a:rPr>
              <a:t>Quiz time!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2199C8-B539-4FE8-A2CE-AEB3B63CB9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011" y="3762537"/>
            <a:ext cx="10901471" cy="1771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63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D8CBE-C18F-49C6-9364-6DA8B26A8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The features of a biography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049AF2-0E32-44C8-90A7-D56741AD3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9562"/>
          <a:stretch/>
        </p:blipFill>
        <p:spPr>
          <a:xfrm>
            <a:off x="680048" y="2077375"/>
            <a:ext cx="10673752" cy="4292488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2671080-5E86-4A7A-8717-FB092F9235F3}"/>
              </a:ext>
            </a:extLst>
          </p:cNvPr>
          <p:cNvSpPr/>
          <p:nvPr/>
        </p:nvSpPr>
        <p:spPr>
          <a:xfrm>
            <a:off x="5232400" y="5344160"/>
            <a:ext cx="3779520" cy="1148715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4A1DCA2-6027-49F9-86BB-040C13FFC161}"/>
              </a:ext>
            </a:extLst>
          </p:cNvPr>
          <p:cNvSpPr/>
          <p:nvPr/>
        </p:nvSpPr>
        <p:spPr>
          <a:xfrm>
            <a:off x="5313680" y="4368800"/>
            <a:ext cx="3048000" cy="85234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24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AFA721-A20C-4631-A1F4-4508A93FC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1525"/>
            <a:ext cx="10515600" cy="4775835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latin typeface="Comic Sans MS" panose="030F0702030302020204" pitchFamily="66" charset="0"/>
              </a:rPr>
              <a:t>Who are you writing your biography about?</a:t>
            </a:r>
          </a:p>
        </p:txBody>
      </p:sp>
    </p:spTree>
    <p:extLst>
      <p:ext uri="{BB962C8B-B14F-4D97-AF65-F5344CB8AC3E}">
        <p14:creationId xmlns:p14="http://schemas.microsoft.com/office/powerpoint/2010/main" val="2871912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4B239-486E-444B-A64B-727862D48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Success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E20F0-30CA-4682-BF0D-3CC7130A34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To understand what chronological order is and why it is used</a:t>
            </a:r>
          </a:p>
          <a:p>
            <a:r>
              <a:rPr lang="en-GB" dirty="0"/>
              <a:t>To organise my research into topic paragraphs </a:t>
            </a:r>
          </a:p>
          <a:p>
            <a:r>
              <a:rPr lang="en-GB" dirty="0"/>
              <a:t>To organise my research into chronological order</a:t>
            </a:r>
          </a:p>
        </p:txBody>
      </p:sp>
    </p:spTree>
    <p:extLst>
      <p:ext uri="{BB962C8B-B14F-4D97-AF65-F5344CB8AC3E}">
        <p14:creationId xmlns:p14="http://schemas.microsoft.com/office/powerpoint/2010/main" val="3486661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8A7AF-DFAF-4C2F-942A-F861F8123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Chronological order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946F8-F4A2-4003-AB17-42B3E09D73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b="0" i="0" dirty="0">
                <a:effectLst/>
                <a:latin typeface="Comic Sans MS" panose="030F0702030302020204" pitchFamily="66" charset="0"/>
              </a:rPr>
              <a:t>Chronological order is a way of arranging actions, events, or things according to the time they occurred.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b="0" i="0" dirty="0">
                <a:effectLst/>
                <a:latin typeface="Comic Sans MS" panose="030F0702030302020204" pitchFamily="66" charset="0"/>
              </a:rPr>
              <a:t>It is demonstrated by showing what happened first, what went on next, what came after that, and what took place last.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625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A66C8-3F91-4CBB-8017-1749626E1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sort these events into chronological order?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2FF76-23FF-4E8C-B620-7A163AEEFB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326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Have dinner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Wake up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Get ready for school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Go to sleep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Have lunch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Have breakfast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Go to school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Home time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Get ready for bed</a:t>
            </a:r>
          </a:p>
        </p:txBody>
      </p:sp>
    </p:spTree>
    <p:extLst>
      <p:ext uri="{BB962C8B-B14F-4D97-AF65-F5344CB8AC3E}">
        <p14:creationId xmlns:p14="http://schemas.microsoft.com/office/powerpoint/2010/main" val="2809649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A66C8-3F91-4CBB-8017-1749626E1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Can you sort these events into chronological order?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2FF76-23FF-4E8C-B620-7A163AEEFB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1. Wake up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2. Have breakfast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3. Brush teeth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4. Get ready for school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5. Go to school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6. Have lunch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7. Home time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8. Have dinner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9. Get ready for bed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10. Go to sleep</a:t>
            </a:r>
          </a:p>
        </p:txBody>
      </p:sp>
    </p:spTree>
    <p:extLst>
      <p:ext uri="{BB962C8B-B14F-4D97-AF65-F5344CB8AC3E}">
        <p14:creationId xmlns:p14="http://schemas.microsoft.com/office/powerpoint/2010/main" val="1540371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E4E17-9C45-4B01-AE74-C58C4538E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David Attenborough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847BFF-5291-4319-B1F3-847073ABE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688" y="307253"/>
            <a:ext cx="4900612" cy="2769321"/>
          </a:xfrm>
          <a:prstGeom prst="rect">
            <a:avLst/>
          </a:prstGeom>
        </p:spPr>
      </p:pic>
      <p:pic>
        <p:nvPicPr>
          <p:cNvPr id="7" name="F6A61389-B3A8-4EAD-B678-0C38AB3AF6D5">
            <a:extLst>
              <a:ext uri="{FF2B5EF4-FFF2-40B4-BE49-F238E27FC236}">
                <a16:creationId xmlns:a16="http://schemas.microsoft.com/office/drawing/2014/main" id="{FC5F6F09-E941-45F8-B823-962E7AA032CF}"/>
              </a:ext>
            </a:extLst>
          </p:cNvPr>
          <p:cNvPicPr/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" t="5019" r="3012" b="4326"/>
          <a:stretch>
            <a:fillRect/>
          </a:stretch>
        </p:blipFill>
        <p:spPr bwMode="auto">
          <a:xfrm>
            <a:off x="468923" y="2907323"/>
            <a:ext cx="6900986" cy="347003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A7B41B-9CCB-401B-9C79-09C7918C2D0A}"/>
              </a:ext>
            </a:extLst>
          </p:cNvPr>
          <p:cNvSpPr txBox="1"/>
          <p:nvPr/>
        </p:nvSpPr>
        <p:spPr>
          <a:xfrm>
            <a:off x="468923" y="1945141"/>
            <a:ext cx="5517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Below is a mind-map of my research of David Attenborough. </a:t>
            </a:r>
          </a:p>
        </p:txBody>
      </p:sp>
    </p:spTree>
    <p:extLst>
      <p:ext uri="{BB962C8B-B14F-4D97-AF65-F5344CB8AC3E}">
        <p14:creationId xmlns:p14="http://schemas.microsoft.com/office/powerpoint/2010/main" val="802521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0CBF9-F9BA-40DB-A80B-856D818A8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769" y="609600"/>
            <a:ext cx="10119751" cy="1356360"/>
          </a:xfrm>
        </p:spPr>
        <p:txBody>
          <a:bodyPr/>
          <a:lstStyle/>
          <a:p>
            <a:r>
              <a:rPr lang="en-GB" dirty="0"/>
              <a:t>Timeline of David Attenborough’s life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AB14B6-2F24-4723-9DC1-431D19318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769" y="1797695"/>
            <a:ext cx="5642707" cy="4739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835ACC0-CA73-4B7B-B47E-B19D72942622}"/>
              </a:ext>
            </a:extLst>
          </p:cNvPr>
          <p:cNvSpPr txBox="1"/>
          <p:nvPr/>
        </p:nvSpPr>
        <p:spPr>
          <a:xfrm>
            <a:off x="3057182" y="5463540"/>
            <a:ext cx="1165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in 2020</a:t>
            </a:r>
          </a:p>
        </p:txBody>
      </p:sp>
    </p:spTree>
    <p:extLst>
      <p:ext uri="{BB962C8B-B14F-4D97-AF65-F5344CB8AC3E}">
        <p14:creationId xmlns:p14="http://schemas.microsoft.com/office/powerpoint/2010/main" val="1506096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DA393-6AC0-466F-A731-0D80CCA4E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Organising your research into topic paragraphs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EB946F-40CB-4EB6-90F3-07F4276AA9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8601651"/>
              </p:ext>
            </p:extLst>
          </p:nvPr>
        </p:nvGraphicFramePr>
        <p:xfrm>
          <a:off x="838200" y="214153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6DE105D-B431-4B03-B50A-39D354B2B1EB}"/>
              </a:ext>
            </a:extLst>
          </p:cNvPr>
          <p:cNvSpPr txBox="1"/>
          <p:nvPr/>
        </p:nvSpPr>
        <p:spPr>
          <a:xfrm>
            <a:off x="5772033" y="4892040"/>
            <a:ext cx="647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or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0643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EB946F-40CB-4EB6-90F3-07F4276AA9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073334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9971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EB946F-40CB-4EB6-90F3-07F4276AA9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639513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5837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EB946F-40CB-4EB6-90F3-07F4276AA9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117807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90BA431-5E53-4889-BB0D-FE333C2B16D6}"/>
              </a:ext>
            </a:extLst>
          </p:cNvPr>
          <p:cNvSpPr txBox="1"/>
          <p:nvPr/>
        </p:nvSpPr>
        <p:spPr>
          <a:xfrm>
            <a:off x="996315" y="3531869"/>
            <a:ext cx="1019937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What do they do that is influential or inspirational?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Why do they do that?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Comic Sans MS" panose="030F0702030302020204" pitchFamily="66" charset="0"/>
              </a:rPr>
              <a:t>Have they had any obstacles to overcome in life?</a:t>
            </a:r>
          </a:p>
        </p:txBody>
      </p:sp>
    </p:spTree>
    <p:extLst>
      <p:ext uri="{BB962C8B-B14F-4D97-AF65-F5344CB8AC3E}">
        <p14:creationId xmlns:p14="http://schemas.microsoft.com/office/powerpoint/2010/main" val="2561057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EB946F-40CB-4EB6-90F3-07F4276AA9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20274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E1B23EEB-AD06-47ED-BB20-01DB6C18B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If they’re no longer alive…</a:t>
            </a:r>
          </a:p>
        </p:txBody>
      </p:sp>
    </p:spTree>
    <p:extLst>
      <p:ext uri="{BB962C8B-B14F-4D97-AF65-F5344CB8AC3E}">
        <p14:creationId xmlns:p14="http://schemas.microsoft.com/office/powerpoint/2010/main" val="32329499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3EB946F-40CB-4EB6-90F3-07F4276AA9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532861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E1B23EEB-AD06-47ED-BB20-01DB6C18B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If they’re still alive…</a:t>
            </a:r>
          </a:p>
        </p:txBody>
      </p:sp>
    </p:spTree>
    <p:extLst>
      <p:ext uri="{BB962C8B-B14F-4D97-AF65-F5344CB8AC3E}">
        <p14:creationId xmlns:p14="http://schemas.microsoft.com/office/powerpoint/2010/main" val="21068582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74E90-D20C-49B1-AE3F-BB3D683BF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5244"/>
            <a:ext cx="10515600" cy="132556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Organising research into paragraphs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sz="2800" i="1" dirty="0">
                <a:latin typeface="Comic Sans MS" panose="030F0702030302020204" pitchFamily="66" charset="0"/>
              </a:rPr>
              <a:t>Example: David Attenborough</a:t>
            </a:r>
            <a:endParaRPr lang="en-GB" i="1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1DBF4D-B42A-48DE-912B-2BEAB0669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360" y="1690688"/>
            <a:ext cx="5064760" cy="492061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5600" u="sng" dirty="0">
                <a:latin typeface="Comic Sans MS" panose="030F0702030302020204" pitchFamily="66" charset="0"/>
              </a:rPr>
              <a:t>Introduction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Born 8</a:t>
            </a:r>
            <a:r>
              <a:rPr lang="en-GB" sz="5600" baseline="30000" dirty="0">
                <a:latin typeface="Comic Sans MS" panose="030F0702030302020204" pitchFamily="66" charset="0"/>
              </a:rPr>
              <a:t>th</a:t>
            </a:r>
            <a:r>
              <a:rPr lang="en-GB" sz="5600" dirty="0">
                <a:latin typeface="Comic Sans MS" panose="030F0702030302020204" pitchFamily="66" charset="0"/>
              </a:rPr>
              <a:t> May 1926 in Isleworth, Middlesex in England 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Mum called Mary and Dad called Frederick, who was a principal of University College, Leicester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Brothers called Richard and John and Parents also fostered 2 Jewish refugees from Germany during WW2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He is a broadcaster, presenter and natural historian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He has 2 children called Robert and Susan</a:t>
            </a:r>
          </a:p>
          <a:p>
            <a:pPr marL="0" indent="0">
              <a:buNone/>
            </a:pPr>
            <a:r>
              <a:rPr lang="en-GB" sz="5600" u="sng" dirty="0">
                <a:latin typeface="Comic Sans MS" panose="030F0702030302020204" pitchFamily="66" charset="0"/>
              </a:rPr>
              <a:t>Early life 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Went to </a:t>
            </a:r>
            <a:r>
              <a:rPr lang="en-GB" sz="5600" dirty="0" err="1">
                <a:latin typeface="Comic Sans MS" panose="030F0702030302020204" pitchFamily="66" charset="0"/>
              </a:rPr>
              <a:t>Wyggseton</a:t>
            </a:r>
            <a:r>
              <a:rPr lang="en-GB" sz="5600" dirty="0">
                <a:latin typeface="Comic Sans MS" panose="030F0702030302020204" pitchFamily="66" charset="0"/>
              </a:rPr>
              <a:t> Grammar school for boys in Leicester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Started collecting fossils from a young age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Spent a lot of time in the zoology depart at the university his dad worked at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In 1936, attended a lecture with his brother on animal conservation 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In 1945, went to Clare College to Study Geology and Zoology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Jobs - he started in the Navy as part of his national service and he edited children’s science books</a:t>
            </a:r>
          </a:p>
          <a:p>
            <a:r>
              <a:rPr lang="en-GB" sz="5600" dirty="0">
                <a:latin typeface="Comic Sans MS" panose="030F0702030302020204" pitchFamily="66" charset="0"/>
              </a:rPr>
              <a:t>Married Jane in 1950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u="sng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EB5810-1A1D-43E8-8364-C6F99134D8C1}"/>
              </a:ext>
            </a:extLst>
          </p:cNvPr>
          <p:cNvSpPr txBox="1"/>
          <p:nvPr/>
        </p:nvSpPr>
        <p:spPr>
          <a:xfrm>
            <a:off x="5608320" y="1889760"/>
            <a:ext cx="6482080" cy="5079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How they became influential/ inspirational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Comic Sans MS" panose="030F0702030302020204" pitchFamily="66" charset="0"/>
              </a:rPr>
              <a:t>He applied for a job at the BBC in radio but wasn’t successful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Comic Sans MS" panose="030F0702030302020204" pitchFamily="66" charset="0"/>
              </a:rPr>
              <a:t>In 1952, the BBC got in contact with him asking him to appear on TV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He is an advocate in protecting the environment, animal conservation</a:t>
            </a:r>
            <a:endParaRPr kumimoji="0" lang="en-GB" sz="1600" b="0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uLnTx/>
              <a:uFillTx/>
              <a:latin typeface="Comic Sans MS" panose="030F0702030302020204" pitchFamily="66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Comic Sans MS" panose="030F0702030302020204" pitchFamily="66" charset="0"/>
              </a:rPr>
              <a:t>He has had many species of organisms named after him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uLnTx/>
                <a:uFillTx/>
                <a:latin typeface="Comic Sans MS" panose="030F0702030302020204" pitchFamily="66" charset="0"/>
              </a:rPr>
              <a:t>He became a Sir in 1985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6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Life now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Has released many books, documentaries and films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Has won many awards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Released  David Attenborough: A life on our planet in 2020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Had a short stint on Instagram in 2020, amassing 6.2 million followers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600" b="0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He plans to carry on his work</a:t>
            </a:r>
            <a:r>
              <a:rPr lang="en-GB" sz="1600" dirty="0">
                <a:solidFill>
                  <a:prstClr val="black"/>
                </a:solidFill>
                <a:latin typeface="Comic Sans MS" panose="030F0702030302020204" pitchFamily="66" charset="0"/>
              </a:rPr>
              <a:t> for as long as he can</a:t>
            </a:r>
            <a:endParaRPr kumimoji="0" lang="en-GB" sz="1600" b="0" i="0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9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34A8D8-3AF4-451C-8DCD-1CDBBB2E6978}"/>
              </a:ext>
            </a:extLst>
          </p:cNvPr>
          <p:cNvSpPr/>
          <p:nvPr/>
        </p:nvSpPr>
        <p:spPr>
          <a:xfrm>
            <a:off x="340360" y="1577816"/>
            <a:ext cx="5064760" cy="20116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6905E8-23E5-453B-8194-AC78203F239E}"/>
              </a:ext>
            </a:extLst>
          </p:cNvPr>
          <p:cNvSpPr/>
          <p:nvPr/>
        </p:nvSpPr>
        <p:spPr>
          <a:xfrm>
            <a:off x="340360" y="3627120"/>
            <a:ext cx="5064760" cy="2984184"/>
          </a:xfrm>
          <a:prstGeom prst="rect">
            <a:avLst/>
          </a:prstGeom>
          <a:noFill/>
          <a:ln w="19050"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9206EB2-034D-4952-B926-B697705C8D66}"/>
              </a:ext>
            </a:extLst>
          </p:cNvPr>
          <p:cNvSpPr/>
          <p:nvPr/>
        </p:nvSpPr>
        <p:spPr>
          <a:xfrm>
            <a:off x="5608320" y="1889760"/>
            <a:ext cx="6360160" cy="2499360"/>
          </a:xfrm>
          <a:prstGeom prst="rect">
            <a:avLst/>
          </a:prstGeom>
          <a:noFill/>
          <a:ln w="19050"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4181974-9940-4B76-B7D5-5E2F5F02CA66}"/>
              </a:ext>
            </a:extLst>
          </p:cNvPr>
          <p:cNvSpPr/>
          <p:nvPr/>
        </p:nvSpPr>
        <p:spPr>
          <a:xfrm>
            <a:off x="5608320" y="4429686"/>
            <a:ext cx="6360160" cy="2255594"/>
          </a:xfrm>
          <a:prstGeom prst="rect">
            <a:avLst/>
          </a:prstGeom>
          <a:noFill/>
          <a:ln w="19050"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452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E0733-C7C0-4712-A322-581AA9916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Now it’s 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EB8A7-E3E6-4B9E-8169-1C8811AF9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Once you’ve finished your research, sort your information into chronological order using the categories given.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6842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654</Words>
  <Application>Microsoft Office PowerPoint</Application>
  <PresentationFormat>Widescreen</PresentationFormat>
  <Paragraphs>99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Corbel</vt:lpstr>
      <vt:lpstr>Office Theme</vt:lpstr>
      <vt:lpstr>Office Theme</vt:lpstr>
      <vt:lpstr>Basis</vt:lpstr>
      <vt:lpstr>LO: To understand how chronological order is used in biographical writing</vt:lpstr>
      <vt:lpstr>Quiz time!</vt:lpstr>
      <vt:lpstr>The features of a biography</vt:lpstr>
      <vt:lpstr>Who are you writing your biography about?</vt:lpstr>
      <vt:lpstr>Success criteria</vt:lpstr>
      <vt:lpstr>Chronological order</vt:lpstr>
      <vt:lpstr>Can you sort these events into chronological order?</vt:lpstr>
      <vt:lpstr>Can you sort these events into chronological order?</vt:lpstr>
      <vt:lpstr>David Attenborough</vt:lpstr>
      <vt:lpstr>Timeline of David Attenborough’s life</vt:lpstr>
      <vt:lpstr>Organising your research into topic paragraphs</vt:lpstr>
      <vt:lpstr>PowerPoint Presentation</vt:lpstr>
      <vt:lpstr>PowerPoint Presentation</vt:lpstr>
      <vt:lpstr>PowerPoint Presentation</vt:lpstr>
      <vt:lpstr>If they’re no longer alive…</vt:lpstr>
      <vt:lpstr>If they’re still alive…</vt:lpstr>
      <vt:lpstr>Organising research into paragraphs Example: David Attenborough</vt:lpstr>
      <vt:lpstr>Now it’s 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understand how chronological order is used in biographical writing</dc:title>
  <dc:creator>Megan Frickleton</dc:creator>
  <cp:lastModifiedBy>Megan Frickleton</cp:lastModifiedBy>
  <cp:revision>7</cp:revision>
  <dcterms:created xsi:type="dcterms:W3CDTF">2021-01-24T16:54:55Z</dcterms:created>
  <dcterms:modified xsi:type="dcterms:W3CDTF">2021-01-24T17:58:52Z</dcterms:modified>
</cp:coreProperties>
</file>