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s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so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soi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soil</a:t>
          </a:r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4" custLinFactNeighborX="42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  <dgm:t>
        <a:bodyPr/>
        <a:lstStyle/>
        <a:p>
          <a:endParaRPr lang="en-GB"/>
        </a:p>
      </dgm:t>
    </dgm:pt>
    <dgm:pt modelId="{B979B060-7C1E-0B4F-95FE-A995A22C46CA}" type="sibTrans" cxnId="{69760688-3E34-8E4A-A9EF-DC06BB30EB9A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4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s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so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soi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A0ECBBFC-7E7C-5C4D-B59E-0CDCB137FECA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soil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96CBFCD-F41D-0F4F-B189-C932F6020000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41644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loose material in the ground where plants grow.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boil       oil       spoil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the root in the soil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19691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749691"/>
              </p:ext>
            </p:extLst>
          </p:nvPr>
        </p:nvGraphicFramePr>
        <p:xfrm>
          <a:off x="853890" y="3929283"/>
          <a:ext cx="3184071" cy="925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135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</a:tblGrid>
              <a:tr h="92598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DD3399E-0C9D-EA41-A497-25FB952E6C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8049" y="1249901"/>
            <a:ext cx="10146648" cy="1300852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78393077-7B69-994A-BCB7-B914DC752F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2423196" y="5936850"/>
            <a:ext cx="647169" cy="64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04825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loose material in the ground where plants grow.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583613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10947"/>
              </p:ext>
            </p:extLst>
          </p:nvPr>
        </p:nvGraphicFramePr>
        <p:xfrm>
          <a:off x="1039479" y="3953843"/>
          <a:ext cx="2840385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795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AEFA011-1056-1247-9088-DE4B258D79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8049" y="1249901"/>
            <a:ext cx="10146648" cy="1300852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92BF36F1-6256-2F42-A572-4B1492A4CA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2463303" y="5460248"/>
            <a:ext cx="1051524" cy="105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103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50</cp:revision>
  <dcterms:created xsi:type="dcterms:W3CDTF">2020-04-26T08:43:48Z</dcterms:created>
  <dcterms:modified xsi:type="dcterms:W3CDTF">2020-08-21T17:12:52Z</dcterms:modified>
</cp:coreProperties>
</file>