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F048A-B053-4EED-B512-DB2BBE20F8A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80403-B974-416B-8B27-6A560AC047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529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F048A-B053-4EED-B512-DB2BBE20F8A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80403-B974-416B-8B27-6A560AC047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717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FDF048A-B053-4EED-B512-DB2BBE20F8A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B80403-B974-416B-8B27-6A560AC047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8555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F048A-B053-4EED-B512-DB2BBE20F8A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80403-B974-416B-8B27-6A560AC047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781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F048A-B053-4EED-B512-DB2BBE20F8A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80403-B974-416B-8B27-6A560AC047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295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F048A-B053-4EED-B512-DB2BBE20F8A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80403-B974-416B-8B27-6A560AC047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200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F048A-B053-4EED-B512-DB2BBE20F8A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80403-B974-416B-8B27-6A560AC047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722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F048A-B053-4EED-B512-DB2BBE20F8A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80403-B974-416B-8B27-6A560AC047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113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F048A-B053-4EED-B512-DB2BBE20F8A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80403-B974-416B-8B27-6A560AC047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106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F048A-B053-4EED-B512-DB2BBE20F8A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80403-B974-416B-8B27-6A560AC047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546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AFDF048A-B053-4EED-B512-DB2BBE20F8A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91B80403-B974-416B-8B27-6A560AC047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496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AFDF048A-B053-4EED-B512-DB2BBE20F8A0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91B80403-B974-416B-8B27-6A560AC047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378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8CE29CE-8C69-4A49-95DC-D2FF99724F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54954" y="0"/>
            <a:ext cx="5138646" cy="1309255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Thursday 14</a:t>
            </a:r>
            <a:r>
              <a:rPr lang="en-GB" sz="2800" baseline="30000" dirty="0">
                <a:latin typeface="Comic Sans MS" panose="030F0702030302020204" pitchFamily="66" charset="0"/>
              </a:rPr>
              <a:t>th</a:t>
            </a:r>
            <a:r>
              <a:rPr lang="en-GB" sz="2800" dirty="0">
                <a:latin typeface="Comic Sans MS" panose="030F0702030302020204" pitchFamily="66" charset="0"/>
              </a:rPr>
              <a:t> January 2021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272F63-2DD3-4D69-86B0-F6F3170F1885}"/>
              </a:ext>
            </a:extLst>
          </p:cNvPr>
          <p:cNvSpPr txBox="1"/>
          <p:nvPr/>
        </p:nvSpPr>
        <p:spPr>
          <a:xfrm>
            <a:off x="1435139" y="2753359"/>
            <a:ext cx="9321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LO: I can understand the structure of a cinquain poem</a:t>
            </a:r>
          </a:p>
        </p:txBody>
      </p:sp>
    </p:spTree>
    <p:extLst>
      <p:ext uri="{BB962C8B-B14F-4D97-AF65-F5344CB8AC3E}">
        <p14:creationId xmlns:p14="http://schemas.microsoft.com/office/powerpoint/2010/main" val="25523123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02BA8-FCF5-49B1-A22C-66325F2F60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u="sng" dirty="0">
                <a:latin typeface="Comic Sans MS" panose="030F0702030302020204" pitchFamily="66" charset="0"/>
              </a:rPr>
              <a:t>Metaphors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Comparing something to something else, saying it </a:t>
            </a:r>
            <a:r>
              <a:rPr lang="en-GB" b="1" dirty="0">
                <a:latin typeface="Comic Sans MS" panose="030F0702030302020204" pitchFamily="66" charset="0"/>
              </a:rPr>
              <a:t>is</a:t>
            </a:r>
            <a:r>
              <a:rPr lang="en-GB" dirty="0">
                <a:latin typeface="Comic Sans MS" panose="030F0702030302020204" pitchFamily="66" charset="0"/>
              </a:rPr>
              <a:t> something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For example,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The ocean is an arena of life.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u="sng" dirty="0">
                <a:latin typeface="Comic Sans MS" panose="030F0702030302020204" pitchFamily="66" charset="0"/>
              </a:rPr>
              <a:t>Personification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Giving human qualities to an object or idea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For example,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The waves fell into the rocks.</a:t>
            </a:r>
          </a:p>
        </p:txBody>
      </p:sp>
    </p:spTree>
    <p:extLst>
      <p:ext uri="{BB962C8B-B14F-4D97-AF65-F5344CB8AC3E}">
        <p14:creationId xmlns:p14="http://schemas.microsoft.com/office/powerpoint/2010/main" val="2884807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1749D7-1F94-475E-AE9B-FA7F5C981F28}"/>
              </a:ext>
            </a:extLst>
          </p:cNvPr>
          <p:cNvSpPr txBox="1"/>
          <p:nvPr/>
        </p:nvSpPr>
        <p:spPr>
          <a:xfrm>
            <a:off x="838552" y="729673"/>
            <a:ext cx="48590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Have a look at this poem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4A1257-4097-4EA1-ABB6-34DB8E147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38" y="2011680"/>
            <a:ext cx="7671522" cy="4084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6861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DD0B93-F908-421B-A462-D742BA3F9F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2425" y="2011680"/>
            <a:ext cx="4071938" cy="420624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What is this poem about?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Do you like this poem?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Does this poem contain a metaphor? (remember a metaphor says that something </a:t>
            </a:r>
            <a:r>
              <a:rPr lang="en-GB" b="1" dirty="0">
                <a:latin typeface="Comic Sans MS" panose="030F0702030302020204" pitchFamily="66" charset="0"/>
              </a:rPr>
              <a:t>is</a:t>
            </a:r>
            <a:r>
              <a:rPr lang="en-GB" dirty="0">
                <a:latin typeface="Comic Sans MS" panose="030F0702030302020204" pitchFamily="66" charset="0"/>
              </a:rPr>
              <a:t> something else)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1749D7-1F94-475E-AE9B-FA7F5C981F28}"/>
              </a:ext>
            </a:extLst>
          </p:cNvPr>
          <p:cNvSpPr txBox="1"/>
          <p:nvPr/>
        </p:nvSpPr>
        <p:spPr>
          <a:xfrm>
            <a:off x="838552" y="729673"/>
            <a:ext cx="105128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Have a look at this poem, what do you notice about it?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4A1257-4097-4EA1-ABB6-34DB8E147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38" y="2011680"/>
            <a:ext cx="7671522" cy="4084406"/>
          </a:xfrm>
          <a:prstGeom prst="rect">
            <a:avLst/>
          </a:prstGeom>
        </p:spPr>
      </p:pic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7B29D3CC-CC7A-4A93-A20F-0C950E7857C7}"/>
              </a:ext>
            </a:extLst>
          </p:cNvPr>
          <p:cNvSpPr/>
          <p:nvPr/>
        </p:nvSpPr>
        <p:spPr>
          <a:xfrm>
            <a:off x="8202967" y="4731798"/>
            <a:ext cx="3737499" cy="1899821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The whole poem is a metaphor because it’s comparing the sun to a fire, an inferno, a blazing gazing eye and an oven</a:t>
            </a:r>
          </a:p>
        </p:txBody>
      </p:sp>
    </p:spTree>
    <p:extLst>
      <p:ext uri="{BB962C8B-B14F-4D97-AF65-F5344CB8AC3E}">
        <p14:creationId xmlns:p14="http://schemas.microsoft.com/office/powerpoint/2010/main" val="1285427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DD0B93-F908-421B-A462-D742BA3F9F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2425" y="2011680"/>
            <a:ext cx="4071938" cy="420624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This is a certain type of poem called a cinquain.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We’re going to investigate the cinquain structure and have a look at another poem.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1749D7-1F94-475E-AE9B-FA7F5C981F28}"/>
              </a:ext>
            </a:extLst>
          </p:cNvPr>
          <p:cNvSpPr txBox="1"/>
          <p:nvPr/>
        </p:nvSpPr>
        <p:spPr>
          <a:xfrm>
            <a:off x="838552" y="729673"/>
            <a:ext cx="105128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Have a look at this poem, what do you notice about it?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4A1257-4097-4EA1-ABB6-34DB8E147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38" y="2011680"/>
            <a:ext cx="7671522" cy="4084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474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115DD2-BB4F-4507-A01F-76AF7BD031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9999" y="2045110"/>
            <a:ext cx="3366999" cy="41728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>
                <a:latin typeface="Comic Sans MS" panose="030F0702030302020204" pitchFamily="66" charset="0"/>
              </a:rPr>
              <a:t>Is it clear what the subject of the poem is?</a:t>
            </a:r>
          </a:p>
          <a:p>
            <a:pPr marL="0" indent="0">
              <a:buNone/>
            </a:pPr>
            <a:endParaRPr lang="en-GB" sz="1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800" dirty="0">
                <a:latin typeface="Comic Sans MS" panose="030F0702030302020204" pitchFamily="66" charset="0"/>
              </a:rPr>
              <a:t>Does this poem include a metaphor?</a:t>
            </a:r>
          </a:p>
          <a:p>
            <a:pPr marL="0" indent="0">
              <a:buNone/>
            </a:pPr>
            <a:endParaRPr lang="en-GB" sz="1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800" dirty="0">
                <a:latin typeface="Comic Sans MS" panose="030F0702030302020204" pitchFamily="66" charset="0"/>
              </a:rPr>
              <a:t>Does it follow the same structure as the previous poem?</a:t>
            </a:r>
          </a:p>
          <a:p>
            <a:pPr marL="0" indent="0">
              <a:buNone/>
            </a:pPr>
            <a:endParaRPr lang="en-GB" sz="1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3C8196-E67A-4645-8514-E9429C19466F}"/>
              </a:ext>
            </a:extLst>
          </p:cNvPr>
          <p:cNvSpPr txBox="1"/>
          <p:nvPr/>
        </p:nvSpPr>
        <p:spPr>
          <a:xfrm>
            <a:off x="909591" y="602962"/>
            <a:ext cx="29594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Investigate</a:t>
            </a:r>
            <a:endParaRPr lang="en-GB" sz="3200" dirty="0">
              <a:solidFill>
                <a:schemeClr val="bg2">
                  <a:lumMod val="60000"/>
                  <a:lumOff val="4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B831AB3-DFAF-4AD6-9150-BC55F3FBFC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4" y="2362200"/>
            <a:ext cx="5400676" cy="4075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089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E40BEC-A375-4D77-863C-38A67F3DC3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005" y="5086904"/>
            <a:ext cx="9784080" cy="152696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What do you notice about them both?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What language features do they contain?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Do they follow the same structure?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2F2AE2-D077-44BD-8FB5-5435B45526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05" y="2011680"/>
            <a:ext cx="5569581" cy="296530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FD52AEE-FD01-4559-A553-78549BDBEF19}"/>
              </a:ext>
            </a:extLst>
          </p:cNvPr>
          <p:cNvSpPr txBox="1"/>
          <p:nvPr/>
        </p:nvSpPr>
        <p:spPr>
          <a:xfrm>
            <a:off x="1029347" y="761915"/>
            <a:ext cx="58817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Investigate - comparing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F3FB5F4-04FB-4D9E-8D3D-62E43C417F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2274" y="2097534"/>
            <a:ext cx="4972526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124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A600E6-10E0-4C97-8061-DB2D711CEC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4388" y="1830824"/>
            <a:ext cx="3795209" cy="382526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It is a type of poem.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They contain metaphors and personification.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It has a certain structure.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It has a certain number of lines.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Each line has a certain number of syllables.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The last line is a summary of the poem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This poem is a cinquain, lets look at the structure!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C1E6E6-EFFC-4772-80BA-5D2222DAB0D7}"/>
              </a:ext>
            </a:extLst>
          </p:cNvPr>
          <p:cNvSpPr txBox="1"/>
          <p:nvPr/>
        </p:nvSpPr>
        <p:spPr>
          <a:xfrm>
            <a:off x="1091953" y="640080"/>
            <a:ext cx="47933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What is a cinquain?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CCDF7BA-4040-49EF-BBE0-FFEEF9DB98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086" y="1972635"/>
            <a:ext cx="6615113" cy="4699626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EC212C0-EE2D-453C-B267-EAA235F99937}"/>
              </a:ext>
            </a:extLst>
          </p:cNvPr>
          <p:cNvCxnSpPr/>
          <p:nvPr/>
        </p:nvCxnSpPr>
        <p:spPr>
          <a:xfrm>
            <a:off x="2512381" y="3036163"/>
            <a:ext cx="1287262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8882C7B-87DD-4C1D-B3A2-2BBE2DEB5EF8}"/>
              </a:ext>
            </a:extLst>
          </p:cNvPr>
          <p:cNvCxnSpPr>
            <a:cxnSpLocks/>
          </p:cNvCxnSpPr>
          <p:nvPr/>
        </p:nvCxnSpPr>
        <p:spPr>
          <a:xfrm>
            <a:off x="1742566" y="3743455"/>
            <a:ext cx="2743465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8BCDB35-C814-49AD-B94D-1B37DD8BF673}"/>
              </a:ext>
            </a:extLst>
          </p:cNvPr>
          <p:cNvCxnSpPr>
            <a:cxnSpLocks/>
          </p:cNvCxnSpPr>
          <p:nvPr/>
        </p:nvCxnSpPr>
        <p:spPr>
          <a:xfrm>
            <a:off x="992288" y="4618779"/>
            <a:ext cx="4290912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7660263-C302-4C1D-8CF6-922E83026FC7}"/>
              </a:ext>
            </a:extLst>
          </p:cNvPr>
          <p:cNvCxnSpPr>
            <a:cxnSpLocks/>
          </p:cNvCxnSpPr>
          <p:nvPr/>
        </p:nvCxnSpPr>
        <p:spPr>
          <a:xfrm>
            <a:off x="2399058" y="5283086"/>
            <a:ext cx="3259280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FAB493CA-C91B-4E76-AAA4-2BFCE17DC097}"/>
              </a:ext>
            </a:extLst>
          </p:cNvPr>
          <p:cNvSpPr txBox="1"/>
          <p:nvPr/>
        </p:nvSpPr>
        <p:spPr>
          <a:xfrm>
            <a:off x="3815274" y="6309841"/>
            <a:ext cx="32303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  <a:latin typeface="Comic Sans MS" panose="030F0702030302020204" pitchFamily="66" charset="0"/>
              </a:rPr>
              <a:t>This poem has 5 lines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7133C3C-79B0-478A-8F34-3487C6057481}"/>
              </a:ext>
            </a:extLst>
          </p:cNvPr>
          <p:cNvSpPr txBox="1"/>
          <p:nvPr/>
        </p:nvSpPr>
        <p:spPr>
          <a:xfrm>
            <a:off x="5825527" y="4824682"/>
            <a:ext cx="801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5F5643-B2D8-49E6-A9E7-F061AFBCBB9D}"/>
              </a:ext>
            </a:extLst>
          </p:cNvPr>
          <p:cNvSpPr txBox="1"/>
          <p:nvPr/>
        </p:nvSpPr>
        <p:spPr>
          <a:xfrm>
            <a:off x="4731513" y="3281790"/>
            <a:ext cx="801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3C592F5-EEF6-4C17-95AD-E0FEADB6951F}"/>
              </a:ext>
            </a:extLst>
          </p:cNvPr>
          <p:cNvSpPr txBox="1"/>
          <p:nvPr/>
        </p:nvSpPr>
        <p:spPr>
          <a:xfrm>
            <a:off x="5304123" y="4091616"/>
            <a:ext cx="801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E5F9EFE-91D9-4F67-A2CD-074938BFDF4E}"/>
              </a:ext>
            </a:extLst>
          </p:cNvPr>
          <p:cNvSpPr txBox="1"/>
          <p:nvPr/>
        </p:nvSpPr>
        <p:spPr>
          <a:xfrm>
            <a:off x="4184770" y="2580463"/>
            <a:ext cx="801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F519A05-DBAD-4251-8AC4-099C9F54DC54}"/>
              </a:ext>
            </a:extLst>
          </p:cNvPr>
          <p:cNvSpPr txBox="1"/>
          <p:nvPr/>
        </p:nvSpPr>
        <p:spPr>
          <a:xfrm>
            <a:off x="4028698" y="5579462"/>
            <a:ext cx="801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2" name="Speech Bubble: Oval 21">
            <a:extLst>
              <a:ext uri="{FF2B5EF4-FFF2-40B4-BE49-F238E27FC236}">
                <a16:creationId xmlns:a16="http://schemas.microsoft.com/office/drawing/2014/main" id="{947A02C2-E5FA-4956-A1E9-28DF7355DB0A}"/>
              </a:ext>
            </a:extLst>
          </p:cNvPr>
          <p:cNvSpPr/>
          <p:nvPr/>
        </p:nvSpPr>
        <p:spPr>
          <a:xfrm>
            <a:off x="9635277" y="5141398"/>
            <a:ext cx="2558524" cy="1530863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do you notice about the syllables in each line?</a:t>
            </a:r>
          </a:p>
        </p:txBody>
      </p:sp>
    </p:spTree>
    <p:extLst>
      <p:ext uri="{BB962C8B-B14F-4D97-AF65-F5344CB8AC3E}">
        <p14:creationId xmlns:p14="http://schemas.microsoft.com/office/powerpoint/2010/main" val="396766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0D8FB-FB9E-4897-9D58-A6AD5C60EB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2919" y="2011680"/>
            <a:ext cx="9784080" cy="21945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Has 5 lines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Follows the 2, 4, 6, 8, 2 syllable structure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Is a metaphor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Contains personification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The last line is a summary of the poem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41B1EC-59DE-4963-AA17-155D509C3B97}"/>
              </a:ext>
            </a:extLst>
          </p:cNvPr>
          <p:cNvSpPr txBox="1"/>
          <p:nvPr/>
        </p:nvSpPr>
        <p:spPr>
          <a:xfrm>
            <a:off x="1202919" y="640080"/>
            <a:ext cx="27526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A cinquain </a:t>
            </a:r>
          </a:p>
        </p:txBody>
      </p:sp>
    </p:spTree>
    <p:extLst>
      <p:ext uri="{BB962C8B-B14F-4D97-AF65-F5344CB8AC3E}">
        <p14:creationId xmlns:p14="http://schemas.microsoft.com/office/powerpoint/2010/main" val="33339927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8FC2FCF-93AD-4796-BD84-6D4BCBD86F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1870" y="2514912"/>
            <a:ext cx="3939054" cy="3211185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04E3EEED-426C-476C-A8A4-8BF89A9C9708}"/>
              </a:ext>
            </a:extLst>
          </p:cNvPr>
          <p:cNvSpPr/>
          <p:nvPr/>
        </p:nvSpPr>
        <p:spPr>
          <a:xfrm>
            <a:off x="7584141" y="3281082"/>
            <a:ext cx="2864224" cy="9144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My cinquain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BCBBA6F-4BF0-4F80-99FC-16E2C0642D43}"/>
              </a:ext>
            </a:extLst>
          </p:cNvPr>
          <p:cNvCxnSpPr/>
          <p:nvPr/>
        </p:nvCxnSpPr>
        <p:spPr>
          <a:xfrm flipH="1" flipV="1">
            <a:off x="7782560" y="2733040"/>
            <a:ext cx="548640" cy="548042"/>
          </a:xfrm>
          <a:prstGeom prst="line">
            <a:avLst/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0B3E680-96CE-4901-8CEA-FC75631279F0}"/>
              </a:ext>
            </a:extLst>
          </p:cNvPr>
          <p:cNvSpPr txBox="1"/>
          <p:nvPr/>
        </p:nvSpPr>
        <p:spPr>
          <a:xfrm>
            <a:off x="7321171" y="2422583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Title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44CCCA5-750D-441D-B77D-DD42FBB4B67B}"/>
              </a:ext>
            </a:extLst>
          </p:cNvPr>
          <p:cNvCxnSpPr/>
          <p:nvPr/>
        </p:nvCxnSpPr>
        <p:spPr>
          <a:xfrm flipH="1">
            <a:off x="7447280" y="4195482"/>
            <a:ext cx="609600" cy="396838"/>
          </a:xfrm>
          <a:prstGeom prst="line">
            <a:avLst/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FDCD3506-55F0-46CC-9730-A2387BBBF27F}"/>
              </a:ext>
            </a:extLst>
          </p:cNvPr>
          <p:cNvSpPr txBox="1"/>
          <p:nvPr/>
        </p:nvSpPr>
        <p:spPr>
          <a:xfrm>
            <a:off x="6649352" y="4603634"/>
            <a:ext cx="1343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Metaphors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B4E7C2E-7FE8-43FE-B3A0-C6E6DB87C77B}"/>
              </a:ext>
            </a:extLst>
          </p:cNvPr>
          <p:cNvSpPr txBox="1"/>
          <p:nvPr/>
        </p:nvSpPr>
        <p:spPr>
          <a:xfrm>
            <a:off x="9814560" y="2514912"/>
            <a:ext cx="17700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Summary word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633AF1-7697-4A90-82EF-B735318CE60E}"/>
              </a:ext>
            </a:extLst>
          </p:cNvPr>
          <p:cNvSpPr txBox="1"/>
          <p:nvPr/>
        </p:nvSpPr>
        <p:spPr>
          <a:xfrm>
            <a:off x="1623117" y="4505577"/>
            <a:ext cx="17592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of your ideas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E53DC08-B97B-4434-9C42-7339C51CCE29}"/>
              </a:ext>
            </a:extLst>
          </p:cNvPr>
          <p:cNvCxnSpPr>
            <a:cxnSpLocks/>
            <a:stCxn id="6" idx="7"/>
          </p:cNvCxnSpPr>
          <p:nvPr/>
        </p:nvCxnSpPr>
        <p:spPr>
          <a:xfrm flipV="1">
            <a:off x="10028909" y="2884245"/>
            <a:ext cx="556318" cy="530748"/>
          </a:xfrm>
          <a:prstGeom prst="line">
            <a:avLst/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08AF739-A65D-431C-952D-F216C80F59CA}"/>
              </a:ext>
            </a:extLst>
          </p:cNvPr>
          <p:cNvCxnSpPr/>
          <p:nvPr/>
        </p:nvCxnSpPr>
        <p:spPr>
          <a:xfrm flipH="1" flipV="1">
            <a:off x="9948491" y="4195482"/>
            <a:ext cx="548640" cy="548042"/>
          </a:xfrm>
          <a:prstGeom prst="line">
            <a:avLst/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513A41E3-E469-4D3E-AF88-F81132FB14E8}"/>
              </a:ext>
            </a:extLst>
          </p:cNvPr>
          <p:cNvSpPr txBox="1"/>
          <p:nvPr/>
        </p:nvSpPr>
        <p:spPr>
          <a:xfrm>
            <a:off x="10028909" y="4743524"/>
            <a:ext cx="17639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Related words to my theme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B77AFCC-C9FC-4367-94AD-41953D0B8855}"/>
              </a:ext>
            </a:extLst>
          </p:cNvPr>
          <p:cNvSpPr txBox="1"/>
          <p:nvPr/>
        </p:nvSpPr>
        <p:spPr>
          <a:xfrm>
            <a:off x="848323" y="751300"/>
            <a:ext cx="65989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Planning your own cinquain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FBB9EA5-227F-4A5D-9D51-0D6AD80C2566}"/>
              </a:ext>
            </a:extLst>
          </p:cNvPr>
          <p:cNvSpPr txBox="1"/>
          <p:nvPr/>
        </p:nvSpPr>
        <p:spPr>
          <a:xfrm>
            <a:off x="744959" y="5922034"/>
            <a:ext cx="102755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Themes you may want to use...</a:t>
            </a:r>
          </a:p>
          <a:p>
            <a:r>
              <a:rPr lang="en-GB" dirty="0">
                <a:latin typeface="Comic Sans MS" panose="030F0702030302020204" pitchFamily="66" charset="0"/>
              </a:rPr>
              <a:t>Flowers, outer space, school, family, the seasons, the world, your pet, friends, fruit, the ocean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AB4BDF3-F7DD-44CC-8FEB-F2BA06B8B8BD}"/>
              </a:ext>
            </a:extLst>
          </p:cNvPr>
          <p:cNvSpPr txBox="1"/>
          <p:nvPr/>
        </p:nvSpPr>
        <p:spPr>
          <a:xfrm>
            <a:off x="6542819" y="4581561"/>
            <a:ext cx="1944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latin typeface="Comic Sans MS" panose="030F0702030302020204" pitchFamily="66" charset="0"/>
              </a:rPr>
              <a:t>and personification</a:t>
            </a:r>
          </a:p>
        </p:txBody>
      </p:sp>
    </p:spTree>
    <p:extLst>
      <p:ext uri="{BB962C8B-B14F-4D97-AF65-F5344CB8AC3E}">
        <p14:creationId xmlns:p14="http://schemas.microsoft.com/office/powerpoint/2010/main" val="7545323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0B2C3FD-36D6-4D3F-B034-6D9F939E67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2136" y="2821335"/>
            <a:ext cx="5267603" cy="39681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2762E9-C713-4E59-B6B9-382BA19F46FB}"/>
              </a:ext>
            </a:extLst>
          </p:cNvPr>
          <p:cNvSpPr txBox="1"/>
          <p:nvPr/>
        </p:nvSpPr>
        <p:spPr>
          <a:xfrm>
            <a:off x="914400" y="639192"/>
            <a:ext cx="43685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Example of a plan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2026571-CEC8-4A94-9205-9E7A011617F1}"/>
              </a:ext>
            </a:extLst>
          </p:cNvPr>
          <p:cNvSpPr txBox="1"/>
          <p:nvPr/>
        </p:nvSpPr>
        <p:spPr>
          <a:xfrm>
            <a:off x="2979752" y="2636669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Flowers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15BF01-8A0F-4404-A71F-9F3CBD302188}"/>
              </a:ext>
            </a:extLst>
          </p:cNvPr>
          <p:cNvSpPr txBox="1"/>
          <p:nvPr/>
        </p:nvSpPr>
        <p:spPr>
          <a:xfrm>
            <a:off x="6096000" y="5954242"/>
            <a:ext cx="55371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Bright, yellow, purple, pink, ground, earth, green, petals, pretty, colourful, beautiful, bees, plants, sunflower, leaf, bloom, blossom, growing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75F82E-3025-4C08-BAB3-5D3A3B53047F}"/>
              </a:ext>
            </a:extLst>
          </p:cNvPr>
          <p:cNvSpPr txBox="1"/>
          <p:nvPr/>
        </p:nvSpPr>
        <p:spPr>
          <a:xfrm>
            <a:off x="2979752" y="5153168"/>
            <a:ext cx="2077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latin typeface="Comic Sans MS" panose="030F0702030302020204" pitchFamily="66" charset="0"/>
              </a:rPr>
              <a:t>and personification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8D1956A-5311-46DE-9255-547F97CB95EF}"/>
              </a:ext>
            </a:extLst>
          </p:cNvPr>
          <p:cNvSpPr txBox="1"/>
          <p:nvPr/>
        </p:nvSpPr>
        <p:spPr>
          <a:xfrm>
            <a:off x="7961426" y="2636669"/>
            <a:ext cx="1040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Blossom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6293E6A-4EA4-458D-B930-1750C246CA51}"/>
              </a:ext>
            </a:extLst>
          </p:cNvPr>
          <p:cNvSpPr txBox="1"/>
          <p:nvPr/>
        </p:nvSpPr>
        <p:spPr>
          <a:xfrm>
            <a:off x="2407261" y="5984165"/>
            <a:ext cx="35762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Standing, dancing in the wind, playing in the sun, swaying, waving hello, </a:t>
            </a:r>
          </a:p>
          <a:p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42215D0-6CD1-43AE-89CD-C4A2F45AACFA}"/>
              </a:ext>
            </a:extLst>
          </p:cNvPr>
          <p:cNvSpPr txBox="1"/>
          <p:nvPr/>
        </p:nvSpPr>
        <p:spPr>
          <a:xfrm>
            <a:off x="588760" y="5107001"/>
            <a:ext cx="2081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Rainbow of colour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431BF05-3C78-44DB-B340-10681F0D3704}"/>
              </a:ext>
            </a:extLst>
          </p:cNvPr>
          <p:cNvSpPr txBox="1"/>
          <p:nvPr/>
        </p:nvSpPr>
        <p:spPr>
          <a:xfrm>
            <a:off x="220823" y="4728843"/>
            <a:ext cx="28696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The petals were confetti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0BBE803-2705-47DC-915E-88C15D498233}"/>
              </a:ext>
            </a:extLst>
          </p:cNvPr>
          <p:cNvCxnSpPr/>
          <p:nvPr/>
        </p:nvCxnSpPr>
        <p:spPr>
          <a:xfrm>
            <a:off x="3844031" y="2929631"/>
            <a:ext cx="230819" cy="7637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C42FB79-9DA6-4CEA-A03E-2979E1FD29BD}"/>
              </a:ext>
            </a:extLst>
          </p:cNvPr>
          <p:cNvCxnSpPr>
            <a:cxnSpLocks/>
          </p:cNvCxnSpPr>
          <p:nvPr/>
        </p:nvCxnSpPr>
        <p:spPr>
          <a:xfrm flipH="1">
            <a:off x="7961426" y="2929631"/>
            <a:ext cx="214908" cy="23569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0F44FF3-F01C-4BCA-9622-830430578893}"/>
              </a:ext>
            </a:extLst>
          </p:cNvPr>
          <p:cNvCxnSpPr>
            <a:cxnSpLocks/>
          </p:cNvCxnSpPr>
          <p:nvPr/>
        </p:nvCxnSpPr>
        <p:spPr>
          <a:xfrm>
            <a:off x="2705138" y="5098175"/>
            <a:ext cx="607765" cy="1846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B19F5FB-A749-415D-BCFE-5A0184E6F8DF}"/>
              </a:ext>
            </a:extLst>
          </p:cNvPr>
          <p:cNvCxnSpPr>
            <a:cxnSpLocks/>
          </p:cNvCxnSpPr>
          <p:nvPr/>
        </p:nvCxnSpPr>
        <p:spPr>
          <a:xfrm flipV="1">
            <a:off x="2979752" y="5790673"/>
            <a:ext cx="333151" cy="31237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2A7ECCE-2E83-4DF8-BA5C-DBED1A879F4E}"/>
              </a:ext>
            </a:extLst>
          </p:cNvPr>
          <p:cNvCxnSpPr>
            <a:cxnSpLocks/>
          </p:cNvCxnSpPr>
          <p:nvPr/>
        </p:nvCxnSpPr>
        <p:spPr>
          <a:xfrm>
            <a:off x="7961426" y="5606007"/>
            <a:ext cx="730697" cy="37815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2032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15" grpId="0"/>
      <p:bldP spid="16" grpId="0"/>
      <p:bldP spid="1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158</TotalTime>
  <Words>459</Words>
  <Application>Microsoft Office PowerPoint</Application>
  <PresentationFormat>Widescreen</PresentationFormat>
  <Paragraphs>70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Comic Sans MS</vt:lpstr>
      <vt:lpstr>Corbel</vt:lpstr>
      <vt:lpstr>Wingdings</vt:lpstr>
      <vt:lpstr>Banded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Frickleton</dc:creator>
  <cp:lastModifiedBy>Megan Frickleton</cp:lastModifiedBy>
  <cp:revision>9</cp:revision>
  <dcterms:created xsi:type="dcterms:W3CDTF">2021-01-12T12:28:33Z</dcterms:created>
  <dcterms:modified xsi:type="dcterms:W3CDTF">2021-01-12T15:07:27Z</dcterms:modified>
</cp:coreProperties>
</file>