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74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9" r:id="rId10"/>
    <p:sldId id="263" r:id="rId11"/>
    <p:sldId id="266" r:id="rId12"/>
    <p:sldId id="267" r:id="rId13"/>
    <p:sldId id="268" r:id="rId14"/>
    <p:sldId id="270" r:id="rId15"/>
    <p:sldId id="271" r:id="rId16"/>
    <p:sldId id="272" r:id="rId17"/>
    <p:sldId id="273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80" d="100"/>
          <a:sy n="80" d="100"/>
        </p:scale>
        <p:origin x="136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7/20/2021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7/20/2021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7/20/2021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hyperlink" Target="https://www.youtube.com/watch?v=rt5zq1uo6re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Qd6nLM2QlWw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WhEoRVNJfDs&amp;t=25s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Rt5zQ1UO6rE" TargetMode="Externa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4197" y="413467"/>
            <a:ext cx="11672515" cy="590931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 smtClean="0">
              <a:hlinkClick r:id="rId2"/>
            </a:endParaRPr>
          </a:p>
          <a:p>
            <a:r>
              <a:rPr lang="en-GB" sz="2800" u="sng" dirty="0" smtClean="0">
                <a:hlinkClick r:id="rId2"/>
              </a:rPr>
              <a:t>ENGLISH   20/21/22 July      Focus text    Man on the moon – A day in the life of Bob</a:t>
            </a:r>
            <a:endParaRPr lang="en-GB" sz="2800" u="sng" dirty="0">
              <a:hlinkClick r:id="rId2"/>
            </a:endParaRPr>
          </a:p>
          <a:p>
            <a:endParaRPr lang="en-GB" sz="2800" dirty="0" smtClean="0">
              <a:hlinkClick r:id="rId2"/>
            </a:endParaRPr>
          </a:p>
          <a:p>
            <a:endParaRPr lang="en-GB" sz="2800" dirty="0">
              <a:hlinkClick r:id="rId2"/>
            </a:endParaRPr>
          </a:p>
          <a:p>
            <a:r>
              <a:rPr lang="en-GB" sz="2800" b="1" dirty="0">
                <a:solidFill>
                  <a:srgbClr val="92D050"/>
                </a:solidFill>
                <a:latin typeface="XCCW Joined 14a" panose="03050602040000000000" pitchFamily="66" charset="0"/>
              </a:rPr>
              <a:t>20.07.21  LO: identify and write </a:t>
            </a:r>
            <a:r>
              <a:rPr lang="en-GB" sz="2800" b="1" dirty="0" smtClean="0">
                <a:solidFill>
                  <a:srgbClr val="92D050"/>
                </a:solidFill>
                <a:latin typeface="XCCW Joined 14a" panose="03050602040000000000" pitchFamily="66" charset="0"/>
              </a:rPr>
              <a:t>contractions</a:t>
            </a:r>
          </a:p>
          <a:p>
            <a:endParaRPr lang="en-GB" sz="2800" b="1" dirty="0">
              <a:solidFill>
                <a:srgbClr val="92D050"/>
              </a:solidFill>
              <a:latin typeface="XCCW Joined 14a" panose="03050602040000000000" pitchFamily="66" charset="0"/>
            </a:endParaRPr>
          </a:p>
          <a:p>
            <a:r>
              <a:rPr lang="en-GB" sz="2400" b="1" dirty="0" smtClean="0">
                <a:solidFill>
                  <a:schemeClr val="bg1"/>
                </a:solidFill>
                <a:latin typeface="XCCW Joined 14a" panose="03050602040000000000" pitchFamily="66" charset="0"/>
              </a:rPr>
              <a:t>Watch the video of the story!</a:t>
            </a:r>
            <a:endParaRPr lang="en-GB" sz="2400" b="1" dirty="0">
              <a:solidFill>
                <a:schemeClr val="bg1"/>
              </a:solidFill>
              <a:latin typeface="XCCW Joined 14a" panose="03050602040000000000" pitchFamily="66" charset="0"/>
            </a:endParaRPr>
          </a:p>
          <a:p>
            <a:endParaRPr lang="en-GB" sz="2800" u="sng" dirty="0">
              <a:hlinkClick r:id="rId2"/>
            </a:endParaRPr>
          </a:p>
          <a:p>
            <a:r>
              <a:rPr lang="en-GB" sz="2800" dirty="0" smtClean="0">
                <a:hlinkClick r:id="rId2"/>
              </a:rPr>
              <a:t>https</a:t>
            </a:r>
            <a:r>
              <a:rPr lang="en-GB" sz="2800" dirty="0">
                <a:hlinkClick r:id="rId2"/>
              </a:rPr>
              <a:t>://www.youtube.com/watch?v=rt5zq1uo6re</a:t>
            </a:r>
            <a:r>
              <a:rPr lang="en-GB" sz="2800" dirty="0"/>
              <a:t> </a:t>
            </a:r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1585" y="2967824"/>
            <a:ext cx="2489023" cy="3150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4638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2923" y="475013"/>
            <a:ext cx="11899077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 smtClean="0">
                <a:solidFill>
                  <a:srgbClr val="92D050"/>
                </a:solidFill>
                <a:latin typeface="XCCW Joined 14a" panose="03050602040000000000" pitchFamily="66" charset="0"/>
              </a:rPr>
              <a:t>20.07.21  LO: identify and write contractions</a:t>
            </a:r>
          </a:p>
          <a:p>
            <a:endParaRPr lang="en-GB" sz="2800" b="1" dirty="0">
              <a:solidFill>
                <a:srgbClr val="92D050"/>
              </a:solidFill>
              <a:latin typeface="XCCW Joined 14a" panose="03050602040000000000" pitchFamily="66" charset="0"/>
            </a:endParaRPr>
          </a:p>
          <a:p>
            <a:endParaRPr lang="en-GB" sz="2800" b="1" dirty="0" smtClean="0">
              <a:solidFill>
                <a:srgbClr val="92D050"/>
              </a:solidFill>
              <a:latin typeface="XCCW Joined 14a" panose="03050602040000000000" pitchFamily="66" charset="0"/>
            </a:endParaRPr>
          </a:p>
          <a:p>
            <a:endParaRPr lang="en-GB" sz="2800" dirty="0">
              <a:latin typeface="XCCW Joined 14a" panose="03050602040000000000" pitchFamily="66" charset="0"/>
            </a:endParaRPr>
          </a:p>
          <a:p>
            <a:r>
              <a:rPr lang="en-GB" sz="2800" dirty="0" smtClean="0">
                <a:latin typeface="XCCW Joined 14a" panose="03050602040000000000" pitchFamily="66" charset="0"/>
              </a:rPr>
              <a:t>What </a:t>
            </a:r>
            <a:r>
              <a:rPr lang="en-GB" sz="2800" dirty="0">
                <a:latin typeface="XCCW Joined 14a" panose="03050602040000000000" pitchFamily="66" charset="0"/>
              </a:rPr>
              <a:t>is a contraction</a:t>
            </a:r>
            <a:r>
              <a:rPr lang="en-GB" sz="2800" dirty="0" smtClean="0">
                <a:latin typeface="XCCW Joined 14a" panose="03050602040000000000" pitchFamily="66" charset="0"/>
              </a:rPr>
              <a:t>?</a:t>
            </a:r>
          </a:p>
          <a:p>
            <a:r>
              <a:rPr lang="en-GB" sz="2800" dirty="0" smtClean="0">
                <a:latin typeface="XCCW Joined 14a" panose="03050602040000000000" pitchFamily="66" charset="0"/>
              </a:rPr>
              <a:t> </a:t>
            </a:r>
            <a:endParaRPr lang="en-GB" sz="2800" dirty="0">
              <a:latin typeface="XCCW Joined 14a" panose="03050602040000000000" pitchFamily="66" charset="0"/>
            </a:endParaRPr>
          </a:p>
          <a:p>
            <a:r>
              <a:rPr lang="en-GB" sz="2800" dirty="0">
                <a:latin typeface="XCCW Joined 14a" panose="03050602040000000000" pitchFamily="66" charset="0"/>
              </a:rPr>
              <a:t>Why are they useful</a:t>
            </a:r>
            <a:r>
              <a:rPr lang="en-GB" sz="2800" dirty="0" smtClean="0">
                <a:latin typeface="XCCW Joined 14a" panose="03050602040000000000" pitchFamily="66" charset="0"/>
              </a:rPr>
              <a:t>?</a:t>
            </a:r>
          </a:p>
          <a:p>
            <a:endParaRPr lang="en-GB" sz="2800" dirty="0">
              <a:latin typeface="XCCW Joined 14a" panose="03050602040000000000" pitchFamily="66" charset="0"/>
            </a:endParaRPr>
          </a:p>
          <a:p>
            <a:r>
              <a:rPr lang="en-GB" sz="2800" dirty="0">
                <a:latin typeface="XCCW Joined 14a" panose="03050602040000000000" pitchFamily="66" charset="0"/>
              </a:rPr>
              <a:t>Can you think of some examples of words </a:t>
            </a:r>
            <a:r>
              <a:rPr lang="en-GB" sz="2800" dirty="0" smtClean="0">
                <a:latin typeface="XCCW Joined 14a" panose="03050602040000000000" pitchFamily="66" charset="0"/>
              </a:rPr>
              <a:t>that </a:t>
            </a:r>
            <a:r>
              <a:rPr lang="en-GB" sz="2800" dirty="0">
                <a:latin typeface="XCCW Joined 14a" panose="03050602040000000000" pitchFamily="66" charset="0"/>
              </a:rPr>
              <a:t>join together to form contractions?</a:t>
            </a:r>
          </a:p>
        </p:txBody>
      </p:sp>
    </p:spTree>
    <p:extLst>
      <p:ext uri="{BB962C8B-B14F-4D97-AF65-F5344CB8AC3E}">
        <p14:creationId xmlns:p14="http://schemas.microsoft.com/office/powerpoint/2010/main" val="40723330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243" y="598637"/>
            <a:ext cx="11785552" cy="5493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009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086" y="295946"/>
            <a:ext cx="5548974" cy="509545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2089" y="1534504"/>
            <a:ext cx="5786673" cy="513942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 rot="582357">
            <a:off x="6439415" y="440877"/>
            <a:ext cx="53320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XCCW Joined 14a" panose="03050602040000000000" pitchFamily="66" charset="0"/>
              </a:rPr>
              <a:t>Write these as contractions on your white boards/ paper!</a:t>
            </a:r>
            <a:endParaRPr lang="en-GB" sz="2400" dirty="0">
              <a:latin typeface="XCCW Joined 14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13345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363" y="188807"/>
            <a:ext cx="5616036" cy="470382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3548" y="1623437"/>
            <a:ext cx="5409339" cy="4884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6397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203" y="485364"/>
            <a:ext cx="10707594" cy="5887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7416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0021" y="237506"/>
            <a:ext cx="10355283" cy="156966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bg1"/>
                </a:solidFill>
                <a:latin typeface="XCCW Joined 14a" panose="03050602040000000000" pitchFamily="66" charset="0"/>
              </a:rPr>
              <a:t>Your task:</a:t>
            </a:r>
          </a:p>
          <a:p>
            <a:r>
              <a:rPr lang="en-GB" sz="3200" dirty="0" smtClean="0">
                <a:solidFill>
                  <a:schemeClr val="bg1"/>
                </a:solidFill>
                <a:latin typeface="XCCW Joined 14a" panose="03050602040000000000" pitchFamily="66" charset="0"/>
              </a:rPr>
              <a:t> Change the sentences on the sheet into their contracted forms</a:t>
            </a:r>
            <a:endParaRPr lang="en-GB" sz="3200" dirty="0">
              <a:solidFill>
                <a:schemeClr val="bg1"/>
              </a:solidFill>
              <a:latin typeface="XCCW Joined 14a" panose="03050602040000000000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0021" y="1770940"/>
            <a:ext cx="8335538" cy="508706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2316" y="2315818"/>
            <a:ext cx="2889504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7166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227" y="89807"/>
            <a:ext cx="13387008" cy="715110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14348" y="1085851"/>
            <a:ext cx="11552465" cy="1477328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ysClr val="windowText" lastClr="000000"/>
                </a:solidFill>
                <a:latin typeface="XCCW Joined 14a" panose="03050602040000000000" pitchFamily="66" charset="0"/>
              </a:rPr>
              <a:t>Let’s find out a bit more about space! </a:t>
            </a:r>
            <a:r>
              <a:rPr lang="en-GB" dirty="0" smtClean="0">
                <a:solidFill>
                  <a:sysClr val="windowText" lastClr="000000"/>
                </a:solidFill>
                <a:latin typeface="XCCW Joined 14a" panose="03050602040000000000" pitchFamily="66" charset="0"/>
              </a:rPr>
              <a:t>        </a:t>
            </a:r>
          </a:p>
          <a:p>
            <a:r>
              <a:rPr lang="en-GB" dirty="0" smtClean="0">
                <a:solidFill>
                  <a:sysClr val="windowText" lastClr="000000"/>
                </a:solidFill>
                <a:latin typeface="XCCW Joined 14a" panose="03050602040000000000" pitchFamily="66" charset="0"/>
              </a:rPr>
              <a:t>Look carefully at the images you will be writing some super sentences in a bit!</a:t>
            </a:r>
          </a:p>
          <a:p>
            <a:r>
              <a:rPr lang="en-GB" dirty="0" smtClean="0">
                <a:solidFill>
                  <a:sysClr val="windowText" lastClr="000000"/>
                </a:solidFill>
                <a:hlinkClick r:id="rId3"/>
              </a:rPr>
              <a:t>https</a:t>
            </a:r>
            <a:r>
              <a:rPr lang="en-GB" dirty="0">
                <a:solidFill>
                  <a:sysClr val="windowText" lastClr="000000"/>
                </a:solidFill>
                <a:hlinkClick r:id="rId3"/>
              </a:rPr>
              <a:t>://</a:t>
            </a:r>
            <a:r>
              <a:rPr lang="en-GB" dirty="0" smtClean="0">
                <a:solidFill>
                  <a:sysClr val="windowText" lastClr="000000"/>
                </a:solidFill>
                <a:hlinkClick r:id="rId3"/>
              </a:rPr>
              <a:t>www.youtube.com/watch?v=Qd6nLM2QlWw</a:t>
            </a:r>
            <a:r>
              <a:rPr lang="en-GB" dirty="0" smtClean="0">
                <a:solidFill>
                  <a:sysClr val="windowText" lastClr="000000"/>
                </a:solidFill>
              </a:rPr>
              <a:t>   </a:t>
            </a:r>
          </a:p>
          <a:p>
            <a:endParaRPr lang="en-GB" dirty="0">
              <a:solidFill>
                <a:sysClr val="windowText" lastClr="000000"/>
              </a:solidFill>
            </a:endParaRPr>
          </a:p>
          <a:p>
            <a:r>
              <a:rPr lang="en-GB" dirty="0" smtClean="0">
                <a:solidFill>
                  <a:sysClr val="windowText" lastClr="000000"/>
                </a:solidFill>
              </a:rPr>
              <a:t> </a:t>
            </a:r>
            <a:endParaRPr lang="en-GB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11838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60019" y="546266"/>
            <a:ext cx="10652167" cy="138499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XCCW Joined 14a" panose="03050602040000000000" pitchFamily="66" charset="0"/>
              </a:rPr>
              <a:t>W</a:t>
            </a:r>
            <a:r>
              <a:rPr lang="en-GB" sz="2800" dirty="0" smtClean="0">
                <a:solidFill>
                  <a:schemeClr val="bg1"/>
                </a:solidFill>
                <a:latin typeface="XCCW Joined 14a" panose="03050602040000000000" pitchFamily="66" charset="0"/>
              </a:rPr>
              <a:t>e are going to practise our amazing sentence writing skills using expanded noun phrases and fantastic description!</a:t>
            </a:r>
            <a:endParaRPr lang="en-GB" sz="2800" dirty="0">
              <a:solidFill>
                <a:schemeClr val="bg1"/>
              </a:solidFill>
              <a:latin typeface="XCCW Joined 14a" panose="03050602040000000000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33313" y="3025442"/>
            <a:ext cx="109604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 smtClean="0"/>
              <a:t> Song to remember expanded noun phrases! </a:t>
            </a:r>
            <a:r>
              <a:rPr lang="en-GB" sz="3200" dirty="0">
                <a:hlinkClick r:id="rId2"/>
              </a:rPr>
              <a:t>https://</a:t>
            </a:r>
            <a:r>
              <a:rPr lang="en-GB" sz="3200" dirty="0" smtClean="0">
                <a:hlinkClick r:id="rId2"/>
              </a:rPr>
              <a:t>www.youtube.com/watch?v=WhEoRVNJfDs&amp;t=25s</a:t>
            </a:r>
            <a:r>
              <a:rPr lang="en-GB" sz="3200" dirty="0" smtClean="0"/>
              <a:t>   </a:t>
            </a:r>
            <a:endParaRPr lang="en-GB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1033313" y="4904509"/>
            <a:ext cx="10473877" cy="95410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bg2">
                    <a:lumMod val="60000"/>
                    <a:lumOff val="40000"/>
                  </a:schemeClr>
                </a:solidFill>
                <a:latin typeface="XCCW Joined 14a" panose="03050602040000000000" pitchFamily="66" charset="0"/>
              </a:rPr>
              <a:t>Can you think of some sentences for these pictures…. </a:t>
            </a:r>
            <a:endParaRPr lang="en-GB" sz="2800" dirty="0">
              <a:solidFill>
                <a:schemeClr val="bg2">
                  <a:lumMod val="60000"/>
                  <a:lumOff val="40000"/>
                </a:schemeClr>
              </a:solidFill>
              <a:latin typeface="XCCW Joined 14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78862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10639" y="546265"/>
            <a:ext cx="11067803" cy="591391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639" y="646506"/>
            <a:ext cx="5754072" cy="375380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4711" y="746747"/>
            <a:ext cx="5144218" cy="3553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0807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02525" y="878774"/>
            <a:ext cx="10367158" cy="5450774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423" y="1023257"/>
            <a:ext cx="5755574" cy="3837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4975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02525" y="878774"/>
            <a:ext cx="10367158" cy="5450774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3413" y="1172564"/>
            <a:ext cx="5489121" cy="3089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1068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02525" y="878774"/>
            <a:ext cx="10367158" cy="5450774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2106" y="1185513"/>
            <a:ext cx="6187995" cy="3480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9863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58139" y="498764"/>
            <a:ext cx="10889673" cy="591391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2443" y="701202"/>
            <a:ext cx="6861064" cy="3862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96188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4785" y="437321"/>
            <a:ext cx="10463917" cy="2308324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r>
              <a:rPr lang="en-GB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   Your task  !   Now write some super sentences for the pictures on the sheet!</a:t>
            </a:r>
          </a:p>
          <a:p>
            <a:endParaRPr lang="en-GB" dirty="0">
              <a:solidFill>
                <a:schemeClr val="bg2">
                  <a:lumMod val="60000"/>
                  <a:lumOff val="40000"/>
                </a:schemeClr>
              </a:solidFill>
            </a:endParaRPr>
          </a:p>
          <a:p>
            <a:endParaRPr lang="en-GB" dirty="0" smtClean="0">
              <a:solidFill>
                <a:schemeClr val="bg2">
                  <a:lumMod val="60000"/>
                  <a:lumOff val="40000"/>
                </a:schemeClr>
              </a:solidFill>
            </a:endParaRPr>
          </a:p>
          <a:p>
            <a:endParaRPr lang="en-GB" dirty="0">
              <a:solidFill>
                <a:schemeClr val="bg2">
                  <a:lumMod val="60000"/>
                  <a:lumOff val="40000"/>
                </a:schemeClr>
              </a:solidFill>
            </a:endParaRPr>
          </a:p>
          <a:p>
            <a:endParaRPr lang="en-GB" dirty="0" smtClean="0">
              <a:solidFill>
                <a:schemeClr val="bg2">
                  <a:lumMod val="60000"/>
                  <a:lumOff val="40000"/>
                </a:schemeClr>
              </a:solidFill>
            </a:endParaRPr>
          </a:p>
          <a:p>
            <a:endParaRPr lang="en-GB" dirty="0">
              <a:solidFill>
                <a:schemeClr val="bg2">
                  <a:lumMod val="60000"/>
                  <a:lumOff val="40000"/>
                </a:schemeClr>
              </a:solidFill>
            </a:endParaRPr>
          </a:p>
          <a:p>
            <a:r>
              <a:rPr lang="en-GB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Remember these questions ……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3099" y="1081332"/>
            <a:ext cx="5038508" cy="5925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1814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71277" y="588397"/>
            <a:ext cx="10750163" cy="430887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sz="2000" dirty="0" smtClean="0">
              <a:solidFill>
                <a:schemeClr val="bg1"/>
              </a:solidFill>
              <a:latin typeface="XCCW Joined 14a" panose="03050602040000000000" pitchFamily="66" charset="0"/>
            </a:endParaRPr>
          </a:p>
          <a:p>
            <a:r>
              <a:rPr lang="en-GB" sz="2000" dirty="0" smtClean="0">
                <a:solidFill>
                  <a:schemeClr val="bg1"/>
                </a:solidFill>
                <a:latin typeface="XCCW Joined 14a" panose="03050602040000000000" pitchFamily="66" charset="0"/>
              </a:rPr>
              <a:t>22.07.21     </a:t>
            </a:r>
            <a:r>
              <a:rPr lang="en-GB" sz="2000" b="1" dirty="0" smtClean="0">
                <a:solidFill>
                  <a:srgbClr val="00B050"/>
                </a:solidFill>
                <a:latin typeface="XCCW Joined 14a" panose="03050602040000000000" pitchFamily="66" charset="0"/>
              </a:rPr>
              <a:t>LO: Recall facts and detail from text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dirty="0" smtClean="0">
              <a:solidFill>
                <a:schemeClr val="bg1"/>
              </a:solidFill>
              <a:latin typeface="XCCW Joined 14a" panose="03050602040000000000" pitchFamily="66" charset="0"/>
            </a:endParaRPr>
          </a:p>
          <a:p>
            <a:r>
              <a:rPr lang="en-GB" dirty="0">
                <a:solidFill>
                  <a:schemeClr val="bg1"/>
                </a:solidFill>
                <a:latin typeface="XCCW Joined 14a" panose="03050602040000000000" pitchFamily="66" charset="0"/>
              </a:rPr>
              <a:t> </a:t>
            </a:r>
            <a:r>
              <a:rPr lang="en-GB" dirty="0" smtClean="0">
                <a:solidFill>
                  <a:schemeClr val="bg1"/>
                </a:solidFill>
                <a:latin typeface="XCCW Joined 14a" panose="03050602040000000000" pitchFamily="66" charset="0"/>
              </a:rPr>
              <a:t>Watch video of story </a:t>
            </a:r>
            <a:r>
              <a:rPr lang="en-GB" dirty="0">
                <a:solidFill>
                  <a:schemeClr val="bg1"/>
                </a:solidFill>
                <a:latin typeface="XCCW Joined 14a" panose="03050602040000000000" pitchFamily="66" charset="0"/>
              </a:rPr>
              <a:t>again </a:t>
            </a:r>
            <a:endParaRPr lang="en-GB" dirty="0" smtClean="0">
              <a:solidFill>
                <a:schemeClr val="bg1"/>
              </a:solidFill>
              <a:latin typeface="XCCW Joined 14a" panose="03050602040000000000" pitchFamily="66" charset="0"/>
            </a:endParaRPr>
          </a:p>
          <a:p>
            <a:endParaRPr lang="en-GB" dirty="0">
              <a:solidFill>
                <a:schemeClr val="bg1"/>
              </a:solidFill>
              <a:latin typeface="XCCW Joined 14a" panose="03050602040000000000" pitchFamily="66" charset="0"/>
            </a:endParaRPr>
          </a:p>
          <a:p>
            <a:r>
              <a:rPr lang="en-GB" dirty="0" smtClean="0">
                <a:solidFill>
                  <a:schemeClr val="bg1"/>
                </a:solidFill>
                <a:latin typeface="XCCW Joined 14a" panose="03050602040000000000" pitchFamily="66" charset="0"/>
                <a:hlinkClick r:id="rId2"/>
              </a:rPr>
              <a:t>https</a:t>
            </a:r>
            <a:r>
              <a:rPr lang="en-GB" dirty="0">
                <a:solidFill>
                  <a:schemeClr val="bg1"/>
                </a:solidFill>
                <a:latin typeface="XCCW Joined 14a" panose="03050602040000000000" pitchFamily="66" charset="0"/>
                <a:hlinkClick r:id="rId2"/>
              </a:rPr>
              <a:t>://</a:t>
            </a:r>
            <a:r>
              <a:rPr lang="en-GB" dirty="0" smtClean="0">
                <a:solidFill>
                  <a:schemeClr val="bg1"/>
                </a:solidFill>
                <a:latin typeface="XCCW Joined 14a" panose="03050602040000000000" pitchFamily="66" charset="0"/>
                <a:hlinkClick r:id="rId2"/>
              </a:rPr>
              <a:t>www.youtube.com/watch?v=Rt5zQ1UO6rE</a:t>
            </a:r>
            <a:r>
              <a:rPr lang="en-GB" dirty="0" smtClean="0">
                <a:solidFill>
                  <a:schemeClr val="bg1"/>
                </a:solidFill>
                <a:latin typeface="XCCW Joined 14a" panose="03050602040000000000" pitchFamily="66" charset="0"/>
              </a:rPr>
              <a:t>  </a:t>
            </a:r>
          </a:p>
          <a:p>
            <a:endParaRPr lang="en-GB" dirty="0">
              <a:solidFill>
                <a:schemeClr val="bg1"/>
              </a:solidFill>
              <a:latin typeface="XCCW Joined 14a" panose="03050602040000000000" pitchFamily="66" charset="0"/>
            </a:endParaRPr>
          </a:p>
          <a:p>
            <a:endParaRPr lang="en-GB" dirty="0" smtClean="0">
              <a:solidFill>
                <a:schemeClr val="bg1"/>
              </a:solidFill>
              <a:latin typeface="XCCW Joined 14a" panose="03050602040000000000" pitchFamily="66" charset="0"/>
            </a:endParaRPr>
          </a:p>
          <a:p>
            <a:r>
              <a:rPr lang="en-GB" dirty="0" smtClean="0">
                <a:solidFill>
                  <a:schemeClr val="bg1"/>
                </a:solidFill>
                <a:latin typeface="XCCW Joined 14a" panose="03050602040000000000" pitchFamily="66" charset="0"/>
              </a:rPr>
              <a:t>Remind to listen carefully and look for details ready for a quiz!!</a:t>
            </a:r>
          </a:p>
          <a:p>
            <a:endParaRPr lang="en-GB" dirty="0">
              <a:solidFill>
                <a:schemeClr val="bg1"/>
              </a:solidFill>
              <a:latin typeface="XCCW Joined 14a" panose="03050602040000000000" pitchFamily="66" charset="0"/>
            </a:endParaRPr>
          </a:p>
          <a:p>
            <a:endParaRPr lang="en-GB" dirty="0" smtClean="0">
              <a:solidFill>
                <a:schemeClr val="bg1"/>
              </a:solidFill>
              <a:latin typeface="XCCW Joined 14a" panose="03050602040000000000" pitchFamily="66" charset="0"/>
            </a:endParaRPr>
          </a:p>
          <a:p>
            <a:r>
              <a:rPr lang="en-GB" dirty="0" smtClean="0">
                <a:solidFill>
                  <a:schemeClr val="bg1"/>
                </a:solidFill>
                <a:latin typeface="XCCW Joined 14a" panose="03050602040000000000" pitchFamily="66" charset="0"/>
              </a:rPr>
              <a:t>Tasks:  Children complete the quiz sheet then the sequencing pictures task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74227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248" y="67133"/>
            <a:ext cx="11201266" cy="6641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89649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237</TotalTime>
  <Words>223</Words>
  <Application>Microsoft Office PowerPoint</Application>
  <PresentationFormat>Widescreen</PresentationFormat>
  <Paragraphs>52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XCCW Joined 14a</vt:lpstr>
      <vt:lpstr>Celestial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Windows User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English   19-22.07.21</dc:title>
  <dc:creator>Sarah Gerry</dc:creator>
  <cp:lastModifiedBy>Sarah Gerry</cp:lastModifiedBy>
  <cp:revision>17</cp:revision>
  <dcterms:created xsi:type="dcterms:W3CDTF">2021-07-19T09:44:20Z</dcterms:created>
  <dcterms:modified xsi:type="dcterms:W3CDTF">2021-07-20T10:50:00Z</dcterms:modified>
</cp:coreProperties>
</file>