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D9C1CD-EABE-D37D-FF53-8DDEF41F34B8}" v="431" dt="2021-01-31T12:08:10.5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6FD9C1CD-EABE-D37D-FF53-8DDEF41F34B8}"/>
    <pc:docChg chg="modSld">
      <pc:chgData name="Ang Batten" userId="S::abatten@brixington.devon.sch.uk::59d8e321-2820-4e9e-ba33-4b0c5b77c093" providerId="AD" clId="Web-{6FD9C1CD-EABE-D37D-FF53-8DDEF41F34B8}" dt="2021-01-31T12:08:06.449" v="225" actId="20577"/>
      <pc:docMkLst>
        <pc:docMk/>
      </pc:docMkLst>
      <pc:sldChg chg="addSp delSp modSp">
        <pc:chgData name="Ang Batten" userId="S::abatten@brixington.devon.sch.uk::59d8e321-2820-4e9e-ba33-4b0c5b77c093" providerId="AD" clId="Web-{6FD9C1CD-EABE-D37D-FF53-8DDEF41F34B8}" dt="2021-01-31T12:02:11.399" v="34" actId="1076"/>
        <pc:sldMkLst>
          <pc:docMk/>
          <pc:sldMk cId="2139357567" sldId="258"/>
        </pc:sldMkLst>
        <pc:spChg chg="mod">
          <ac:chgData name="Ang Batten" userId="S::abatten@brixington.devon.sch.uk::59d8e321-2820-4e9e-ba33-4b0c5b77c093" providerId="AD" clId="Web-{6FD9C1CD-EABE-D37D-FF53-8DDEF41F34B8}" dt="2021-01-31T11:57:12.705" v="19" actId="20577"/>
          <ac:spMkLst>
            <pc:docMk/>
            <pc:sldMk cId="2139357567" sldId="258"/>
            <ac:spMk id="2" creationId="{00000000-0000-0000-0000-000000000000}"/>
          </ac:spMkLst>
        </pc:spChg>
        <pc:spChg chg="del mod">
          <ac:chgData name="Ang Batten" userId="S::abatten@brixington.devon.sch.uk::59d8e321-2820-4e9e-ba33-4b0c5b77c093" providerId="AD" clId="Web-{6FD9C1CD-EABE-D37D-FF53-8DDEF41F34B8}" dt="2021-01-31T11:57:19.737" v="21"/>
          <ac:spMkLst>
            <pc:docMk/>
            <pc:sldMk cId="2139357567" sldId="258"/>
            <ac:spMk id="4" creationId="{00000000-0000-0000-0000-000000000000}"/>
          </ac:spMkLst>
        </pc:spChg>
        <pc:spChg chg="mod">
          <ac:chgData name="Ang Batten" userId="S::abatten@brixington.devon.sch.uk::59d8e321-2820-4e9e-ba33-4b0c5b77c093" providerId="AD" clId="Web-{6FD9C1CD-EABE-D37D-FF53-8DDEF41F34B8}" dt="2021-01-31T11:57:24.581" v="22" actId="1076"/>
          <ac:spMkLst>
            <pc:docMk/>
            <pc:sldMk cId="2139357567" sldId="258"/>
            <ac:spMk id="5" creationId="{00000000-0000-0000-0000-000000000000}"/>
          </ac:spMkLst>
        </pc:spChg>
        <pc:spChg chg="add mod">
          <ac:chgData name="Ang Batten" userId="S::abatten@brixington.devon.sch.uk::59d8e321-2820-4e9e-ba33-4b0c5b77c093" providerId="AD" clId="Web-{6FD9C1CD-EABE-D37D-FF53-8DDEF41F34B8}" dt="2021-01-31T12:02:11.399" v="34" actId="1076"/>
          <ac:spMkLst>
            <pc:docMk/>
            <pc:sldMk cId="2139357567" sldId="258"/>
            <ac:spMk id="6" creationId="{CF8F915C-2074-45E1-9F7B-FC88EE88C902}"/>
          </ac:spMkLst>
        </pc:spChg>
        <pc:spChg chg="add mod">
          <ac:chgData name="Ang Batten" userId="S::abatten@brixington.devon.sch.uk::59d8e321-2820-4e9e-ba33-4b0c5b77c093" providerId="AD" clId="Web-{6FD9C1CD-EABE-D37D-FF53-8DDEF41F34B8}" dt="2021-01-31T12:02:09.024" v="33" actId="1076"/>
          <ac:spMkLst>
            <pc:docMk/>
            <pc:sldMk cId="2139357567" sldId="258"/>
            <ac:spMk id="7" creationId="{CB7C5189-6E9B-4651-86E4-35ACF3AD10A7}"/>
          </ac:spMkLst>
        </pc:spChg>
      </pc:sldChg>
      <pc:sldChg chg="modSp">
        <pc:chgData name="Ang Batten" userId="S::abatten@brixington.devon.sch.uk::59d8e321-2820-4e9e-ba33-4b0c5b77c093" providerId="AD" clId="Web-{6FD9C1CD-EABE-D37D-FF53-8DDEF41F34B8}" dt="2021-01-31T12:02:51.416" v="40" actId="20577"/>
        <pc:sldMkLst>
          <pc:docMk/>
          <pc:sldMk cId="2479130845" sldId="260"/>
        </pc:sldMkLst>
        <pc:spChg chg="mod">
          <ac:chgData name="Ang Batten" userId="S::abatten@brixington.devon.sch.uk::59d8e321-2820-4e9e-ba33-4b0c5b77c093" providerId="AD" clId="Web-{6FD9C1CD-EABE-D37D-FF53-8DDEF41F34B8}" dt="2021-01-31T12:02:51.416" v="40" actId="20577"/>
          <ac:spMkLst>
            <pc:docMk/>
            <pc:sldMk cId="2479130845" sldId="260"/>
            <ac:spMk id="4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6FD9C1CD-EABE-D37D-FF53-8DDEF41F34B8}" dt="2021-01-31T12:08:06.449" v="225" actId="20577"/>
        <pc:sldMkLst>
          <pc:docMk/>
          <pc:sldMk cId="96372407" sldId="263"/>
        </pc:sldMkLst>
        <pc:spChg chg="mod">
          <ac:chgData name="Ang Batten" userId="S::abatten@brixington.devon.sch.uk::59d8e321-2820-4e9e-ba33-4b0c5b77c093" providerId="AD" clId="Web-{6FD9C1CD-EABE-D37D-FF53-8DDEF41F34B8}" dt="2021-01-31T12:08:06.449" v="225" actId="20577"/>
          <ac:spMkLst>
            <pc:docMk/>
            <pc:sldMk cId="96372407" sldId="263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772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87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584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891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305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001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394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476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348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347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178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EE939-45AA-4B3B-920F-38A87230998E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9B21A-A812-4716-A413-5F290277E9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17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q9jxnb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LO: Why do Christians believe the world needs a saviour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780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know how Jesus influenced people to be better</a:t>
            </a:r>
          </a:p>
          <a:p>
            <a:r>
              <a:rPr lang="en-GB" dirty="0"/>
              <a:t>To know what we can do to make the world a better place</a:t>
            </a:r>
          </a:p>
        </p:txBody>
      </p:sp>
    </p:spTree>
    <p:extLst>
      <p:ext uri="{BB962C8B-B14F-4D97-AF65-F5344CB8AC3E}">
        <p14:creationId xmlns:p14="http://schemas.microsoft.com/office/powerpoint/2010/main" val="1513204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How would someone become closer to God?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Oval Callout 4"/>
          <p:cNvSpPr/>
          <p:nvPr/>
        </p:nvSpPr>
        <p:spPr>
          <a:xfrm>
            <a:off x="436996" y="1442605"/>
            <a:ext cx="4232564" cy="2078181"/>
          </a:xfrm>
          <a:prstGeom prst="wedgeEllipseCallout">
            <a:avLst>
              <a:gd name="adj1" fmla="val 12991"/>
              <a:gd name="adj2" fmla="val 5805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One way you could get closer to God would be to remove sin from your life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CF8F915C-2074-45E1-9F7B-FC88EE88C902}"/>
              </a:ext>
            </a:extLst>
          </p:cNvPr>
          <p:cNvSpPr/>
          <p:nvPr/>
        </p:nvSpPr>
        <p:spPr>
          <a:xfrm>
            <a:off x="3500967" y="4011675"/>
            <a:ext cx="5196416" cy="207433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Forgiveness – when people are sorry for the sins they commit and are willing to change so that God will forgive them</a:t>
            </a:r>
            <a:endParaRPr lang="en-US" dirty="0"/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CB7C5189-6E9B-4651-86E4-35ACF3AD10A7}"/>
              </a:ext>
            </a:extLst>
          </p:cNvPr>
          <p:cNvSpPr/>
          <p:nvPr/>
        </p:nvSpPr>
        <p:spPr>
          <a:xfrm>
            <a:off x="7623175" y="1646300"/>
            <a:ext cx="4466166" cy="200024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Atonement – Jesus paid for or made up for the sins of humanity and allowed God and humanity to be fully reconciled.</a:t>
            </a:r>
          </a:p>
        </p:txBody>
      </p:sp>
    </p:spTree>
    <p:extLst>
      <p:ext uri="{BB962C8B-B14F-4D97-AF65-F5344CB8AC3E}">
        <p14:creationId xmlns:p14="http://schemas.microsoft.com/office/powerpoint/2010/main" val="2139357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3581400" y="302298"/>
            <a:ext cx="5458691" cy="2955637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Jesus tried his best to lead by example. He tried  to correct any wrongs people may have done 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637309" y="4313382"/>
            <a:ext cx="2937164" cy="1662545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Perhaps someone has taken something that wasn’t theirs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3957781" y="4313382"/>
            <a:ext cx="2937164" cy="1662545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Maybe someone has been unkind to another person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7633854" y="4410364"/>
            <a:ext cx="2937164" cy="1662545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Is there a chance someone has been selfish and unforgiving?</a:t>
            </a:r>
          </a:p>
        </p:txBody>
      </p:sp>
    </p:spTree>
    <p:extLst>
      <p:ext uri="{BB962C8B-B14F-4D97-AF65-F5344CB8AC3E}">
        <p14:creationId xmlns:p14="http://schemas.microsoft.com/office/powerpoint/2010/main" val="2479130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can we change as humans to remove sin from our lives?</a:t>
            </a:r>
          </a:p>
          <a:p>
            <a:endParaRPr lang="en-GB" dirty="0"/>
          </a:p>
          <a:p>
            <a:r>
              <a:rPr lang="en-GB" dirty="0"/>
              <a:t>Watch the video below to see how someone with sin would try and improve themselves</a:t>
            </a:r>
          </a:p>
          <a:p>
            <a:r>
              <a:rPr lang="en-GB" dirty="0">
                <a:hlinkClick r:id="rId2"/>
              </a:rPr>
              <a:t>https://www.bbc.co.uk/bitesize/clips/zq9jxnb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9791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loud Callout 3"/>
          <p:cNvSpPr/>
          <p:nvPr/>
        </p:nvSpPr>
        <p:spPr>
          <a:xfrm>
            <a:off x="7056582" y="365125"/>
            <a:ext cx="4184073" cy="2244003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was </a:t>
            </a:r>
            <a:r>
              <a:rPr lang="en-GB" dirty="0" err="1"/>
              <a:t>Zaccheus</a:t>
            </a:r>
            <a:r>
              <a:rPr lang="en-GB" dirty="0"/>
              <a:t> doing that was considered sinful?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277092" y="1690688"/>
            <a:ext cx="3814618" cy="2567709"/>
          </a:xfrm>
          <a:prstGeom prst="cloudCallout">
            <a:avLst>
              <a:gd name="adj1" fmla="val -23012"/>
              <a:gd name="adj2" fmla="val 6897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How did Jesus approach </a:t>
            </a:r>
            <a:r>
              <a:rPr lang="en-GB" dirty="0" err="1"/>
              <a:t>Zaccheus</a:t>
            </a:r>
            <a:r>
              <a:rPr lang="en-GB" dirty="0"/>
              <a:t> to try and help him?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1851892" y="3219306"/>
            <a:ext cx="2590799" cy="1832985"/>
          </a:xfrm>
          <a:prstGeom prst="cloudCallout">
            <a:avLst>
              <a:gd name="adj1" fmla="val -44362"/>
              <a:gd name="adj2" fmla="val 6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Was Jesus rude and loud?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2923309" y="4110616"/>
            <a:ext cx="3459018" cy="2418484"/>
          </a:xfrm>
          <a:prstGeom prst="cloudCallout">
            <a:avLst>
              <a:gd name="adj1" fmla="val -59818"/>
              <a:gd name="adj2" fmla="val 2812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Did Jesus perform a miracle or was he just being kind? What do you think?</a:t>
            </a:r>
          </a:p>
        </p:txBody>
      </p:sp>
    </p:spTree>
    <p:extLst>
      <p:ext uri="{BB962C8B-B14F-4D97-AF65-F5344CB8AC3E}">
        <p14:creationId xmlns:p14="http://schemas.microsoft.com/office/powerpoint/2010/main" val="3459216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Callout 3"/>
          <p:cNvSpPr/>
          <p:nvPr/>
        </p:nvSpPr>
        <p:spPr>
          <a:xfrm>
            <a:off x="7148945" y="1551709"/>
            <a:ext cx="3657600" cy="2179782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steps did </a:t>
            </a:r>
            <a:r>
              <a:rPr lang="en-GB" dirty="0" err="1"/>
              <a:t>Zaccheus</a:t>
            </a:r>
            <a:r>
              <a:rPr lang="en-GB" dirty="0"/>
              <a:t> take to improve himself?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1607127" y="3362036"/>
            <a:ext cx="3288146" cy="2272146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would happen if everyone changed like </a:t>
            </a:r>
            <a:r>
              <a:rPr lang="en-GB" dirty="0" err="1"/>
              <a:t>Zaccheus</a:t>
            </a:r>
            <a:r>
              <a:rPr lang="en-GB" dirty="0"/>
              <a:t> did?</a:t>
            </a:r>
          </a:p>
        </p:txBody>
      </p:sp>
    </p:spTree>
    <p:extLst>
      <p:ext uri="{BB962C8B-B14F-4D97-AF65-F5344CB8AC3E}">
        <p14:creationId xmlns:p14="http://schemas.microsoft.com/office/powerpoint/2010/main" val="1888536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2367" y="1349375"/>
            <a:ext cx="10515600" cy="5071004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dirty="0"/>
              <a:t>Write a short paragraph that explores your own feelings on how humans can do better to bring peace and remove sin from their lives. </a:t>
            </a:r>
            <a:endParaRPr lang="en-US" dirty="0"/>
          </a:p>
          <a:p>
            <a:r>
              <a:rPr lang="en-GB" dirty="0"/>
              <a:t>Can you link in the story of Jesus and Zaccheus to your thoughts of how we can improve?</a:t>
            </a:r>
            <a:endParaRPr lang="en-GB"/>
          </a:p>
          <a:p>
            <a:r>
              <a:rPr lang="en-GB" dirty="0"/>
              <a:t>What might happen if everyone follows Jesus’ example of being kind and considerate to each other?</a:t>
            </a:r>
          </a:p>
          <a:p>
            <a:endParaRPr lang="en-GB" dirty="0">
              <a:cs typeface="Calibri" panose="020F0502020204030204"/>
            </a:endParaRPr>
          </a:p>
          <a:p>
            <a:r>
              <a:rPr lang="en-GB" dirty="0">
                <a:cs typeface="Calibri" panose="020F0502020204030204"/>
              </a:rPr>
              <a:t>In your paragraph think about these questions:</a:t>
            </a:r>
          </a:p>
          <a:p>
            <a:r>
              <a:rPr lang="en-GB" dirty="0">
                <a:cs typeface="Calibri" panose="020F0502020204030204"/>
              </a:rPr>
              <a:t>What do you do to make you a better person?</a:t>
            </a:r>
          </a:p>
          <a:p>
            <a:r>
              <a:rPr lang="en-GB" dirty="0">
                <a:cs typeface="Calibri" panose="020F0502020204030204"/>
              </a:rPr>
              <a:t>What do you think humans need to do to make the world a better place?</a:t>
            </a:r>
          </a:p>
          <a:p>
            <a:r>
              <a:rPr lang="en-GB" dirty="0">
                <a:cs typeface="Calibri" panose="020F0502020204030204"/>
              </a:rPr>
              <a:t>How have you helped someone change and make better choices?</a:t>
            </a:r>
          </a:p>
          <a:p>
            <a:endParaRPr lang="en-GB" dirty="0">
              <a:cs typeface="Calibri" panose="020F0502020204030204"/>
            </a:endParaRPr>
          </a:p>
          <a:p>
            <a:endParaRPr lang="en-GB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6372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1386</TotalTime>
  <Words>261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LO: Why do Christians believe the world needs a saviour</vt:lpstr>
      <vt:lpstr>Success criteria</vt:lpstr>
      <vt:lpstr>How would someone become closer to God?</vt:lpstr>
      <vt:lpstr>PowerPoint Presentation</vt:lpstr>
      <vt:lpstr>PowerPoint Presentation</vt:lpstr>
      <vt:lpstr>PowerPoint Presentation</vt:lpstr>
      <vt:lpstr>PowerPoint Presentation</vt:lpstr>
      <vt:lpstr>Independent task 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Why do Christians believe the world needs a saviour</dc:title>
  <dc:creator>Matt Skinner</dc:creator>
  <cp:lastModifiedBy>Matt Skinner</cp:lastModifiedBy>
  <cp:revision>51</cp:revision>
  <dcterms:created xsi:type="dcterms:W3CDTF">2021-01-28T11:08:47Z</dcterms:created>
  <dcterms:modified xsi:type="dcterms:W3CDTF">2021-01-31T12:08:14Z</dcterms:modified>
</cp:coreProperties>
</file>