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1083" r:id="rId2"/>
    <p:sldId id="1164" r:id="rId3"/>
    <p:sldId id="1151" r:id="rId4"/>
    <p:sldId id="1165" r:id="rId5"/>
    <p:sldId id="1166" r:id="rId6"/>
    <p:sldId id="1167" r:id="rId7"/>
    <p:sldId id="1168" r:id="rId8"/>
    <p:sldId id="1169" r:id="rId9"/>
    <p:sldId id="1170" r:id="rId10"/>
    <p:sldId id="1171" r:id="rId11"/>
    <p:sldId id="1152" r:id="rId12"/>
    <p:sldId id="1172" r:id="rId13"/>
    <p:sldId id="1174" r:id="rId14"/>
    <p:sldId id="1173" r:id="rId15"/>
    <p:sldId id="1175" r:id="rId16"/>
    <p:sldId id="1176" r:id="rId17"/>
    <p:sldId id="1177" r:id="rId18"/>
    <p:sldId id="1178" r:id="rId19"/>
    <p:sldId id="1179" r:id="rId20"/>
    <p:sldId id="1180" r:id="rId21"/>
    <p:sldId id="1181" r:id="rId22"/>
    <p:sldId id="113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DF47"/>
    <a:srgbClr val="DA2E41"/>
    <a:srgbClr val="13BD8A"/>
    <a:srgbClr val="388CDA"/>
    <a:srgbClr val="000000"/>
    <a:srgbClr val="EE7C3E"/>
    <a:srgbClr val="C73A43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7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5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february_2019&amp;utm_content=22_02_19_wr_ppt_year6_perimeter+area+volume_sp5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Perimeter,  Area and Volume  Lesson 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/>
            </a:r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compare the area and perimeter of rectilinear shapes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718889858"/>
              </p:ext>
            </p:extLst>
          </p:nvPr>
        </p:nvGraphicFramePr>
        <p:xfrm>
          <a:off x="6815667" y="1366896"/>
          <a:ext cx="2006600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96134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use formulae to find the area and perimeter of rectilinear shapes. I explore the ways that these shapes are the same and different.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have learned about comparing the area and perimeter of  rectilinear shapes when investigating general statements.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26/02/2019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Perimeter,  Area and Volume  Lesson 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26/02/2019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26/02/2019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BE0AD97-0ABE-4E85-8852-C8FE45DE69AA}"/>
              </a:ext>
            </a:extLst>
          </p:cNvPr>
          <p:cNvSpPr/>
          <p:nvPr/>
        </p:nvSpPr>
        <p:spPr>
          <a:xfrm>
            <a:off x="282388" y="2258236"/>
            <a:ext cx="6373906" cy="6463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A) A rectangle made up of two squares side by side, both with side lengths of 8cm.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DA3DE1D-F42D-4F0B-B285-CA72CA7BDD1A}"/>
              </a:ext>
            </a:extLst>
          </p:cNvPr>
          <p:cNvSpPr/>
          <p:nvPr/>
        </p:nvSpPr>
        <p:spPr>
          <a:xfrm>
            <a:off x="282388" y="3054136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B) A square with a length of 11cm.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1FB829E-76D0-428C-B0E2-B860CC237BBC}"/>
              </a:ext>
            </a:extLst>
          </p:cNvPr>
          <p:cNvSpPr/>
          <p:nvPr/>
        </p:nvSpPr>
        <p:spPr>
          <a:xfrm>
            <a:off x="282388" y="3653356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C) A rectangle with a length of 62cm and a width of 2cm.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8E045A2-748E-4151-B3D4-001FD5DB8E45}"/>
              </a:ext>
            </a:extLst>
          </p:cNvPr>
          <p:cNvSpPr/>
          <p:nvPr/>
        </p:nvSpPr>
        <p:spPr>
          <a:xfrm>
            <a:off x="282388" y="4252576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D) A rectangle with a length of 32cm and a width of 4cm.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891837-FE00-4B75-80AA-5AA94C53FBB2}"/>
              </a:ext>
            </a:extLst>
          </p:cNvPr>
          <p:cNvSpPr/>
          <p:nvPr/>
        </p:nvSpPr>
        <p:spPr>
          <a:xfrm>
            <a:off x="282388" y="4870201"/>
            <a:ext cx="6373906" cy="7506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E) A rectangle with a length of 16cm and a width that is half of its length.</a:t>
            </a:r>
          </a:p>
        </p:txBody>
      </p:sp>
    </p:spTree>
    <p:extLst>
      <p:ext uri="{BB962C8B-B14F-4D97-AF65-F5344CB8AC3E}">
        <p14:creationId xmlns:p14="http://schemas.microsoft.com/office/powerpoint/2010/main" val="2993294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BE0AD97-0ABE-4E85-8852-C8FE45DE69AA}"/>
              </a:ext>
            </a:extLst>
          </p:cNvPr>
          <p:cNvSpPr/>
          <p:nvPr/>
        </p:nvSpPr>
        <p:spPr>
          <a:xfrm>
            <a:off x="282388" y="2258236"/>
            <a:ext cx="6373906" cy="6463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A) A rectangle made up of two squares side by side, both with side lengths of 8cm.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DA3DE1D-F42D-4F0B-B285-CA72CA7BDD1A}"/>
              </a:ext>
            </a:extLst>
          </p:cNvPr>
          <p:cNvSpPr/>
          <p:nvPr/>
        </p:nvSpPr>
        <p:spPr>
          <a:xfrm>
            <a:off x="282388" y="3054136"/>
            <a:ext cx="6373906" cy="449649"/>
          </a:xfrm>
          <a:prstGeom prst="roundRect">
            <a:avLst/>
          </a:prstGeom>
          <a:solidFill>
            <a:srgbClr val="DA2E41"/>
          </a:solidFill>
          <a:ln>
            <a:solidFill>
              <a:srgbClr val="DA2E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B) A square with a length of 11cm.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1FB829E-76D0-428C-B0E2-B860CC237BBC}"/>
              </a:ext>
            </a:extLst>
          </p:cNvPr>
          <p:cNvSpPr/>
          <p:nvPr/>
        </p:nvSpPr>
        <p:spPr>
          <a:xfrm>
            <a:off x="282388" y="3653356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C) A rectangle with a length of 62cm and a width of 2cm.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8E045A2-748E-4151-B3D4-001FD5DB8E45}"/>
              </a:ext>
            </a:extLst>
          </p:cNvPr>
          <p:cNvSpPr/>
          <p:nvPr/>
        </p:nvSpPr>
        <p:spPr>
          <a:xfrm>
            <a:off x="282388" y="4252576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D) A rectangle with a length of 32cm and a width of 4cm.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891837-FE00-4B75-80AA-5AA94C53FBB2}"/>
              </a:ext>
            </a:extLst>
          </p:cNvPr>
          <p:cNvSpPr/>
          <p:nvPr/>
        </p:nvSpPr>
        <p:spPr>
          <a:xfrm>
            <a:off x="282388" y="4870201"/>
            <a:ext cx="6373906" cy="7506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E) A rectangle with a length of 16cm and a width that is half of its length.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20ED6F-D19C-433F-8970-0BC42E02B48A}"/>
              </a:ext>
            </a:extLst>
          </p:cNvPr>
          <p:cNvSpPr txBox="1"/>
          <p:nvPr/>
        </p:nvSpPr>
        <p:spPr>
          <a:xfrm>
            <a:off x="282388" y="5701553"/>
            <a:ext cx="7540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is the odd one out. All the other shapes have an area of 128cm².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has an area of 121cm² instead.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401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Two of these shapes have the same area. Which are they?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CAB295-6F77-450A-BF0D-A2F8304D2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816" y="2425645"/>
            <a:ext cx="2544436" cy="366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509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Two of these shapes have the same area. Which are they?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a)								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Shapes (a) and (b) have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the same area. They both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b)							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an area of 144cm².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CAB295-6F77-450A-BF0D-A2F8304D2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816" y="2425645"/>
            <a:ext cx="2544436" cy="366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973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Two of these shapes have the same perimeter. Which are they?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a)								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b)							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CAB295-6F77-450A-BF0D-A2F8304D2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816" y="2425645"/>
            <a:ext cx="2544436" cy="366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80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Two of these shapes have the same perimeter. Which are they?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a)								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Shapes (b) and (c) have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the same perimeter.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b)							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both have a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perimeter of 60cm.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CAB295-6F77-450A-BF0D-A2F8304D2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816" y="2425645"/>
            <a:ext cx="2544436" cy="366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181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 any of these shapes have the same perimeter?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7618E-87B6-4915-A66E-F02161CAF9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412618"/>
            <a:ext cx="4857645" cy="3315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115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 any of these shapes have the same perimeter?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7618E-87B6-4915-A66E-F02161CAF9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412618"/>
            <a:ext cx="4857645" cy="331583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9F22412B-D5ED-4979-ADB2-DFBCBCC4480D}"/>
              </a:ext>
            </a:extLst>
          </p:cNvPr>
          <p:cNvSpPr/>
          <p:nvPr/>
        </p:nvSpPr>
        <p:spPr>
          <a:xfrm>
            <a:off x="309282" y="2568388"/>
            <a:ext cx="2810436" cy="1492624"/>
          </a:xfrm>
          <a:prstGeom prst="ellipse">
            <a:avLst/>
          </a:prstGeom>
          <a:noFill/>
          <a:ln w="38100">
            <a:solidFill>
              <a:srgbClr val="DA2E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585D89-044C-4B9B-9BC3-63A455493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0450" y="4554166"/>
            <a:ext cx="2847079" cy="153022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6C54E2-93E0-4ED1-A496-9C66C16E9432}"/>
              </a:ext>
            </a:extLst>
          </p:cNvPr>
          <p:cNvSpPr/>
          <p:nvPr/>
        </p:nvSpPr>
        <p:spPr>
          <a:xfrm>
            <a:off x="6037193" y="5319280"/>
            <a:ext cx="2929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Yes. These two shapes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both have a perimeter of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54cm.</a:t>
            </a:r>
          </a:p>
        </p:txBody>
      </p:sp>
    </p:spTree>
    <p:extLst>
      <p:ext uri="{BB962C8B-B14F-4D97-AF65-F5344CB8AC3E}">
        <p14:creationId xmlns:p14="http://schemas.microsoft.com/office/powerpoint/2010/main" val="3215357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 any of these shapes have the same area?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7618E-87B6-4915-A66E-F02161CAF9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412618"/>
            <a:ext cx="4857645" cy="3315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40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 any of these shapes have the same area?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7618E-87B6-4915-A66E-F02161CAF9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28" y="2412618"/>
            <a:ext cx="4857645" cy="331583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9F22412B-D5ED-4979-ADB2-DFBCBCC4480D}"/>
              </a:ext>
            </a:extLst>
          </p:cNvPr>
          <p:cNvSpPr/>
          <p:nvPr/>
        </p:nvSpPr>
        <p:spPr>
          <a:xfrm>
            <a:off x="481691" y="4070533"/>
            <a:ext cx="2487033" cy="1899561"/>
          </a:xfrm>
          <a:prstGeom prst="ellipse">
            <a:avLst/>
          </a:prstGeom>
          <a:noFill/>
          <a:ln w="38100">
            <a:solidFill>
              <a:srgbClr val="DA2E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585D89-044C-4B9B-9BC3-63A455493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0450" y="4554166"/>
            <a:ext cx="2847079" cy="153022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6C54E2-93E0-4ED1-A496-9C66C16E9432}"/>
              </a:ext>
            </a:extLst>
          </p:cNvPr>
          <p:cNvSpPr/>
          <p:nvPr/>
        </p:nvSpPr>
        <p:spPr>
          <a:xfrm>
            <a:off x="6037193" y="5319280"/>
            <a:ext cx="31085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Yes. These three shapes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have an area of 140cm².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18260A-0401-47D4-A329-43DBC7E78B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115" y="2264000"/>
            <a:ext cx="2449096" cy="2160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6284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do you know what the missing value is?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CE629C-5DEF-4DD9-8CED-688C7A382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624" y="2454916"/>
            <a:ext cx="3917525" cy="2160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546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do you know what the missing value is?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area equals 56 square centimetres, so we know that the width (7) multiplied by the length will equal 56. 7 x 8 = 56, so the length must be 8cm.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it is written in mm, so the missing value is 80.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CE629C-5DEF-4DD9-8CED-688C7A382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624" y="2454916"/>
            <a:ext cx="3917525" cy="2160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401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A9525C8-EB8F-4CCC-9909-A13A6BD7F5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482" y="4402985"/>
            <a:ext cx="3467890" cy="157515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Calculate the missing values.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C5FA94-0CA6-4780-8A7E-E5232635B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482" y="2462007"/>
            <a:ext cx="3023289" cy="166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11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496848-88BA-4394-ADD6-233129D939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482" y="2462006"/>
            <a:ext cx="3175724" cy="16640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126949-904E-46B7-AD31-D381656AF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482" y="4402984"/>
            <a:ext cx="3467890" cy="157515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Calculate the missing values.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221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Draw two rectilinear shapes that both have a perimeter of 62cm.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Calculate their area.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952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Draw two rectilinear shapes that both have a perimeter of 62cm.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Calculate their area.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AD164A-0DD3-4456-9497-08B844A82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1259" y="2821592"/>
            <a:ext cx="2985176" cy="14826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90E821-7BFF-42C9-99B7-E8982F6B6F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364" y="4554990"/>
            <a:ext cx="2562366" cy="163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525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5: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Sam is cutting a rectangular piece of paper to draw a cartoon on.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 wants it to have a perimeter of 26cm, but with as much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space to draw his cartoon as possible.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should the dimensions of the rectangle be?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1AB5032-AE54-4C55-8C37-73EFF169D7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431963"/>
              </p:ext>
            </p:extLst>
          </p:nvPr>
        </p:nvGraphicFramePr>
        <p:xfrm>
          <a:off x="177800" y="3218295"/>
          <a:ext cx="6344024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6006">
                  <a:extLst>
                    <a:ext uri="{9D8B030D-6E8A-4147-A177-3AD203B41FA5}">
                      <a16:colId xmlns:a16="http://schemas.microsoft.com/office/drawing/2014/main" val="4209725974"/>
                    </a:ext>
                  </a:extLst>
                </a:gridCol>
                <a:gridCol w="1586006">
                  <a:extLst>
                    <a:ext uri="{9D8B030D-6E8A-4147-A177-3AD203B41FA5}">
                      <a16:colId xmlns:a16="http://schemas.microsoft.com/office/drawing/2014/main" val="3078805227"/>
                    </a:ext>
                  </a:extLst>
                </a:gridCol>
                <a:gridCol w="1383553">
                  <a:extLst>
                    <a:ext uri="{9D8B030D-6E8A-4147-A177-3AD203B41FA5}">
                      <a16:colId xmlns:a16="http://schemas.microsoft.com/office/drawing/2014/main" val="3133583835"/>
                    </a:ext>
                  </a:extLst>
                </a:gridCol>
                <a:gridCol w="1788459">
                  <a:extLst>
                    <a:ext uri="{9D8B030D-6E8A-4147-A177-3AD203B41FA5}">
                      <a16:colId xmlns:a16="http://schemas.microsoft.com/office/drawing/2014/main" val="24440844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Length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Width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(cm²)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Perimeter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855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343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7780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70275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5: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Sam is cutting a rectangular piece of paper to draw a cartoon on.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 wants it to have a perimeter of 26cm, but with as much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space to draw his cartoon as possible.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should the dimensions of the rectangle be?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1AB5032-AE54-4C55-8C37-73EFF169D7E0}"/>
              </a:ext>
            </a:extLst>
          </p:cNvPr>
          <p:cNvGraphicFramePr>
            <a:graphicFrameLocks noGrp="1"/>
          </p:cNvGraphicFramePr>
          <p:nvPr/>
        </p:nvGraphicFramePr>
        <p:xfrm>
          <a:off x="177800" y="3218295"/>
          <a:ext cx="6344024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6006">
                  <a:extLst>
                    <a:ext uri="{9D8B030D-6E8A-4147-A177-3AD203B41FA5}">
                      <a16:colId xmlns:a16="http://schemas.microsoft.com/office/drawing/2014/main" val="4209725974"/>
                    </a:ext>
                  </a:extLst>
                </a:gridCol>
                <a:gridCol w="1586006">
                  <a:extLst>
                    <a:ext uri="{9D8B030D-6E8A-4147-A177-3AD203B41FA5}">
                      <a16:colId xmlns:a16="http://schemas.microsoft.com/office/drawing/2014/main" val="3078805227"/>
                    </a:ext>
                  </a:extLst>
                </a:gridCol>
                <a:gridCol w="1383553">
                  <a:extLst>
                    <a:ext uri="{9D8B030D-6E8A-4147-A177-3AD203B41FA5}">
                      <a16:colId xmlns:a16="http://schemas.microsoft.com/office/drawing/2014/main" val="3133583835"/>
                    </a:ext>
                  </a:extLst>
                </a:gridCol>
                <a:gridCol w="1788459">
                  <a:extLst>
                    <a:ext uri="{9D8B030D-6E8A-4147-A177-3AD203B41FA5}">
                      <a16:colId xmlns:a16="http://schemas.microsoft.com/office/drawing/2014/main" val="24440844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Length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Width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(cm²)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Perimeter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855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343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7780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7713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5529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466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2E4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2E4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2E4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2E4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811180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AE39ABBD-6099-4DD3-BE6D-8E7EFFD44204}"/>
              </a:ext>
            </a:extLst>
          </p:cNvPr>
          <p:cNvSpPr/>
          <p:nvPr/>
        </p:nvSpPr>
        <p:spPr>
          <a:xfrm>
            <a:off x="177800" y="5809095"/>
            <a:ext cx="87639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rectangle should have the largest area possible. This rectangle is the one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a length of 7cm and a width of 6cm.</a:t>
            </a:r>
            <a:endParaRPr lang="en-GB" b="1" dirty="0">
              <a:solidFill>
                <a:srgbClr val="DA2E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636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6: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Leah is looking back at her results for Activity 5.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She says, “If the perimeter stays the same, the rectangle with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largest area will always be the one that is the ‘squarest’!”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Explore Leah’s idea. Is she correct?</a:t>
            </a:r>
          </a:p>
        </p:txBody>
      </p:sp>
    </p:spTree>
    <p:extLst>
      <p:ext uri="{BB962C8B-B14F-4D97-AF65-F5344CB8AC3E}">
        <p14:creationId xmlns:p14="http://schemas.microsoft.com/office/powerpoint/2010/main" val="21226648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6: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Leah is looking back at her results for Activity 5.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She says, “If the perimeter stays the same, the rectangle with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largest area will always be the one that is the ‘squarest’!”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Explore Leah’s idea. Is she correct?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 – Leah is correct.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the perimeter of a rectangle is kept the same, the one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the largest area will be the one where the length and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width are closest in size (or even equal, in the case of a square).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the largest enclosure that a farmer can make using a length of wire fencing that is 40m long is a 10 x 10 square.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DF62189-8D82-4493-924D-128518ADA175}"/>
              </a:ext>
            </a:extLst>
          </p:cNvPr>
          <p:cNvSpPr/>
          <p:nvPr/>
        </p:nvSpPr>
        <p:spPr>
          <a:xfrm>
            <a:off x="504264" y="5596034"/>
            <a:ext cx="8461936" cy="616508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this idea to find the largest enclosure that a farmer could make using wire fencing that is 50m long.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Remember – you don’t have to go through every single possibility now you know this!</a:t>
            </a:r>
          </a:p>
        </p:txBody>
      </p:sp>
    </p:spTree>
    <p:extLst>
      <p:ext uri="{BB962C8B-B14F-4D97-AF65-F5344CB8AC3E}">
        <p14:creationId xmlns:p14="http://schemas.microsoft.com/office/powerpoint/2010/main" val="21910369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square with a side length of 5m and a rectangle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with a length of 50m and a width of 0.5m both have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the same perimeter.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shapes in question (a) both have the same area.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					 			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rectangles with different perimeters can have the same area.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			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rectangles have the same perimeter. The one that is the ‘squarest’ (with the length and the width closest together) will be the one with the smallest area.						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9243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square with a side length of 5m and a rectangle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with a length of 50m and a width of 0.5m both have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the same perimeter.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shapes in question (a) both have the same area.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			TRUE			 			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rectangles with different perimeters can have the same area.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			TRUE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rectangles have the same perimeter. The one that is the ‘squarest’ (with the length and the width closest together) will be the one with the smallest area.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 (it will have the largest area!)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025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28102</TotalTime>
  <Words>909</Words>
  <Application>Microsoft Office PowerPoint</Application>
  <PresentationFormat>On-screen Show (4:3)</PresentationFormat>
  <Paragraphs>204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Open Sans</vt:lpstr>
      <vt:lpstr>Source Sans Pro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Jason Stephens</cp:lastModifiedBy>
  <cp:revision>799</cp:revision>
  <dcterms:created xsi:type="dcterms:W3CDTF">2018-09-08T23:27:11Z</dcterms:created>
  <dcterms:modified xsi:type="dcterms:W3CDTF">2019-02-26T14:14:14Z</dcterms:modified>
</cp:coreProperties>
</file>