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368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85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935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525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578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671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835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875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60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779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15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5FEFD-A11E-4AF3-A9F8-5AA8634847D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4D998-2651-421E-9EF6-AD7035EFD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875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cbbc/shows/blue-peter" TargetMode="External"/><Relationship Id="rId2" Type="http://schemas.openxmlformats.org/officeDocument/2006/relationships/hyperlink" Target="http://www.guardian.co.uk/media/gallery/2008/nov/06/blue-peter-appeals-bbc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ednoseday.com/schools" TargetMode="External"/><Relationship Id="rId4" Type="http://schemas.openxmlformats.org/officeDocument/2006/relationships/hyperlink" Target="http://www.bbc.co.uk/programmes/p00q4x31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5920" y="-197802"/>
            <a:ext cx="11572240" cy="2387600"/>
          </a:xfrm>
        </p:spPr>
        <p:txBody>
          <a:bodyPr>
            <a:normAutofit/>
          </a:bodyPr>
          <a:lstStyle/>
          <a:p>
            <a:r>
              <a:rPr lang="en-GB" sz="4800" b="1" u="sng" dirty="0" smtClean="0"/>
              <a:t>Wednesday 3</a:t>
            </a:r>
            <a:r>
              <a:rPr lang="en-GB" sz="4800" b="1" u="sng" baseline="30000" dirty="0" smtClean="0"/>
              <a:t>rd</a:t>
            </a:r>
            <a:r>
              <a:rPr lang="en-GB" sz="4800" b="1" u="sng" dirty="0" smtClean="0"/>
              <a:t> February 2021</a:t>
            </a:r>
            <a:br>
              <a:rPr lang="en-GB" sz="4800" b="1" u="sng" dirty="0" smtClean="0"/>
            </a:br>
            <a:r>
              <a:rPr lang="en-GB" sz="4800" b="1" u="sng" dirty="0" smtClean="0"/>
              <a:t>Personal, Social and Health Education (PSHE)</a:t>
            </a:r>
            <a:endParaRPr lang="en-GB" sz="4800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8015" y="2032780"/>
            <a:ext cx="11328400" cy="4414202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sz="3200" b="1" dirty="0"/>
              <a:t>Please teach me </a:t>
            </a:r>
            <a:r>
              <a:rPr lang="en-GB" sz="3200" b="1" dirty="0" smtClean="0"/>
              <a:t>to…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 smtClean="0"/>
              <a:t>work </a:t>
            </a:r>
            <a:r>
              <a:rPr lang="en-GB" sz="3200" dirty="0"/>
              <a:t>with other people to help make the world a better place </a:t>
            </a:r>
            <a:endParaRPr lang="en-GB" sz="32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 smtClean="0"/>
              <a:t>describe </a:t>
            </a:r>
            <a:r>
              <a:rPr lang="en-GB" sz="3200" dirty="0"/>
              <a:t>some ways in which I can work with other people to help make the world a better place </a:t>
            </a:r>
            <a:endParaRPr lang="en-GB" sz="32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 smtClean="0"/>
              <a:t>empathise </a:t>
            </a:r>
            <a:r>
              <a:rPr lang="en-GB" sz="3200" dirty="0"/>
              <a:t>with people who are suffering or who are living in difficult situations </a:t>
            </a:r>
            <a:endParaRPr lang="en-GB" sz="32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 smtClean="0"/>
              <a:t>identify </a:t>
            </a:r>
            <a:r>
              <a:rPr lang="en-GB" sz="3200" dirty="0"/>
              <a:t>why I am motivated to do this </a:t>
            </a:r>
            <a:r>
              <a:rPr lang="en-GB" dirty="0"/>
              <a:t>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5927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/>
              <a:t>Vocabulary:</a:t>
            </a:r>
            <a:endParaRPr lang="en-GB" sz="54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7160" y="1429385"/>
            <a:ext cx="10515600" cy="4351338"/>
          </a:xfrm>
        </p:spPr>
        <p:txBody>
          <a:bodyPr numCol="2">
            <a:noAutofit/>
          </a:bodyPr>
          <a:lstStyle/>
          <a:p>
            <a:r>
              <a:rPr lang="en-GB" sz="4800" dirty="0" smtClean="0"/>
              <a:t>Dream </a:t>
            </a:r>
            <a:endParaRPr lang="en-GB" sz="4800" dirty="0"/>
          </a:p>
          <a:p>
            <a:r>
              <a:rPr lang="en-GB" sz="4800" dirty="0"/>
              <a:t>Hope </a:t>
            </a:r>
          </a:p>
          <a:p>
            <a:r>
              <a:rPr lang="en-GB" sz="4800" dirty="0"/>
              <a:t>Goal </a:t>
            </a:r>
          </a:p>
          <a:p>
            <a:r>
              <a:rPr lang="en-GB" sz="4800" dirty="0"/>
              <a:t>Achievement </a:t>
            </a:r>
          </a:p>
          <a:p>
            <a:r>
              <a:rPr lang="en-GB" sz="4800" dirty="0"/>
              <a:t>Money </a:t>
            </a:r>
          </a:p>
          <a:p>
            <a:r>
              <a:rPr lang="en-GB" sz="4800" dirty="0"/>
              <a:t>Sponsorship </a:t>
            </a:r>
          </a:p>
          <a:p>
            <a:r>
              <a:rPr lang="en-GB" sz="4800" dirty="0"/>
              <a:t>Suffering </a:t>
            </a:r>
          </a:p>
          <a:p>
            <a:r>
              <a:rPr lang="en-GB" sz="4800" dirty="0"/>
              <a:t>Hardship </a:t>
            </a:r>
          </a:p>
          <a:p>
            <a:r>
              <a:rPr lang="en-GB" sz="4800" dirty="0"/>
              <a:t>Empathy </a:t>
            </a:r>
          </a:p>
          <a:p>
            <a:r>
              <a:rPr lang="en-GB" sz="4800" dirty="0"/>
              <a:t>Motivation 	</a:t>
            </a:r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70170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970" y="593259"/>
            <a:ext cx="7910830" cy="558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084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62" y="1457325"/>
            <a:ext cx="10887075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42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Check out these websites to show ways in which appeals or charities have been supported: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www.guardian.co.uk/media/gallery/2008/nov/06/blue-peter-appeals-bbc</a:t>
            </a:r>
            <a:r>
              <a:rPr lang="en-GB" dirty="0" smtClean="0"/>
              <a:t> </a:t>
            </a:r>
            <a:endParaRPr lang="en-GB" dirty="0"/>
          </a:p>
          <a:p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www.bbc.co.uk/cbbc/shows/blue-peter</a:t>
            </a:r>
            <a:r>
              <a:rPr lang="en-GB" dirty="0" smtClean="0"/>
              <a:t> </a:t>
            </a:r>
            <a:endParaRPr lang="en-GB" dirty="0"/>
          </a:p>
          <a:p>
            <a:r>
              <a:rPr lang="en-GB" dirty="0" smtClean="0">
                <a:hlinkClick r:id="rId4"/>
              </a:rPr>
              <a:t>http</a:t>
            </a:r>
            <a:r>
              <a:rPr lang="en-GB" dirty="0">
                <a:hlinkClick r:id="rId4"/>
              </a:rPr>
              <a:t>://</a:t>
            </a:r>
            <a:r>
              <a:rPr lang="en-GB" dirty="0" smtClean="0">
                <a:hlinkClick r:id="rId4"/>
              </a:rPr>
              <a:t>www.bbc.co.uk/programmes/p00q4x31</a:t>
            </a:r>
            <a:r>
              <a:rPr lang="en-GB" dirty="0" smtClean="0"/>
              <a:t> </a:t>
            </a:r>
            <a:endParaRPr lang="en-GB" dirty="0"/>
          </a:p>
          <a:p>
            <a:r>
              <a:rPr lang="en-GB" dirty="0" smtClean="0">
                <a:hlinkClick r:id="rId5"/>
              </a:rPr>
              <a:t>http</a:t>
            </a:r>
            <a:r>
              <a:rPr lang="en-GB" dirty="0">
                <a:hlinkClick r:id="rId5"/>
              </a:rPr>
              <a:t>://</a:t>
            </a:r>
            <a:r>
              <a:rPr lang="en-GB" dirty="0" smtClean="0">
                <a:hlinkClick r:id="rId5"/>
              </a:rPr>
              <a:t>www.rednoseday.com/schools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401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task: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T</a:t>
            </a:r>
            <a:r>
              <a:rPr lang="en-GB" dirty="0" smtClean="0"/>
              <a:t>hink </a:t>
            </a:r>
            <a:r>
              <a:rPr lang="en-GB" dirty="0"/>
              <a:t>about who </a:t>
            </a:r>
            <a:r>
              <a:rPr lang="en-GB" dirty="0" smtClean="0"/>
              <a:t>you </a:t>
            </a:r>
            <a:r>
              <a:rPr lang="en-GB" dirty="0"/>
              <a:t>might like to support or to hold an event for. It might be that </a:t>
            </a:r>
            <a:r>
              <a:rPr lang="en-GB" dirty="0" smtClean="0"/>
              <a:t>you want </a:t>
            </a:r>
            <a:r>
              <a:rPr lang="en-GB" dirty="0"/>
              <a:t>to raise money for Comic Relief or a more local charity that might be significant for </a:t>
            </a:r>
            <a:r>
              <a:rPr lang="en-GB" dirty="0" smtClean="0"/>
              <a:t>you. </a:t>
            </a:r>
            <a:r>
              <a:rPr lang="en-GB" u="sng" dirty="0" smtClean="0"/>
              <a:t>Submit your ideas for charities you’d like to support in the whole class catch up session on Thursday.</a:t>
            </a:r>
            <a:endParaRPr lang="en-GB" u="sng" dirty="0"/>
          </a:p>
          <a:p>
            <a:r>
              <a:rPr lang="en-GB" dirty="0" smtClean="0"/>
              <a:t>The next two PSHE lessons will be </a:t>
            </a:r>
            <a:r>
              <a:rPr lang="en-GB" dirty="0"/>
              <a:t>a group challenge for the class that will lead to an event </a:t>
            </a:r>
            <a:r>
              <a:rPr lang="en-GB" dirty="0" smtClean="0"/>
              <a:t>which provides </a:t>
            </a:r>
            <a:r>
              <a:rPr lang="en-GB" dirty="0"/>
              <a:t>an opportunity to raise money for the class’s chosen </a:t>
            </a:r>
            <a:r>
              <a:rPr lang="en-GB" dirty="0" smtClean="0"/>
              <a:t>charity.</a:t>
            </a:r>
            <a:r>
              <a:rPr lang="en-GB" dirty="0"/>
              <a:t>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834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Possible ideas: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30036"/>
            <a:ext cx="10515600" cy="4846927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Devise </a:t>
            </a:r>
            <a:r>
              <a:rPr lang="en-GB" dirty="0"/>
              <a:t>a </a:t>
            </a:r>
            <a:r>
              <a:rPr lang="en-GB" dirty="0" smtClean="0"/>
              <a:t>virtual sponsorship </a:t>
            </a:r>
            <a:r>
              <a:rPr lang="en-GB" dirty="0"/>
              <a:t>event that could take place </a:t>
            </a:r>
            <a:r>
              <a:rPr lang="en-GB" dirty="0" smtClean="0"/>
              <a:t>on a Zoom call, for example: </a:t>
            </a:r>
          </a:p>
          <a:p>
            <a:r>
              <a:rPr lang="en-GB" dirty="0" smtClean="0"/>
              <a:t>An hour-long dance extravaganza</a:t>
            </a:r>
          </a:p>
          <a:p>
            <a:r>
              <a:rPr lang="en-GB" dirty="0" smtClean="0"/>
              <a:t>run/three-legged races </a:t>
            </a:r>
            <a:r>
              <a:rPr lang="en-GB" dirty="0"/>
              <a:t>around the </a:t>
            </a:r>
            <a:r>
              <a:rPr lang="en-GB" dirty="0" smtClean="0"/>
              <a:t>playground</a:t>
            </a:r>
          </a:p>
          <a:p>
            <a:r>
              <a:rPr lang="en-GB" dirty="0" smtClean="0"/>
              <a:t>bake-off</a:t>
            </a:r>
          </a:p>
          <a:p>
            <a:r>
              <a:rPr lang="en-GB" dirty="0" smtClean="0"/>
              <a:t>fitness challenge (for example, how many press-ups in a minute?)</a:t>
            </a:r>
          </a:p>
          <a:p>
            <a:r>
              <a:rPr lang="en-GB" dirty="0" smtClean="0"/>
              <a:t>yoga session</a:t>
            </a:r>
          </a:p>
          <a:p>
            <a:r>
              <a:rPr lang="en-GB" dirty="0" smtClean="0"/>
              <a:t>quiz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84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am I going to start?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05527"/>
            <a:ext cx="10515600" cy="4671436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1. Prepare a PowerPoint presentation to raise awareness for </a:t>
            </a:r>
            <a:r>
              <a:rPr lang="en-GB" dirty="0" smtClean="0"/>
              <a:t>your </a:t>
            </a:r>
            <a:r>
              <a:rPr lang="en-GB" dirty="0"/>
              <a:t>chosen charity </a:t>
            </a:r>
          </a:p>
          <a:p>
            <a:pPr marL="0" indent="0">
              <a:buNone/>
            </a:pPr>
            <a:r>
              <a:rPr lang="en-GB" dirty="0"/>
              <a:t>2. Design a poster to advertise </a:t>
            </a:r>
            <a:r>
              <a:rPr lang="en-GB" dirty="0" smtClean="0"/>
              <a:t>your </a:t>
            </a:r>
            <a:r>
              <a:rPr lang="en-GB" dirty="0"/>
              <a:t>event </a:t>
            </a:r>
          </a:p>
          <a:p>
            <a:pPr marL="0" indent="0">
              <a:buNone/>
            </a:pPr>
            <a:r>
              <a:rPr lang="en-GB" dirty="0"/>
              <a:t>3. Design an invitation for parents/carers which can be given to all parents/carers across the school </a:t>
            </a:r>
          </a:p>
          <a:p>
            <a:pPr marL="0" indent="0">
              <a:buNone/>
            </a:pPr>
            <a:r>
              <a:rPr lang="en-GB" dirty="0"/>
              <a:t>4. Collect materials </a:t>
            </a:r>
          </a:p>
          <a:p>
            <a:pPr marL="0" indent="0">
              <a:buNone/>
            </a:pPr>
            <a:r>
              <a:rPr lang="en-GB" dirty="0"/>
              <a:t>5. Plan a route (for a sponsored </a:t>
            </a:r>
            <a:r>
              <a:rPr lang="en-GB" dirty="0" smtClean="0"/>
              <a:t>walk or run) or </a:t>
            </a:r>
            <a:r>
              <a:rPr lang="en-GB" dirty="0"/>
              <a:t>plan recipes for a bake-off event, etc. 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391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checklist: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6982"/>
            <a:ext cx="10515600" cy="4809981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  <a:p>
            <a:r>
              <a:rPr lang="en-GB" dirty="0"/>
              <a:t>What challenges/ideas do I</a:t>
            </a:r>
            <a:r>
              <a:rPr lang="en-GB" dirty="0" smtClean="0"/>
              <a:t> </a:t>
            </a:r>
            <a:r>
              <a:rPr lang="en-GB" dirty="0"/>
              <a:t>know of that can help others? </a:t>
            </a:r>
          </a:p>
          <a:p>
            <a:r>
              <a:rPr lang="en-GB" dirty="0"/>
              <a:t>How might it feel to take part in a fundraising challenge? </a:t>
            </a:r>
          </a:p>
          <a:p>
            <a:r>
              <a:rPr lang="en-GB" dirty="0"/>
              <a:t>What ideas of a challenge or an event do </a:t>
            </a:r>
            <a:r>
              <a:rPr lang="en-GB" dirty="0" smtClean="0"/>
              <a:t>I have</a:t>
            </a:r>
            <a:r>
              <a:rPr lang="en-GB" dirty="0"/>
              <a:t>? </a:t>
            </a:r>
          </a:p>
          <a:p>
            <a:r>
              <a:rPr lang="en-GB" dirty="0"/>
              <a:t>Have </a:t>
            </a:r>
            <a:r>
              <a:rPr lang="en-GB" dirty="0" smtClean="0"/>
              <a:t>I ever </a:t>
            </a:r>
            <a:r>
              <a:rPr lang="en-GB" dirty="0"/>
              <a:t>supported a charity? </a:t>
            </a:r>
          </a:p>
          <a:p>
            <a:r>
              <a:rPr lang="en-GB" dirty="0"/>
              <a:t>What charity would </a:t>
            </a:r>
            <a:r>
              <a:rPr lang="en-GB" dirty="0" smtClean="0"/>
              <a:t>I like </a:t>
            </a:r>
            <a:r>
              <a:rPr lang="en-GB" dirty="0"/>
              <a:t>to support?	</a:t>
            </a:r>
          </a:p>
          <a:p>
            <a:r>
              <a:rPr lang="en-GB" dirty="0"/>
              <a:t>How might </a:t>
            </a:r>
            <a:r>
              <a:rPr lang="en-GB" dirty="0" smtClean="0"/>
              <a:t>I contribute </a:t>
            </a:r>
            <a:r>
              <a:rPr lang="en-GB" dirty="0"/>
              <a:t>to this challenge? </a:t>
            </a:r>
          </a:p>
          <a:p>
            <a:r>
              <a:rPr lang="en-GB" dirty="0"/>
              <a:t>How will </a:t>
            </a:r>
            <a:r>
              <a:rPr lang="en-GB" dirty="0" smtClean="0"/>
              <a:t>I </a:t>
            </a:r>
            <a:r>
              <a:rPr lang="en-GB" dirty="0"/>
              <a:t>work together as a </a:t>
            </a:r>
            <a:r>
              <a:rPr lang="en-GB" dirty="0" smtClean="0"/>
              <a:t>team at home? </a:t>
            </a:r>
            <a:endParaRPr lang="en-GB" dirty="0"/>
          </a:p>
          <a:p>
            <a:r>
              <a:rPr lang="en-GB" dirty="0"/>
              <a:t>What skills will </a:t>
            </a:r>
            <a:r>
              <a:rPr lang="en-GB" dirty="0" smtClean="0"/>
              <a:t>I need</a:t>
            </a:r>
            <a:r>
              <a:rPr lang="en-GB" dirty="0"/>
              <a:t>? </a:t>
            </a:r>
          </a:p>
          <a:p>
            <a:r>
              <a:rPr lang="en-GB" dirty="0"/>
              <a:t>What will </a:t>
            </a:r>
            <a:r>
              <a:rPr lang="en-GB" dirty="0" smtClean="0"/>
              <a:t>my role </a:t>
            </a:r>
            <a:r>
              <a:rPr lang="en-GB" dirty="0"/>
              <a:t>be? </a:t>
            </a:r>
          </a:p>
          <a:p>
            <a:r>
              <a:rPr lang="en-GB" dirty="0"/>
              <a:t>How will </a:t>
            </a:r>
            <a:r>
              <a:rPr lang="en-GB" dirty="0" smtClean="0"/>
              <a:t>my chosen </a:t>
            </a:r>
            <a:r>
              <a:rPr lang="en-GB" dirty="0"/>
              <a:t>event make a difference for others in the world? </a:t>
            </a:r>
          </a:p>
          <a:p>
            <a:r>
              <a:rPr lang="en-GB" dirty="0"/>
              <a:t>How can </a:t>
            </a:r>
            <a:r>
              <a:rPr lang="en-GB" dirty="0" smtClean="0"/>
              <a:t>I help </a:t>
            </a:r>
            <a:r>
              <a:rPr lang="en-GB" dirty="0"/>
              <a:t>to make the world a better place? </a:t>
            </a:r>
          </a:p>
          <a:p>
            <a:r>
              <a:rPr lang="en-GB" dirty="0"/>
              <a:t>Why might it be important to get involved? 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5990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366</Words>
  <Application>Microsoft Office PowerPoint</Application>
  <PresentationFormat>Widescreen</PresentationFormat>
  <Paragraphs>58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Wednesday 3rd February 2021 Personal, Social and Health Education (PSHE)</vt:lpstr>
      <vt:lpstr>Vocabulary:</vt:lpstr>
      <vt:lpstr>PowerPoint Presentation</vt:lpstr>
      <vt:lpstr>PowerPoint Presentation</vt:lpstr>
      <vt:lpstr>Check out these websites to show ways in which appeals or charities have been supported:</vt:lpstr>
      <vt:lpstr>Your task:</vt:lpstr>
      <vt:lpstr>Possible ideas:</vt:lpstr>
      <vt:lpstr>How am I going to start?</vt:lpstr>
      <vt:lpstr>Questions checklist: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3rd February 2021 PSHE</dc:title>
  <dc:creator>Nicholas Hubbard</dc:creator>
  <cp:lastModifiedBy>Nicholas Hubbard</cp:lastModifiedBy>
  <cp:revision>7</cp:revision>
  <dcterms:created xsi:type="dcterms:W3CDTF">2021-02-02T13:38:34Z</dcterms:created>
  <dcterms:modified xsi:type="dcterms:W3CDTF">2021-02-02T14:50:10Z</dcterms:modified>
</cp:coreProperties>
</file>